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65" r:id="rId6"/>
    <p:sldId id="361" r:id="rId7"/>
    <p:sldId id="368" r:id="rId8"/>
    <p:sldId id="367" r:id="rId9"/>
    <p:sldId id="372" r:id="rId10"/>
    <p:sldId id="374" r:id="rId11"/>
    <p:sldId id="376" r:id="rId12"/>
    <p:sldId id="379" r:id="rId13"/>
    <p:sldId id="378" r:id="rId14"/>
    <p:sldId id="380" r:id="rId15"/>
    <p:sldId id="381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 Bordin Beloni" userId="11c74fb9-cd84-400f-8da7-6de1302918d9" providerId="ADAL" clId="{2EB29631-59C6-427E-BBCE-19C5B725925D}"/>
    <pc:docChg chg="undo custSel addSld delSld modSld sldOrd">
      <pc:chgData name="Mel Bordin Beloni" userId="11c74fb9-cd84-400f-8da7-6de1302918d9" providerId="ADAL" clId="{2EB29631-59C6-427E-BBCE-19C5B725925D}" dt="2021-11-26T12:44:56.467" v="1598" actId="1076"/>
      <pc:docMkLst>
        <pc:docMk/>
      </pc:docMkLst>
      <pc:sldChg chg="addSp delSp modSp del mod">
        <pc:chgData name="Mel Bordin Beloni" userId="11c74fb9-cd84-400f-8da7-6de1302918d9" providerId="ADAL" clId="{2EB29631-59C6-427E-BBCE-19C5B725925D}" dt="2021-11-24T19:40:12.712" v="135" actId="2696"/>
        <pc:sldMkLst>
          <pc:docMk/>
          <pc:sldMk cId="2105465797" sldId="334"/>
        </pc:sldMkLst>
        <pc:spChg chg="add mod">
          <ac:chgData name="Mel Bordin Beloni" userId="11c74fb9-cd84-400f-8da7-6de1302918d9" providerId="ADAL" clId="{2EB29631-59C6-427E-BBCE-19C5B725925D}" dt="2021-11-24T19:40:09.925" v="134" actId="478"/>
          <ac:spMkLst>
            <pc:docMk/>
            <pc:sldMk cId="2105465797" sldId="334"/>
            <ac:spMk id="4" creationId="{BF9DFF39-CE39-432F-9F7B-72665F4883ED}"/>
          </ac:spMkLst>
        </pc:spChg>
        <pc:picChg chg="del">
          <ac:chgData name="Mel Bordin Beloni" userId="11c74fb9-cd84-400f-8da7-6de1302918d9" providerId="ADAL" clId="{2EB29631-59C6-427E-BBCE-19C5B725925D}" dt="2021-11-24T19:40:09.925" v="134" actId="478"/>
          <ac:picMkLst>
            <pc:docMk/>
            <pc:sldMk cId="2105465797" sldId="334"/>
            <ac:picMk id="20" creationId="{12F007AF-B3B3-4BBC-9990-D46E31738B7C}"/>
          </ac:picMkLst>
        </pc:picChg>
      </pc:sldChg>
      <pc:sldChg chg="del">
        <pc:chgData name="Mel Bordin Beloni" userId="11c74fb9-cd84-400f-8da7-6de1302918d9" providerId="ADAL" clId="{2EB29631-59C6-427E-BBCE-19C5B725925D}" dt="2021-11-26T02:45:46.064" v="358" actId="2696"/>
        <pc:sldMkLst>
          <pc:docMk/>
          <pc:sldMk cId="2336677316" sldId="343"/>
        </pc:sldMkLst>
      </pc:sldChg>
      <pc:sldChg chg="modTransition">
        <pc:chgData name="Mel Bordin Beloni" userId="11c74fb9-cd84-400f-8da7-6de1302918d9" providerId="ADAL" clId="{2EB29631-59C6-427E-BBCE-19C5B725925D}" dt="2021-11-26T11:57:11.357" v="1528"/>
        <pc:sldMkLst>
          <pc:docMk/>
          <pc:sldMk cId="2960950710" sldId="350"/>
        </pc:sldMkLst>
      </pc:sldChg>
      <pc:sldChg chg="del">
        <pc:chgData name="Mel Bordin Beloni" userId="11c74fb9-cd84-400f-8da7-6de1302918d9" providerId="ADAL" clId="{2EB29631-59C6-427E-BBCE-19C5B725925D}" dt="2021-11-24T19:40:19.148" v="136" actId="2696"/>
        <pc:sldMkLst>
          <pc:docMk/>
          <pc:sldMk cId="2521537536" sldId="353"/>
        </pc:sldMkLst>
      </pc:sldChg>
      <pc:sldChg chg="del">
        <pc:chgData name="Mel Bordin Beloni" userId="11c74fb9-cd84-400f-8da7-6de1302918d9" providerId="ADAL" clId="{2EB29631-59C6-427E-BBCE-19C5B725925D}" dt="2021-11-24T19:40:21.300" v="137" actId="2696"/>
        <pc:sldMkLst>
          <pc:docMk/>
          <pc:sldMk cId="1556310685" sldId="354"/>
        </pc:sldMkLst>
      </pc:sldChg>
      <pc:sldChg chg="modSp del mod">
        <pc:chgData name="Mel Bordin Beloni" userId="11c74fb9-cd84-400f-8da7-6de1302918d9" providerId="ADAL" clId="{2EB29631-59C6-427E-BBCE-19C5B725925D}" dt="2021-11-24T20:31:52.603" v="231" actId="2696"/>
        <pc:sldMkLst>
          <pc:docMk/>
          <pc:sldMk cId="4206035864" sldId="355"/>
        </pc:sldMkLst>
        <pc:spChg chg="mod">
          <ac:chgData name="Mel Bordin Beloni" userId="11c74fb9-cd84-400f-8da7-6de1302918d9" providerId="ADAL" clId="{2EB29631-59C6-427E-BBCE-19C5B725925D}" dt="2021-11-24T19:40:26.580" v="138" actId="6549"/>
          <ac:spMkLst>
            <pc:docMk/>
            <pc:sldMk cId="4206035864" sldId="355"/>
            <ac:spMk id="2" creationId="{737728DC-195E-4A4E-AEBA-5E0D1DB03B76}"/>
          </ac:spMkLst>
        </pc:spChg>
      </pc:sldChg>
      <pc:sldChg chg="addSp delSp modSp del mod">
        <pc:chgData name="Mel Bordin Beloni" userId="11c74fb9-cd84-400f-8da7-6de1302918d9" providerId="ADAL" clId="{2EB29631-59C6-427E-BBCE-19C5B725925D}" dt="2021-11-26T02:58:03.494" v="433" actId="2696"/>
        <pc:sldMkLst>
          <pc:docMk/>
          <pc:sldMk cId="188845726" sldId="356"/>
        </pc:sldMkLst>
        <pc:spChg chg="mod">
          <ac:chgData name="Mel Bordin Beloni" userId="11c74fb9-cd84-400f-8da7-6de1302918d9" providerId="ADAL" clId="{2EB29631-59C6-427E-BBCE-19C5B725925D}" dt="2021-11-24T21:14:21.610" v="251" actId="1076"/>
          <ac:spMkLst>
            <pc:docMk/>
            <pc:sldMk cId="188845726" sldId="356"/>
            <ac:spMk id="3" creationId="{01EB1D7F-284F-6F46-99FA-EBB8ED69D7EA}"/>
          </ac:spMkLst>
        </pc:spChg>
        <pc:spChg chg="add del mod">
          <ac:chgData name="Mel Bordin Beloni" userId="11c74fb9-cd84-400f-8da7-6de1302918d9" providerId="ADAL" clId="{2EB29631-59C6-427E-BBCE-19C5B725925D}" dt="2021-11-24T21:14:29.439" v="254" actId="478"/>
          <ac:spMkLst>
            <pc:docMk/>
            <pc:sldMk cId="188845726" sldId="356"/>
            <ac:spMk id="4" creationId="{08648A82-B389-45D5-9146-A46B035E1316}"/>
          </ac:spMkLst>
        </pc:spChg>
        <pc:spChg chg="del">
          <ac:chgData name="Mel Bordin Beloni" userId="11c74fb9-cd84-400f-8da7-6de1302918d9" providerId="ADAL" clId="{2EB29631-59C6-427E-BBCE-19C5B725925D}" dt="2021-11-24T19:40:43.462" v="150" actId="478"/>
          <ac:spMkLst>
            <pc:docMk/>
            <pc:sldMk cId="188845726" sldId="356"/>
            <ac:spMk id="5" creationId="{9642AB8A-80CA-C941-A861-E9F7C174A121}"/>
          </ac:spMkLst>
        </pc:spChg>
        <pc:spChg chg="del mod">
          <ac:chgData name="Mel Bordin Beloni" userId="11c74fb9-cd84-400f-8da7-6de1302918d9" providerId="ADAL" clId="{2EB29631-59C6-427E-BBCE-19C5B725925D}" dt="2021-11-24T19:40:40.909" v="148" actId="478"/>
          <ac:spMkLst>
            <pc:docMk/>
            <pc:sldMk cId="188845726" sldId="356"/>
            <ac:spMk id="6" creationId="{EA1E2644-1BD8-DB4D-B01F-F617AABF793F}"/>
          </ac:spMkLst>
        </pc:spChg>
        <pc:spChg chg="del mod">
          <ac:chgData name="Mel Bordin Beloni" userId="11c74fb9-cd84-400f-8da7-6de1302918d9" providerId="ADAL" clId="{2EB29631-59C6-427E-BBCE-19C5B725925D}" dt="2021-11-24T19:40:48.927" v="155" actId="478"/>
          <ac:spMkLst>
            <pc:docMk/>
            <pc:sldMk cId="188845726" sldId="356"/>
            <ac:spMk id="7" creationId="{3590C1A1-4321-EC41-8248-D3B566DD51BD}"/>
          </ac:spMkLst>
        </pc:spChg>
        <pc:spChg chg="del">
          <ac:chgData name="Mel Bordin Beloni" userId="11c74fb9-cd84-400f-8da7-6de1302918d9" providerId="ADAL" clId="{2EB29631-59C6-427E-BBCE-19C5B725925D}" dt="2021-11-24T19:40:44.733" v="151" actId="478"/>
          <ac:spMkLst>
            <pc:docMk/>
            <pc:sldMk cId="188845726" sldId="356"/>
            <ac:spMk id="8" creationId="{AF43A531-88E8-744E-9BB5-FD05029B1D21}"/>
          </ac:spMkLst>
        </pc:spChg>
        <pc:spChg chg="del">
          <ac:chgData name="Mel Bordin Beloni" userId="11c74fb9-cd84-400f-8da7-6de1302918d9" providerId="ADAL" clId="{2EB29631-59C6-427E-BBCE-19C5B725925D}" dt="2021-11-24T19:40:54.195" v="159" actId="478"/>
          <ac:spMkLst>
            <pc:docMk/>
            <pc:sldMk cId="188845726" sldId="356"/>
            <ac:spMk id="9" creationId="{2581095F-0795-744B-A3E7-94DFB3CBF331}"/>
          </ac:spMkLst>
        </pc:spChg>
        <pc:spChg chg="del">
          <ac:chgData name="Mel Bordin Beloni" userId="11c74fb9-cd84-400f-8da7-6de1302918d9" providerId="ADAL" clId="{2EB29631-59C6-427E-BBCE-19C5B725925D}" dt="2021-11-24T19:40:50.282" v="156" actId="478"/>
          <ac:spMkLst>
            <pc:docMk/>
            <pc:sldMk cId="188845726" sldId="356"/>
            <ac:spMk id="10" creationId="{1DF7B21D-37D3-8344-AC78-C169C79D3D2A}"/>
          </ac:spMkLst>
        </pc:spChg>
        <pc:spChg chg="del">
          <ac:chgData name="Mel Bordin Beloni" userId="11c74fb9-cd84-400f-8da7-6de1302918d9" providerId="ADAL" clId="{2EB29631-59C6-427E-BBCE-19C5B725925D}" dt="2021-11-24T19:40:58.782" v="162" actId="478"/>
          <ac:spMkLst>
            <pc:docMk/>
            <pc:sldMk cId="188845726" sldId="356"/>
            <ac:spMk id="11" creationId="{69B26C61-D5D7-CC42-848C-158367DB8216}"/>
          </ac:spMkLst>
        </pc:spChg>
        <pc:spChg chg="del">
          <ac:chgData name="Mel Bordin Beloni" userId="11c74fb9-cd84-400f-8da7-6de1302918d9" providerId="ADAL" clId="{2EB29631-59C6-427E-BBCE-19C5B725925D}" dt="2021-11-24T19:40:55.484" v="160" actId="478"/>
          <ac:spMkLst>
            <pc:docMk/>
            <pc:sldMk cId="188845726" sldId="356"/>
            <ac:spMk id="12" creationId="{70695B8F-A3CD-4845-8150-758480179C28}"/>
          </ac:spMkLst>
        </pc:spChg>
        <pc:spChg chg="add del mod">
          <ac:chgData name="Mel Bordin Beloni" userId="11c74fb9-cd84-400f-8da7-6de1302918d9" providerId="ADAL" clId="{2EB29631-59C6-427E-BBCE-19C5B725925D}" dt="2021-11-24T19:40:39.004" v="146" actId="478"/>
          <ac:spMkLst>
            <pc:docMk/>
            <pc:sldMk cId="188845726" sldId="356"/>
            <ac:spMk id="14" creationId="{381F7338-46B0-48A9-86E0-9911EEB0FCD8}"/>
          </ac:spMkLst>
        </pc:spChg>
        <pc:spChg chg="del">
          <ac:chgData name="Mel Bordin Beloni" userId="11c74fb9-cd84-400f-8da7-6de1302918d9" providerId="ADAL" clId="{2EB29631-59C6-427E-BBCE-19C5B725925D}" dt="2021-11-24T19:41:03.263" v="165" actId="478"/>
          <ac:spMkLst>
            <pc:docMk/>
            <pc:sldMk cId="188845726" sldId="356"/>
            <ac:spMk id="15" creationId="{B160BE06-EC01-1145-BF3B-C02AC24955C4}"/>
          </ac:spMkLst>
        </pc:spChg>
        <pc:spChg chg="del">
          <ac:chgData name="Mel Bordin Beloni" userId="11c74fb9-cd84-400f-8da7-6de1302918d9" providerId="ADAL" clId="{2EB29631-59C6-427E-BBCE-19C5B725925D}" dt="2021-11-24T19:41:04.813" v="166" actId="478"/>
          <ac:spMkLst>
            <pc:docMk/>
            <pc:sldMk cId="188845726" sldId="356"/>
            <ac:spMk id="16" creationId="{1EAEE347-BDD8-5349-BB37-C8938BFCFF4C}"/>
          </ac:spMkLst>
        </pc:spChg>
        <pc:spChg chg="add del mod">
          <ac:chgData name="Mel Bordin Beloni" userId="11c74fb9-cd84-400f-8da7-6de1302918d9" providerId="ADAL" clId="{2EB29631-59C6-427E-BBCE-19C5B725925D}" dt="2021-11-24T19:40:36.485" v="144" actId="478"/>
          <ac:spMkLst>
            <pc:docMk/>
            <pc:sldMk cId="188845726" sldId="356"/>
            <ac:spMk id="20" creationId="{D4E8D875-0A66-4DBE-B587-1E5683FC85AB}"/>
          </ac:spMkLst>
        </pc:spChg>
        <pc:spChg chg="add del mod">
          <ac:chgData name="Mel Bordin Beloni" userId="11c74fb9-cd84-400f-8da7-6de1302918d9" providerId="ADAL" clId="{2EB29631-59C6-427E-BBCE-19C5B725925D}" dt="2021-11-24T19:40:37.487" v="145" actId="478"/>
          <ac:spMkLst>
            <pc:docMk/>
            <pc:sldMk cId="188845726" sldId="356"/>
            <ac:spMk id="23" creationId="{2F0B58DE-4A11-4EA6-ACEF-ABFC4C0D345F}"/>
          </ac:spMkLst>
        </pc:spChg>
        <pc:spChg chg="add del mod">
          <ac:chgData name="Mel Bordin Beloni" userId="11c74fb9-cd84-400f-8da7-6de1302918d9" providerId="ADAL" clId="{2EB29631-59C6-427E-BBCE-19C5B725925D}" dt="2021-11-24T19:40:42.096" v="149" actId="478"/>
          <ac:spMkLst>
            <pc:docMk/>
            <pc:sldMk cId="188845726" sldId="356"/>
            <ac:spMk id="25" creationId="{78DBA04F-DFF2-4604-B701-541D829712AA}"/>
          </ac:spMkLst>
        </pc:spChg>
        <pc:spChg chg="add del mod">
          <ac:chgData name="Mel Bordin Beloni" userId="11c74fb9-cd84-400f-8da7-6de1302918d9" providerId="ADAL" clId="{2EB29631-59C6-427E-BBCE-19C5B725925D}" dt="2021-11-24T19:40:46.220" v="152" actId="478"/>
          <ac:spMkLst>
            <pc:docMk/>
            <pc:sldMk cId="188845726" sldId="356"/>
            <ac:spMk id="27" creationId="{B33FA3A7-7FAA-40FC-80E1-2F5EE2E7BA48}"/>
          </ac:spMkLst>
        </pc:spChg>
        <pc:spChg chg="add del mod">
          <ac:chgData name="Mel Bordin Beloni" userId="11c74fb9-cd84-400f-8da7-6de1302918d9" providerId="ADAL" clId="{2EB29631-59C6-427E-BBCE-19C5B725925D}" dt="2021-11-24T19:40:47.576" v="153" actId="478"/>
          <ac:spMkLst>
            <pc:docMk/>
            <pc:sldMk cId="188845726" sldId="356"/>
            <ac:spMk id="29" creationId="{B9062668-67EC-4EBE-A647-1D24EAAAABFB}"/>
          </ac:spMkLst>
        </pc:spChg>
        <pc:spChg chg="add del mod">
          <ac:chgData name="Mel Bordin Beloni" userId="11c74fb9-cd84-400f-8da7-6de1302918d9" providerId="ADAL" clId="{2EB29631-59C6-427E-BBCE-19C5B725925D}" dt="2021-11-24T19:40:52.792" v="158" actId="478"/>
          <ac:spMkLst>
            <pc:docMk/>
            <pc:sldMk cId="188845726" sldId="356"/>
            <ac:spMk id="31" creationId="{C78977F5-07F2-4FC5-8964-55C1956C73B3}"/>
          </ac:spMkLst>
        </pc:spChg>
        <pc:spChg chg="add del mod">
          <ac:chgData name="Mel Bordin Beloni" userId="11c74fb9-cd84-400f-8da7-6de1302918d9" providerId="ADAL" clId="{2EB29631-59C6-427E-BBCE-19C5B725925D}" dt="2021-11-24T19:40:51.981" v="157" actId="478"/>
          <ac:spMkLst>
            <pc:docMk/>
            <pc:sldMk cId="188845726" sldId="356"/>
            <ac:spMk id="33" creationId="{272F2843-4059-4303-B1FC-31683B154DE5}"/>
          </ac:spMkLst>
        </pc:spChg>
        <pc:spChg chg="add del mod">
          <ac:chgData name="Mel Bordin Beloni" userId="11c74fb9-cd84-400f-8da7-6de1302918d9" providerId="ADAL" clId="{2EB29631-59C6-427E-BBCE-19C5B725925D}" dt="2021-11-24T19:41:00.685" v="164" actId="478"/>
          <ac:spMkLst>
            <pc:docMk/>
            <pc:sldMk cId="188845726" sldId="356"/>
            <ac:spMk id="35" creationId="{EC57C719-19B0-4F22-89BA-692A062440A8}"/>
          </ac:spMkLst>
        </pc:spChg>
        <pc:spChg chg="add del mod">
          <ac:chgData name="Mel Bordin Beloni" userId="11c74fb9-cd84-400f-8da7-6de1302918d9" providerId="ADAL" clId="{2EB29631-59C6-427E-BBCE-19C5B725925D}" dt="2021-11-24T19:40:56.434" v="161" actId="478"/>
          <ac:spMkLst>
            <pc:docMk/>
            <pc:sldMk cId="188845726" sldId="356"/>
            <ac:spMk id="38" creationId="{6004A2AE-8EFC-4360-AF19-6AE64BBF6D5A}"/>
          </ac:spMkLst>
        </pc:spChg>
        <pc:spChg chg="add del mod">
          <ac:chgData name="Mel Bordin Beloni" userId="11c74fb9-cd84-400f-8da7-6de1302918d9" providerId="ADAL" clId="{2EB29631-59C6-427E-BBCE-19C5B725925D}" dt="2021-11-24T19:40:59.737" v="163" actId="478"/>
          <ac:spMkLst>
            <pc:docMk/>
            <pc:sldMk cId="188845726" sldId="356"/>
            <ac:spMk id="40" creationId="{7A21E16D-F3AE-4B5E-9BC9-660EAC0351B9}"/>
          </ac:spMkLst>
        </pc:spChg>
        <pc:spChg chg="add mod">
          <ac:chgData name="Mel Bordin Beloni" userId="11c74fb9-cd84-400f-8da7-6de1302918d9" providerId="ADAL" clId="{2EB29631-59C6-427E-BBCE-19C5B725925D}" dt="2021-11-24T21:16:43.815" v="330" actId="1076"/>
          <ac:spMkLst>
            <pc:docMk/>
            <pc:sldMk cId="188845726" sldId="356"/>
            <ac:spMk id="46" creationId="{8C9C8209-0882-40D9-AD52-E91D640C1CCF}"/>
          </ac:spMkLst>
        </pc:spChg>
        <pc:picChg chg="del">
          <ac:chgData name="Mel Bordin Beloni" userId="11c74fb9-cd84-400f-8da7-6de1302918d9" providerId="ADAL" clId="{2EB29631-59C6-427E-BBCE-19C5B725925D}" dt="2021-11-24T19:40:34.464" v="140" actId="478"/>
          <ac:picMkLst>
            <pc:docMk/>
            <pc:sldMk cId="188845726" sldId="356"/>
            <ac:picMk id="19" creationId="{EF9CA003-7E17-ED41-92AE-D8D98C0825A7}"/>
          </ac:picMkLst>
        </pc:picChg>
        <pc:picChg chg="del mod">
          <ac:chgData name="Mel Bordin Beloni" userId="11c74fb9-cd84-400f-8da7-6de1302918d9" providerId="ADAL" clId="{2EB29631-59C6-427E-BBCE-19C5B725925D}" dt="2021-11-24T19:40:35.513" v="143" actId="478"/>
          <ac:picMkLst>
            <pc:docMk/>
            <pc:sldMk cId="188845726" sldId="356"/>
            <ac:picMk id="21" creationId="{17C96991-59CF-8142-BA51-B8B56EE23D65}"/>
          </ac:picMkLst>
        </pc:picChg>
        <pc:picChg chg="del">
          <ac:chgData name="Mel Bordin Beloni" userId="11c74fb9-cd84-400f-8da7-6de1302918d9" providerId="ADAL" clId="{2EB29631-59C6-427E-BBCE-19C5B725925D}" dt="2021-11-24T19:40:34.078" v="139" actId="478"/>
          <ac:picMkLst>
            <pc:docMk/>
            <pc:sldMk cId="188845726" sldId="356"/>
            <ac:picMk id="37" creationId="{A6DA57CA-945B-4A0F-8110-3C4D57993698}"/>
          </ac:picMkLst>
        </pc:picChg>
        <pc:picChg chg="del">
          <ac:chgData name="Mel Bordin Beloni" userId="11c74fb9-cd84-400f-8da7-6de1302918d9" providerId="ADAL" clId="{2EB29631-59C6-427E-BBCE-19C5B725925D}" dt="2021-11-24T19:40:35.028" v="141" actId="478"/>
          <ac:picMkLst>
            <pc:docMk/>
            <pc:sldMk cId="188845726" sldId="356"/>
            <ac:picMk id="41" creationId="{74EB486D-4A8D-4B29-8FD0-B96906E3E283}"/>
          </ac:picMkLst>
        </pc:picChg>
        <pc:picChg chg="add del mod modCrop">
          <ac:chgData name="Mel Bordin Beloni" userId="11c74fb9-cd84-400f-8da7-6de1302918d9" providerId="ADAL" clId="{2EB29631-59C6-427E-BBCE-19C5B725925D}" dt="2021-11-24T21:13:11.556" v="241" actId="478"/>
          <ac:picMkLst>
            <pc:docMk/>
            <pc:sldMk cId="188845726" sldId="356"/>
            <ac:picMk id="43" creationId="{80471891-01C7-426B-851D-D5057AB22275}"/>
          </ac:picMkLst>
        </pc:picChg>
        <pc:picChg chg="add del mod">
          <ac:chgData name="Mel Bordin Beloni" userId="11c74fb9-cd84-400f-8da7-6de1302918d9" providerId="ADAL" clId="{2EB29631-59C6-427E-BBCE-19C5B725925D}" dt="2021-11-26T02:57:07.522" v="418" actId="478"/>
          <ac:picMkLst>
            <pc:docMk/>
            <pc:sldMk cId="188845726" sldId="356"/>
            <ac:picMk id="45" creationId="{4CCFD67E-35DF-43E2-B96E-1C035FFD1BE6}"/>
          </ac:picMkLst>
        </pc:picChg>
      </pc:sldChg>
      <pc:sldChg chg="del">
        <pc:chgData name="Mel Bordin Beloni" userId="11c74fb9-cd84-400f-8da7-6de1302918d9" providerId="ADAL" clId="{2EB29631-59C6-427E-BBCE-19C5B725925D}" dt="2021-11-26T02:46:05.586" v="362" actId="2696"/>
        <pc:sldMkLst>
          <pc:docMk/>
          <pc:sldMk cId="2509101887" sldId="357"/>
        </pc:sldMkLst>
      </pc:sldChg>
      <pc:sldChg chg="addSp delSp modSp mod modTransition">
        <pc:chgData name="Mel Bordin Beloni" userId="11c74fb9-cd84-400f-8da7-6de1302918d9" providerId="ADAL" clId="{2EB29631-59C6-427E-BBCE-19C5B725925D}" dt="2021-11-26T11:57:09.585" v="1527"/>
        <pc:sldMkLst>
          <pc:docMk/>
          <pc:sldMk cId="391246093" sldId="361"/>
        </pc:sldMkLst>
        <pc:spChg chg="mod">
          <ac:chgData name="Mel Bordin Beloni" userId="11c74fb9-cd84-400f-8da7-6de1302918d9" providerId="ADAL" clId="{2EB29631-59C6-427E-BBCE-19C5B725925D}" dt="2021-11-24T19:35:59.314" v="76" actId="20577"/>
          <ac:spMkLst>
            <pc:docMk/>
            <pc:sldMk cId="391246093" sldId="361"/>
            <ac:spMk id="3" creationId="{1353F689-2E51-BF4F-AE47-7CEB7CC4C52A}"/>
          </ac:spMkLst>
        </pc:spChg>
        <pc:spChg chg="del mod">
          <ac:chgData name="Mel Bordin Beloni" userId="11c74fb9-cd84-400f-8da7-6de1302918d9" providerId="ADAL" clId="{2EB29631-59C6-427E-BBCE-19C5B725925D}" dt="2021-11-24T19:38:58.979" v="77" actId="478"/>
          <ac:spMkLst>
            <pc:docMk/>
            <pc:sldMk cId="391246093" sldId="361"/>
            <ac:spMk id="4" creationId="{A17F80A9-6337-524E-AC61-32C5AFEE8E6D}"/>
          </ac:spMkLst>
        </pc:spChg>
        <pc:spChg chg="mod">
          <ac:chgData name="Mel Bordin Beloni" userId="11c74fb9-cd84-400f-8da7-6de1302918d9" providerId="ADAL" clId="{2EB29631-59C6-427E-BBCE-19C5B725925D}" dt="2021-11-24T19:41:53.546" v="204" actId="20577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Mel Bordin Beloni" userId="11c74fb9-cd84-400f-8da7-6de1302918d9" providerId="ADAL" clId="{2EB29631-59C6-427E-BBCE-19C5B725925D}" dt="2021-11-24T19:41:07.521" v="167" actId="478"/>
          <ac:spMkLst>
            <pc:docMk/>
            <pc:sldMk cId="391246093" sldId="361"/>
            <ac:spMk id="6" creationId="{66F3960A-D260-8445-A153-0B674474CEBD}"/>
          </ac:spMkLst>
        </pc:spChg>
        <pc:spChg chg="add del mod">
          <ac:chgData name="Mel Bordin Beloni" userId="11c74fb9-cd84-400f-8da7-6de1302918d9" providerId="ADAL" clId="{2EB29631-59C6-427E-BBCE-19C5B725925D}" dt="2021-11-24T19:34:20.338" v="11" actId="478"/>
          <ac:spMkLst>
            <pc:docMk/>
            <pc:sldMk cId="391246093" sldId="361"/>
            <ac:spMk id="8" creationId="{178ED737-525E-471D-B83D-5BF7252F291B}"/>
          </ac:spMkLst>
        </pc:spChg>
        <pc:spChg chg="add del mod">
          <ac:chgData name="Mel Bordin Beloni" userId="11c74fb9-cd84-400f-8da7-6de1302918d9" providerId="ADAL" clId="{2EB29631-59C6-427E-BBCE-19C5B725925D}" dt="2021-11-24T19:39:00.481" v="78" actId="478"/>
          <ac:spMkLst>
            <pc:docMk/>
            <pc:sldMk cId="391246093" sldId="361"/>
            <ac:spMk id="10" creationId="{E3F26832-45BF-4B1D-8BB4-DB9D81DE4534}"/>
          </ac:spMkLst>
        </pc:spChg>
        <pc:spChg chg="add mod">
          <ac:chgData name="Mel Bordin Beloni" userId="11c74fb9-cd84-400f-8da7-6de1302918d9" providerId="ADAL" clId="{2EB29631-59C6-427E-BBCE-19C5B725925D}" dt="2021-11-26T11:54:47.836" v="1500" actId="1076"/>
          <ac:spMkLst>
            <pc:docMk/>
            <pc:sldMk cId="391246093" sldId="361"/>
            <ac:spMk id="13" creationId="{3062AE13-24D8-4AA3-A407-1C1A45DFB7DA}"/>
          </ac:spMkLst>
        </pc:spChg>
        <pc:picChg chg="add mod">
          <ac:chgData name="Mel Bordin Beloni" userId="11c74fb9-cd84-400f-8da7-6de1302918d9" providerId="ADAL" clId="{2EB29631-59C6-427E-BBCE-19C5B725925D}" dt="2021-11-24T19:39:02.965" v="80" actId="1076"/>
          <ac:picMkLst>
            <pc:docMk/>
            <pc:sldMk cId="391246093" sldId="361"/>
            <ac:picMk id="12" creationId="{19C05613-0DAA-4A54-9423-C7A8018AF7CD}"/>
          </ac:picMkLst>
        </pc:picChg>
        <pc:picChg chg="del">
          <ac:chgData name="Mel Bordin Beloni" userId="11c74fb9-cd84-400f-8da7-6de1302918d9" providerId="ADAL" clId="{2EB29631-59C6-427E-BBCE-19C5B725925D}" dt="2021-11-24T19:34:17.126" v="10" actId="478"/>
          <ac:picMkLst>
            <pc:docMk/>
            <pc:sldMk cId="391246093" sldId="361"/>
            <ac:picMk id="53" creationId="{CAC9EF15-08A3-406D-9236-76A5454D5F8A}"/>
          </ac:picMkLst>
        </pc:picChg>
      </pc:sldChg>
      <pc:sldChg chg="del">
        <pc:chgData name="Mel Bordin Beloni" userId="11c74fb9-cd84-400f-8da7-6de1302918d9" providerId="ADAL" clId="{2EB29631-59C6-427E-BBCE-19C5B725925D}" dt="2021-11-26T02:45:51.787" v="361" actId="2696"/>
        <pc:sldMkLst>
          <pc:docMk/>
          <pc:sldMk cId="767675903" sldId="362"/>
        </pc:sldMkLst>
      </pc:sldChg>
      <pc:sldChg chg="del">
        <pc:chgData name="Mel Bordin Beloni" userId="11c74fb9-cd84-400f-8da7-6de1302918d9" providerId="ADAL" clId="{2EB29631-59C6-427E-BBCE-19C5B725925D}" dt="2021-11-26T02:45:50.044" v="360" actId="2696"/>
        <pc:sldMkLst>
          <pc:docMk/>
          <pc:sldMk cId="495483412" sldId="363"/>
        </pc:sldMkLst>
      </pc:sldChg>
      <pc:sldChg chg="del">
        <pc:chgData name="Mel Bordin Beloni" userId="11c74fb9-cd84-400f-8da7-6de1302918d9" providerId="ADAL" clId="{2EB29631-59C6-427E-BBCE-19C5B725925D}" dt="2021-11-26T02:45:48.140" v="359" actId="2696"/>
        <pc:sldMkLst>
          <pc:docMk/>
          <pc:sldMk cId="643842168" sldId="364"/>
        </pc:sldMkLst>
      </pc:sldChg>
      <pc:sldChg chg="modTransition">
        <pc:chgData name="Mel Bordin Beloni" userId="11c74fb9-cd84-400f-8da7-6de1302918d9" providerId="ADAL" clId="{2EB29631-59C6-427E-BBCE-19C5B725925D}" dt="2021-11-26T11:56:48.514" v="1524"/>
        <pc:sldMkLst>
          <pc:docMk/>
          <pc:sldMk cId="4287540201" sldId="365"/>
        </pc:sldMkLst>
      </pc:sldChg>
      <pc:sldChg chg="addSp modSp">
        <pc:chgData name="Mel Bordin Beloni" userId="11c74fb9-cd84-400f-8da7-6de1302918d9" providerId="ADAL" clId="{2EB29631-59C6-427E-BBCE-19C5B725925D}" dt="2021-11-26T02:10:41.417" v="337" actId="571"/>
        <pc:sldMkLst>
          <pc:docMk/>
          <pc:sldMk cId="714376367" sldId="366"/>
        </pc:sldMkLst>
        <pc:graphicFrameChg chg="add mod">
          <ac:chgData name="Mel Bordin Beloni" userId="11c74fb9-cd84-400f-8da7-6de1302918d9" providerId="ADAL" clId="{2EB29631-59C6-427E-BBCE-19C5B725925D}" dt="2021-11-26T02:10:41.417" v="337" actId="571"/>
          <ac:graphicFrameMkLst>
            <pc:docMk/>
            <pc:sldMk cId="714376367" sldId="366"/>
            <ac:graphicFrameMk id="8" creationId="{2060EC2A-A3F1-4708-88E3-BAD36A69EA06}"/>
          </ac:graphicFrameMkLst>
        </pc:graphicFrameChg>
      </pc:sldChg>
      <pc:sldChg chg="addSp delSp modSp new mod ord chgLayout">
        <pc:chgData name="Mel Bordin Beloni" userId="11c74fb9-cd84-400f-8da7-6de1302918d9" providerId="ADAL" clId="{2EB29631-59C6-427E-BBCE-19C5B725925D}" dt="2021-11-26T03:11:23.281" v="591"/>
        <pc:sldMkLst>
          <pc:docMk/>
          <pc:sldMk cId="2293445248" sldId="367"/>
        </pc:sldMkLst>
        <pc:spChg chg="del mod ord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2" creationId="{D6E09A8A-88E2-4431-AF29-21712E5EFBA8}"/>
          </ac:spMkLst>
        </pc:spChg>
        <pc:spChg chg="del mod ord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3" creationId="{608097E3-3E36-44E9-A6E4-B3103F72B81E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4" creationId="{435B3752-C241-477D-8BBE-F5BCE6FB19F2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5" creationId="{80B87EA1-DB67-41C5-8832-761B5AC6EEBD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6" creationId="{2E65C3BA-B9AA-4B38-A2F3-CB42FF3A5931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7" creationId="{316A9EE6-9367-4CC4-9FF8-F74757B828D9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8" creationId="{D77A67D8-4145-46FC-B781-BC9465ED5D6C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9" creationId="{A8172016-76DC-49C1-90F0-F3B9FEC8D804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10" creationId="{0D9597C5-91B8-442E-80C5-5BF3FF355591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11" creationId="{9C3EAC38-4693-4095-849A-CDD93E24B72D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12" creationId="{14C3C3CB-B881-45B6-B906-F46E9389DACF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13" creationId="{9BA226C1-A0BA-479A-850E-B836DC69E979}"/>
          </ac:spMkLst>
        </pc:spChg>
        <pc:spChg chg="del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14" creationId="{24F05BD1-2AEC-4ADA-832B-A19A0D25F382}"/>
          </ac:spMkLst>
        </pc:spChg>
        <pc:spChg chg="del mod ord">
          <ac:chgData name="Mel Bordin Beloni" userId="11c74fb9-cd84-400f-8da7-6de1302918d9" providerId="ADAL" clId="{2EB29631-59C6-427E-BBCE-19C5B725925D}" dt="2021-11-26T02:10:59.985" v="343" actId="478"/>
          <ac:spMkLst>
            <pc:docMk/>
            <pc:sldMk cId="2293445248" sldId="367"/>
            <ac:spMk id="15" creationId="{E5614F0E-2951-4FE6-9D02-1BE7FE0884E4}"/>
          </ac:spMkLst>
        </pc:spChg>
        <pc:spChg chg="del mod ord">
          <ac:chgData name="Mel Bordin Beloni" userId="11c74fb9-cd84-400f-8da7-6de1302918d9" providerId="ADAL" clId="{2EB29631-59C6-427E-BBCE-19C5B725925D}" dt="2021-11-26T02:10:56.688" v="342" actId="478"/>
          <ac:spMkLst>
            <pc:docMk/>
            <pc:sldMk cId="2293445248" sldId="367"/>
            <ac:spMk id="16" creationId="{0EA0425E-C65D-4C23-9AE8-F7BB3DC428DE}"/>
          </ac:spMkLst>
        </pc:spChg>
        <pc:spChg chg="mod ord">
          <ac:chgData name="Mel Bordin Beloni" userId="11c74fb9-cd84-400f-8da7-6de1302918d9" providerId="ADAL" clId="{2EB29631-59C6-427E-BBCE-19C5B725925D}" dt="2021-11-26T02:10:22.396" v="333" actId="700"/>
          <ac:spMkLst>
            <pc:docMk/>
            <pc:sldMk cId="2293445248" sldId="367"/>
            <ac:spMk id="17" creationId="{55DAAE81-3875-40FD-BA7A-399C50A5C0C0}"/>
          </ac:spMkLst>
        </pc:spChg>
        <pc:spChg chg="add mod ord">
          <ac:chgData name="Mel Bordin Beloni" userId="11c74fb9-cd84-400f-8da7-6de1302918d9" providerId="ADAL" clId="{2EB29631-59C6-427E-BBCE-19C5B725925D}" dt="2021-11-26T02:11:07.281" v="346" actId="1076"/>
          <ac:spMkLst>
            <pc:docMk/>
            <pc:sldMk cId="2293445248" sldId="367"/>
            <ac:spMk id="18" creationId="{AFEAFF2F-7083-446F-94C6-611C653CC755}"/>
          </ac:spMkLst>
        </pc:spChg>
        <pc:spChg chg="add del mod ord">
          <ac:chgData name="Mel Bordin Beloni" userId="11c74fb9-cd84-400f-8da7-6de1302918d9" providerId="ADAL" clId="{2EB29631-59C6-427E-BBCE-19C5B725925D}" dt="2021-11-26T02:10:45.249" v="339"/>
          <ac:spMkLst>
            <pc:docMk/>
            <pc:sldMk cId="2293445248" sldId="367"/>
            <ac:spMk id="19" creationId="{BEEACC60-8F4B-4092-935F-6336C24FBE2C}"/>
          </ac:spMkLst>
        </pc:spChg>
        <pc:spChg chg="mod">
          <ac:chgData name="Mel Bordin Beloni" userId="11c74fb9-cd84-400f-8da7-6de1302918d9" providerId="ADAL" clId="{2EB29631-59C6-427E-BBCE-19C5B725925D}" dt="2021-11-26T02:58:08.640" v="435" actId="1076"/>
          <ac:spMkLst>
            <pc:docMk/>
            <pc:sldMk cId="2293445248" sldId="367"/>
            <ac:spMk id="22" creationId="{DB33E651-3835-488E-8400-1C5E40A184FC}"/>
          </ac:spMkLst>
        </pc:spChg>
        <pc:graphicFrameChg chg="add mod">
          <ac:chgData name="Mel Bordin Beloni" userId="11c74fb9-cd84-400f-8da7-6de1302918d9" providerId="ADAL" clId="{2EB29631-59C6-427E-BBCE-19C5B725925D}" dt="2021-11-26T02:58:12.077" v="438"/>
          <ac:graphicFrameMkLst>
            <pc:docMk/>
            <pc:sldMk cId="2293445248" sldId="367"/>
            <ac:graphicFrameMk id="20" creationId="{1BB9EF5A-FD94-4A0A-937E-AAA3B9AE7C6E}"/>
          </ac:graphicFrameMkLst>
        </pc:graphicFrameChg>
      </pc:sldChg>
      <pc:sldChg chg="addSp delSp modSp new mod">
        <pc:chgData name="Mel Bordin Beloni" userId="11c74fb9-cd84-400f-8da7-6de1302918d9" providerId="ADAL" clId="{2EB29631-59C6-427E-BBCE-19C5B725925D}" dt="2021-11-26T03:11:02.107" v="588" actId="20577"/>
        <pc:sldMkLst>
          <pc:docMk/>
          <pc:sldMk cId="858551835" sldId="368"/>
        </pc:sldMkLst>
        <pc:spChg chg="del mod">
          <ac:chgData name="Mel Bordin Beloni" userId="11c74fb9-cd84-400f-8da7-6de1302918d9" providerId="ADAL" clId="{2EB29631-59C6-427E-BBCE-19C5B725925D}" dt="2021-11-26T03:08:42.713" v="445" actId="478"/>
          <ac:spMkLst>
            <pc:docMk/>
            <pc:sldMk cId="858551835" sldId="368"/>
            <ac:spMk id="2" creationId="{EAA8C4FE-9D69-4952-8036-80F41AF0447D}"/>
          </ac:spMkLst>
        </pc:spChg>
        <pc:spChg chg="mod">
          <ac:chgData name="Mel Bordin Beloni" userId="11c74fb9-cd84-400f-8da7-6de1302918d9" providerId="ADAL" clId="{2EB29631-59C6-427E-BBCE-19C5B725925D}" dt="2021-11-26T03:07:44.219" v="441" actId="313"/>
          <ac:spMkLst>
            <pc:docMk/>
            <pc:sldMk cId="858551835" sldId="368"/>
            <ac:spMk id="3" creationId="{3EF4BD0A-F197-41F5-8A5B-56D91045DFDA}"/>
          </ac:spMkLst>
        </pc:spChg>
        <pc:spChg chg="del">
          <ac:chgData name="Mel Bordin Beloni" userId="11c74fb9-cd84-400f-8da7-6de1302918d9" providerId="ADAL" clId="{2EB29631-59C6-427E-BBCE-19C5B725925D}" dt="2021-11-26T02:45:28.889" v="356" actId="478"/>
          <ac:spMkLst>
            <pc:docMk/>
            <pc:sldMk cId="858551835" sldId="368"/>
            <ac:spMk id="4" creationId="{2B8209A1-9DD6-4632-8B6C-B3E82749AD05}"/>
          </ac:spMkLst>
        </pc:spChg>
        <pc:spChg chg="del">
          <ac:chgData name="Mel Bordin Beloni" userId="11c74fb9-cd84-400f-8da7-6de1302918d9" providerId="ADAL" clId="{2EB29631-59C6-427E-BBCE-19C5B725925D}" dt="2021-11-26T02:45:32.939" v="357" actId="478"/>
          <ac:spMkLst>
            <pc:docMk/>
            <pc:sldMk cId="858551835" sldId="368"/>
            <ac:spMk id="5" creationId="{DCB2761A-3C63-478B-A00A-6B9AF4B17FA6}"/>
          </ac:spMkLst>
        </pc:spChg>
        <pc:spChg chg="add mod">
          <ac:chgData name="Mel Bordin Beloni" userId="11c74fb9-cd84-400f-8da7-6de1302918d9" providerId="ADAL" clId="{2EB29631-59C6-427E-BBCE-19C5B725925D}" dt="2021-11-26T03:10:18.143" v="537" actId="20577"/>
          <ac:spMkLst>
            <pc:docMk/>
            <pc:sldMk cId="858551835" sldId="368"/>
            <ac:spMk id="11" creationId="{40A02C33-96C8-4A49-B200-7D831560833D}"/>
          </ac:spMkLst>
        </pc:spChg>
        <pc:spChg chg="add mod">
          <ac:chgData name="Mel Bordin Beloni" userId="11c74fb9-cd84-400f-8da7-6de1302918d9" providerId="ADAL" clId="{2EB29631-59C6-427E-BBCE-19C5B725925D}" dt="2021-11-26T03:11:02.107" v="588" actId="20577"/>
          <ac:spMkLst>
            <pc:docMk/>
            <pc:sldMk cId="858551835" sldId="368"/>
            <ac:spMk id="12" creationId="{BA9EB0F6-E425-4333-B396-6A657F9C0163}"/>
          </ac:spMkLst>
        </pc:spChg>
        <pc:picChg chg="del mod">
          <ac:chgData name="Mel Bordin Beloni" userId="11c74fb9-cd84-400f-8da7-6de1302918d9" providerId="ADAL" clId="{2EB29631-59C6-427E-BBCE-19C5B725925D}" dt="2021-11-26T03:10:22.982" v="539" actId="1076"/>
          <ac:picMkLst>
            <pc:docMk/>
            <pc:sldMk cId="858551835" sldId="368"/>
            <ac:picMk id="8" creationId="{6FE58182-F5D8-46B4-8675-FB137574D3BB}"/>
          </ac:picMkLst>
        </pc:picChg>
      </pc:sldChg>
      <pc:sldChg chg="del">
        <pc:chgData name="Mel Bordin Beloni" userId="11c74fb9-cd84-400f-8da7-6de1302918d9" providerId="ADAL" clId="{2EB29631-59C6-427E-BBCE-19C5B725925D}" dt="2021-11-26T03:30:12.609" v="1022" actId="2696"/>
        <pc:sldMkLst>
          <pc:docMk/>
          <pc:sldMk cId="1217565429" sldId="369"/>
        </pc:sldMkLst>
      </pc:sldChg>
      <pc:sldChg chg="del">
        <pc:chgData name="Mel Bordin Beloni" userId="11c74fb9-cd84-400f-8da7-6de1302918d9" providerId="ADAL" clId="{2EB29631-59C6-427E-BBCE-19C5B725925D}" dt="2021-11-26T03:30:09.846" v="1021" actId="2696"/>
        <pc:sldMkLst>
          <pc:docMk/>
          <pc:sldMk cId="2321269970" sldId="370"/>
        </pc:sldMkLst>
      </pc:sldChg>
      <pc:sldChg chg="addSp modSp del mod">
        <pc:chgData name="Mel Bordin Beloni" userId="11c74fb9-cd84-400f-8da7-6de1302918d9" providerId="ADAL" clId="{2EB29631-59C6-427E-BBCE-19C5B725925D}" dt="2021-11-26T02:55:27.807" v="372" actId="2696"/>
        <pc:sldMkLst>
          <pc:docMk/>
          <pc:sldMk cId="2139413557" sldId="371"/>
        </pc:sldMkLst>
        <pc:spChg chg="mod">
          <ac:chgData name="Mel Bordin Beloni" userId="11c74fb9-cd84-400f-8da7-6de1302918d9" providerId="ADAL" clId="{2EB29631-59C6-427E-BBCE-19C5B725925D}" dt="2021-11-26T02:54:47.049" v="366" actId="20577"/>
          <ac:spMkLst>
            <pc:docMk/>
            <pc:sldMk cId="2139413557" sldId="371"/>
            <ac:spMk id="18" creationId="{8470D700-94D8-4A09-B609-EEB2440B5E96}"/>
          </ac:spMkLst>
        </pc:spChg>
        <pc:picChg chg="add mod">
          <ac:chgData name="Mel Bordin Beloni" userId="11c74fb9-cd84-400f-8da7-6de1302918d9" providerId="ADAL" clId="{2EB29631-59C6-427E-BBCE-19C5B725925D}" dt="2021-11-26T02:54:39.957" v="365" actId="1076"/>
          <ac:picMkLst>
            <pc:docMk/>
            <pc:sldMk cId="2139413557" sldId="371"/>
            <ac:picMk id="20" creationId="{B29DE4FF-CD43-4EA6-9EAB-89042EEF370A}"/>
          </ac:picMkLst>
        </pc:picChg>
      </pc:sldChg>
      <pc:sldChg chg="addSp delSp modSp new mod chgLayout">
        <pc:chgData name="Mel Bordin Beloni" userId="11c74fb9-cd84-400f-8da7-6de1302918d9" providerId="ADAL" clId="{2EB29631-59C6-427E-BBCE-19C5B725925D}" dt="2021-11-26T02:57:48.106" v="430" actId="1076"/>
        <pc:sldMkLst>
          <pc:docMk/>
          <pc:sldMk cId="2562744583" sldId="372"/>
        </pc:sldMkLst>
        <pc:spChg chg="del mod ord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2" creationId="{8495154E-4B75-4679-9CF0-115F1A0FF641}"/>
          </ac:spMkLst>
        </pc:spChg>
        <pc:spChg chg="del mod ord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3" creationId="{D2594847-24F1-469A-88E1-48F0B565BD53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4" creationId="{ECBAE763-9B3B-4D9E-9CDF-C9AA791680AB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5" creationId="{434BC0B6-ED57-4B6F-8586-0869EB418F8E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6" creationId="{7D8DB611-FA7B-437A-97C4-542FB1FC5346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7" creationId="{2B2FCF38-C04C-4E84-9037-D0E90B42FA76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8" creationId="{B426B4C6-52A3-49A1-B40A-9D9B83E96C23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9" creationId="{2C8341FC-BB2A-4CCE-A999-47288BBDD449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10" creationId="{17AE691C-0B23-4C94-A30B-0DB80EA110EF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11" creationId="{883871AF-A904-47D4-8555-D7DE61562352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12" creationId="{AC7D8612-2B82-4332-ADA2-DF609C1838D9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13" creationId="{38258B0D-66BE-4B1D-9C22-8BB069216DFC}"/>
          </ac:spMkLst>
        </pc:spChg>
        <pc:spChg chg="del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14" creationId="{2851D96C-79A7-4FC2-88AE-DB4AEFC15A17}"/>
          </ac:spMkLst>
        </pc:spChg>
        <pc:spChg chg="del mod ord">
          <ac:chgData name="Mel Bordin Beloni" userId="11c74fb9-cd84-400f-8da7-6de1302918d9" providerId="ADAL" clId="{2EB29631-59C6-427E-BBCE-19C5B725925D}" dt="2021-11-26T02:55:38.184" v="376" actId="478"/>
          <ac:spMkLst>
            <pc:docMk/>
            <pc:sldMk cId="2562744583" sldId="372"/>
            <ac:spMk id="15" creationId="{BA41F817-6D66-4962-965E-2F22A1E2B587}"/>
          </ac:spMkLst>
        </pc:spChg>
        <pc:spChg chg="del mod ord">
          <ac:chgData name="Mel Bordin Beloni" userId="11c74fb9-cd84-400f-8da7-6de1302918d9" providerId="ADAL" clId="{2EB29631-59C6-427E-BBCE-19C5B725925D}" dt="2021-11-26T02:55:37.057" v="375" actId="478"/>
          <ac:spMkLst>
            <pc:docMk/>
            <pc:sldMk cId="2562744583" sldId="372"/>
            <ac:spMk id="16" creationId="{FFEBF977-1282-430F-B041-3F2A635FD0ED}"/>
          </ac:spMkLst>
        </pc:spChg>
        <pc:spChg chg="mod ord">
          <ac:chgData name="Mel Bordin Beloni" userId="11c74fb9-cd84-400f-8da7-6de1302918d9" providerId="ADAL" clId="{2EB29631-59C6-427E-BBCE-19C5B725925D}" dt="2021-11-26T02:55:16.681" v="370" actId="700"/>
          <ac:spMkLst>
            <pc:docMk/>
            <pc:sldMk cId="2562744583" sldId="372"/>
            <ac:spMk id="17" creationId="{44DB61C7-8FF8-4829-9F76-EE9A32282269}"/>
          </ac:spMkLst>
        </pc:spChg>
        <pc:spChg chg="add mod ord">
          <ac:chgData name="Mel Bordin Beloni" userId="11c74fb9-cd84-400f-8da7-6de1302918d9" providerId="ADAL" clId="{2EB29631-59C6-427E-BBCE-19C5B725925D}" dt="2021-11-26T02:57:36.494" v="425" actId="20577"/>
          <ac:spMkLst>
            <pc:docMk/>
            <pc:sldMk cId="2562744583" sldId="372"/>
            <ac:spMk id="18" creationId="{BE5A9C3D-9D6C-45A9-BBBE-CEB3B359A7FA}"/>
          </ac:spMkLst>
        </pc:spChg>
        <pc:spChg chg="add del mod ord">
          <ac:chgData name="Mel Bordin Beloni" userId="11c74fb9-cd84-400f-8da7-6de1302918d9" providerId="ADAL" clId="{2EB29631-59C6-427E-BBCE-19C5B725925D}" dt="2021-11-26T02:55:21.287" v="371"/>
          <ac:spMkLst>
            <pc:docMk/>
            <pc:sldMk cId="2562744583" sldId="372"/>
            <ac:spMk id="19" creationId="{D641BA29-94E4-4B04-A2DB-A87C68AC30EF}"/>
          </ac:spMkLst>
        </pc:spChg>
        <pc:spChg chg="add mod">
          <ac:chgData name="Mel Bordin Beloni" userId="11c74fb9-cd84-400f-8da7-6de1302918d9" providerId="ADAL" clId="{2EB29631-59C6-427E-BBCE-19C5B725925D}" dt="2021-11-26T02:57:41.414" v="426" actId="1076"/>
          <ac:spMkLst>
            <pc:docMk/>
            <pc:sldMk cId="2562744583" sldId="372"/>
            <ac:spMk id="21" creationId="{662DB488-0677-415D-BEB5-F472C006E1AD}"/>
          </ac:spMkLst>
        </pc:spChg>
        <pc:spChg chg="del">
          <ac:chgData name="Mel Bordin Beloni" userId="11c74fb9-cd84-400f-8da7-6de1302918d9" providerId="ADAL" clId="{2EB29631-59C6-427E-BBCE-19C5B725925D}" dt="2021-11-26T02:57:23.910" v="421" actId="478"/>
          <ac:spMkLst>
            <pc:docMk/>
            <pc:sldMk cId="2562744583" sldId="372"/>
            <ac:spMk id="22" creationId="{E239CCF9-E496-4EE2-93D0-0D3510490D22}"/>
          </ac:spMkLst>
        </pc:spChg>
        <pc:picChg chg="add mod">
          <ac:chgData name="Mel Bordin Beloni" userId="11c74fb9-cd84-400f-8da7-6de1302918d9" providerId="ADAL" clId="{2EB29631-59C6-427E-BBCE-19C5B725925D}" dt="2021-11-26T02:55:43.349" v="378" actId="1076"/>
          <ac:picMkLst>
            <pc:docMk/>
            <pc:sldMk cId="2562744583" sldId="372"/>
            <ac:picMk id="20" creationId="{FB591F4E-B873-4A3F-9178-1C588BE666DC}"/>
          </ac:picMkLst>
        </pc:picChg>
        <pc:picChg chg="mod">
          <ac:chgData name="Mel Bordin Beloni" userId="11c74fb9-cd84-400f-8da7-6de1302918d9" providerId="ADAL" clId="{2EB29631-59C6-427E-BBCE-19C5B725925D}" dt="2021-11-26T02:57:48.106" v="430" actId="1076"/>
          <ac:picMkLst>
            <pc:docMk/>
            <pc:sldMk cId="2562744583" sldId="372"/>
            <ac:picMk id="24" creationId="{68BE2811-1A27-4225-8843-23D681E8EA2B}"/>
          </ac:picMkLst>
        </pc:picChg>
      </pc:sldChg>
      <pc:sldChg chg="modSp new del mod">
        <pc:chgData name="Mel Bordin Beloni" userId="11c74fb9-cd84-400f-8da7-6de1302918d9" providerId="ADAL" clId="{2EB29631-59C6-427E-BBCE-19C5B725925D}" dt="2021-11-26T03:14:34.450" v="637" actId="2696"/>
        <pc:sldMkLst>
          <pc:docMk/>
          <pc:sldMk cId="2861832366" sldId="373"/>
        </pc:sldMkLst>
        <pc:spChg chg="mod">
          <ac:chgData name="Mel Bordin Beloni" userId="11c74fb9-cd84-400f-8da7-6de1302918d9" providerId="ADAL" clId="{2EB29631-59C6-427E-BBCE-19C5B725925D}" dt="2021-11-26T03:11:43.745" v="610" actId="20577"/>
          <ac:spMkLst>
            <pc:docMk/>
            <pc:sldMk cId="2861832366" sldId="373"/>
            <ac:spMk id="3" creationId="{0B5B2F07-630C-454F-BE88-9E16E03EFEA3}"/>
          </ac:spMkLst>
        </pc:spChg>
      </pc:sldChg>
      <pc:sldChg chg="addSp delSp modSp new mod modClrScheme chgLayout">
        <pc:chgData name="Mel Bordin Beloni" userId="11c74fb9-cd84-400f-8da7-6de1302918d9" providerId="ADAL" clId="{2EB29631-59C6-427E-BBCE-19C5B725925D}" dt="2021-11-26T03:24:31.289" v="758" actId="1076"/>
        <pc:sldMkLst>
          <pc:docMk/>
          <pc:sldMk cId="4093285171" sldId="374"/>
        </pc:sldMkLst>
        <pc:spChg chg="del mod ord">
          <ac:chgData name="Mel Bordin Beloni" userId="11c74fb9-cd84-400f-8da7-6de1302918d9" providerId="ADAL" clId="{2EB29631-59C6-427E-BBCE-19C5B725925D}" dt="2021-11-26T03:12:19.309" v="613" actId="700"/>
          <ac:spMkLst>
            <pc:docMk/>
            <pc:sldMk cId="4093285171" sldId="374"/>
            <ac:spMk id="2" creationId="{40768C1B-D6AD-4255-965A-A68AE7DB44FF}"/>
          </ac:spMkLst>
        </pc:spChg>
        <pc:spChg chg="del mod ord">
          <ac:chgData name="Mel Bordin Beloni" userId="11c74fb9-cd84-400f-8da7-6de1302918d9" providerId="ADAL" clId="{2EB29631-59C6-427E-BBCE-19C5B725925D}" dt="2021-11-26T03:12:19.309" v="613" actId="700"/>
          <ac:spMkLst>
            <pc:docMk/>
            <pc:sldMk cId="4093285171" sldId="374"/>
            <ac:spMk id="3" creationId="{9B4B7462-D307-4E2B-BDC6-CC8A2CCC51F5}"/>
          </ac:spMkLst>
        </pc:spChg>
        <pc:spChg chg="del mod ord">
          <ac:chgData name="Mel Bordin Beloni" userId="11c74fb9-cd84-400f-8da7-6de1302918d9" providerId="ADAL" clId="{2EB29631-59C6-427E-BBCE-19C5B725925D}" dt="2021-11-26T03:12:52.229" v="634" actId="478"/>
          <ac:spMkLst>
            <pc:docMk/>
            <pc:sldMk cId="4093285171" sldId="374"/>
            <ac:spMk id="4" creationId="{3977604E-FBF4-430E-A2C6-8E401E529AEC}"/>
          </ac:spMkLst>
        </pc:spChg>
        <pc:spChg chg="del mod ord">
          <ac:chgData name="Mel Bordin Beloni" userId="11c74fb9-cd84-400f-8da7-6de1302918d9" providerId="ADAL" clId="{2EB29631-59C6-427E-BBCE-19C5B725925D}" dt="2021-11-26T03:12:53.545" v="635" actId="478"/>
          <ac:spMkLst>
            <pc:docMk/>
            <pc:sldMk cId="4093285171" sldId="374"/>
            <ac:spMk id="5" creationId="{B7714057-7659-4942-AB6D-D72D6FF2CE71}"/>
          </ac:spMkLst>
        </pc:spChg>
        <pc:spChg chg="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6" creationId="{81AE647D-0F77-4F60-9420-CAC13A1752D5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7" creationId="{8CC11925-6CE5-4E93-BED6-E9B93044B3E2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8" creationId="{B2B3667D-8AFC-4236-9C12-C110F5146638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9" creationId="{14EBB2B8-B6BA-4DB6-9AF3-C37E08D5D622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0" creationId="{D4E22409-E91A-4407-BEC0-279A66F32B81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1" creationId="{340BAB1A-4376-447D-B03C-537ABEF7BB84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2" creationId="{72D92440-6562-4E26-9E7A-40496F4F4BAB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3" creationId="{68304A61-B7E7-4989-BBBF-C671957619B3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4" creationId="{FAC3E60D-089E-4DE6-9556-8138191D20F4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5" creationId="{6AF80679-AB3F-4193-87A7-8E94B5DCD57E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6" creationId="{D9992EDD-6A53-47D0-8950-1EA1CC327256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7" creationId="{6904302A-CA69-40C0-8344-2D81F4595A15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8" creationId="{DE47F82D-3B78-42FE-94B7-8BD8E3719F4C}"/>
          </ac:spMkLst>
        </pc:spChg>
        <pc:spChg chg="add del mod or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19" creationId="{D9E52654-24E4-4CDE-919E-A3A0BBFCCD24}"/>
          </ac:spMkLst>
        </pc:spChg>
        <pc:spChg chg="mod">
          <ac:chgData name="Mel Bordin Beloni" userId="11c74fb9-cd84-400f-8da7-6de1302918d9" providerId="ADAL" clId="{2EB29631-59C6-427E-BBCE-19C5B725925D}" dt="2021-11-26T03:15:43.573" v="672" actId="14100"/>
          <ac:spMkLst>
            <pc:docMk/>
            <pc:sldMk cId="4093285171" sldId="374"/>
            <ac:spMk id="21" creationId="{92EE138D-EF39-44F1-864C-CF548438E574}"/>
          </ac:spMkLst>
        </pc:spChg>
        <pc:spChg chg="add mod">
          <ac:chgData name="Mel Bordin Beloni" userId="11c74fb9-cd84-400f-8da7-6de1302918d9" providerId="ADAL" clId="{2EB29631-59C6-427E-BBCE-19C5B725925D}" dt="2021-11-26T03:19:00.224" v="721" actId="27636"/>
          <ac:spMkLst>
            <pc:docMk/>
            <pc:sldMk cId="4093285171" sldId="374"/>
            <ac:spMk id="24" creationId="{AF4B65AF-161E-4178-9E32-AA84A553DBD0}"/>
          </ac:spMkLst>
        </pc:spChg>
        <pc:spChg chg="add mod">
          <ac:chgData name="Mel Bordin Beloni" userId="11c74fb9-cd84-400f-8da7-6de1302918d9" providerId="ADAL" clId="{2EB29631-59C6-427E-BBCE-19C5B725925D}" dt="2021-11-26T03:12:31.588" v="614" actId="26606"/>
          <ac:spMkLst>
            <pc:docMk/>
            <pc:sldMk cId="4093285171" sldId="374"/>
            <ac:spMk id="26" creationId="{356CA6C4-F069-4DEF-915F-42D5130A0780}"/>
          </ac:spMkLst>
        </pc:spChg>
        <pc:spChg chg="add mod">
          <ac:chgData name="Mel Bordin Beloni" userId="11c74fb9-cd84-400f-8da7-6de1302918d9" providerId="ADAL" clId="{2EB29631-59C6-427E-BBCE-19C5B725925D}" dt="2021-11-26T03:18:38.871" v="704" actId="20577"/>
          <ac:spMkLst>
            <pc:docMk/>
            <pc:sldMk cId="4093285171" sldId="374"/>
            <ac:spMk id="28" creationId="{5E20DBF4-6869-481D-96D9-272C58965B01}"/>
          </ac:spMkLst>
        </pc:spChg>
        <pc:spChg chg="add del mod">
          <ac:chgData name="Mel Bordin Beloni" userId="11c74fb9-cd84-400f-8da7-6de1302918d9" providerId="ADAL" clId="{2EB29631-59C6-427E-BBCE-19C5B725925D}" dt="2021-11-26T03:12:49.382" v="632" actId="478"/>
          <ac:spMkLst>
            <pc:docMk/>
            <pc:sldMk cId="4093285171" sldId="374"/>
            <ac:spMk id="30" creationId="{382B9ABA-35CA-4845-95AB-4A1363C568E7}"/>
          </ac:spMkLst>
        </pc:spChg>
        <pc:spChg chg="add del mod">
          <ac:chgData name="Mel Bordin Beloni" userId="11c74fb9-cd84-400f-8da7-6de1302918d9" providerId="ADAL" clId="{2EB29631-59C6-427E-BBCE-19C5B725925D}" dt="2021-11-26T03:12:47.695" v="631" actId="478"/>
          <ac:spMkLst>
            <pc:docMk/>
            <pc:sldMk cId="4093285171" sldId="374"/>
            <ac:spMk id="32" creationId="{7E97CC8F-13C1-4E3F-B725-F4A04778B6C8}"/>
          </ac:spMkLst>
        </pc:spChg>
        <pc:spChg chg="add mod">
          <ac:chgData name="Mel Bordin Beloni" userId="11c74fb9-cd84-400f-8da7-6de1302918d9" providerId="ADAL" clId="{2EB29631-59C6-427E-BBCE-19C5B725925D}" dt="2021-11-26T03:16:06.219" v="680" actId="1076"/>
          <ac:spMkLst>
            <pc:docMk/>
            <pc:sldMk cId="4093285171" sldId="374"/>
            <ac:spMk id="33" creationId="{CDD69BCC-FBDF-49AC-B2A1-8496D6DA0B48}"/>
          </ac:spMkLst>
        </pc:spChg>
        <pc:spChg chg="add del mod">
          <ac:chgData name="Mel Bordin Beloni" userId="11c74fb9-cd84-400f-8da7-6de1302918d9" providerId="ADAL" clId="{2EB29631-59C6-427E-BBCE-19C5B725925D}" dt="2021-11-26T03:12:50.954" v="633" actId="478"/>
          <ac:spMkLst>
            <pc:docMk/>
            <pc:sldMk cId="4093285171" sldId="374"/>
            <ac:spMk id="34" creationId="{44D799BE-3B2A-40AC-BCB7-EE52722097C6}"/>
          </ac:spMkLst>
        </pc:spChg>
        <pc:spChg chg="add del mod">
          <ac:chgData name="Mel Bordin Beloni" userId="11c74fb9-cd84-400f-8da7-6de1302918d9" providerId="ADAL" clId="{2EB29631-59C6-427E-BBCE-19C5B725925D}" dt="2021-11-26T03:16:02.190" v="679"/>
          <ac:spMkLst>
            <pc:docMk/>
            <pc:sldMk cId="4093285171" sldId="374"/>
            <ac:spMk id="35" creationId="{923287A1-61C5-4033-8466-B00D63842C41}"/>
          </ac:spMkLst>
        </pc:spChg>
        <pc:spChg chg="add del mod">
          <ac:chgData name="Mel Bordin Beloni" userId="11c74fb9-cd84-400f-8da7-6de1302918d9" providerId="ADAL" clId="{2EB29631-59C6-427E-BBCE-19C5B725925D}" dt="2021-11-26T03:12:38.462" v="619" actId="478"/>
          <ac:spMkLst>
            <pc:docMk/>
            <pc:sldMk cId="4093285171" sldId="374"/>
            <ac:spMk id="36" creationId="{0B7BF1ED-8395-4EBE-9E05-47277F8D96AA}"/>
          </ac:spMkLst>
        </pc:spChg>
        <pc:spChg chg="add mod">
          <ac:chgData name="Mel Bordin Beloni" userId="11c74fb9-cd84-400f-8da7-6de1302918d9" providerId="ADAL" clId="{2EB29631-59C6-427E-BBCE-19C5B725925D}" dt="2021-11-26T03:18:15.667" v="694" actId="1076"/>
          <ac:spMkLst>
            <pc:docMk/>
            <pc:sldMk cId="4093285171" sldId="374"/>
            <ac:spMk id="37" creationId="{9F7C8C9B-45FE-472E-A3AB-7519A7288CB6}"/>
          </ac:spMkLst>
        </pc:spChg>
        <pc:spChg chg="add del mod">
          <ac:chgData name="Mel Bordin Beloni" userId="11c74fb9-cd84-400f-8da7-6de1302918d9" providerId="ADAL" clId="{2EB29631-59C6-427E-BBCE-19C5B725925D}" dt="2021-11-26T03:12:35.994" v="617" actId="478"/>
          <ac:spMkLst>
            <pc:docMk/>
            <pc:sldMk cId="4093285171" sldId="374"/>
            <ac:spMk id="38" creationId="{AA8842BF-5610-41D9-BF7A-ADFB6E781F40}"/>
          </ac:spMkLst>
        </pc:spChg>
        <pc:spChg chg="add mod">
          <ac:chgData name="Mel Bordin Beloni" userId="11c74fb9-cd84-400f-8da7-6de1302918d9" providerId="ADAL" clId="{2EB29631-59C6-427E-BBCE-19C5B725925D}" dt="2021-11-26T03:24:31.289" v="758" actId="1076"/>
          <ac:spMkLst>
            <pc:docMk/>
            <pc:sldMk cId="4093285171" sldId="374"/>
            <ac:spMk id="39" creationId="{6164959B-9560-4004-91FB-AF6FE706B466}"/>
          </ac:spMkLst>
        </pc:spChg>
        <pc:spChg chg="add del mod">
          <ac:chgData name="Mel Bordin Beloni" userId="11c74fb9-cd84-400f-8da7-6de1302918d9" providerId="ADAL" clId="{2EB29631-59C6-427E-BBCE-19C5B725925D}" dt="2021-11-26T03:12:34.284" v="615" actId="478"/>
          <ac:spMkLst>
            <pc:docMk/>
            <pc:sldMk cId="4093285171" sldId="374"/>
            <ac:spMk id="40" creationId="{E7997276-2558-49F5-A420-29F1120BE9FD}"/>
          </ac:spMkLst>
        </pc:spChg>
        <pc:spChg chg="add mod">
          <ac:chgData name="Mel Bordin Beloni" userId="11c74fb9-cd84-400f-8da7-6de1302918d9" providerId="ADAL" clId="{2EB29631-59C6-427E-BBCE-19C5B725925D}" dt="2021-11-26T03:18:03.881" v="691" actId="20577"/>
          <ac:spMkLst>
            <pc:docMk/>
            <pc:sldMk cId="4093285171" sldId="374"/>
            <ac:spMk id="41" creationId="{AB690AEC-92F3-4ECF-BB08-BE04FDF16688}"/>
          </ac:spMkLst>
        </pc:spChg>
        <pc:spChg chg="add del mod">
          <ac:chgData name="Mel Bordin Beloni" userId="11c74fb9-cd84-400f-8da7-6de1302918d9" providerId="ADAL" clId="{2EB29631-59C6-427E-BBCE-19C5B725925D}" dt="2021-11-26T03:12:36.835" v="618" actId="478"/>
          <ac:spMkLst>
            <pc:docMk/>
            <pc:sldMk cId="4093285171" sldId="374"/>
            <ac:spMk id="42" creationId="{665584D9-2DBE-47F8-B052-C35D7F4948D7}"/>
          </ac:spMkLst>
        </pc:spChg>
        <pc:spChg chg="add del mod">
          <ac:chgData name="Mel Bordin Beloni" userId="11c74fb9-cd84-400f-8da7-6de1302918d9" providerId="ADAL" clId="{2EB29631-59C6-427E-BBCE-19C5B725925D}" dt="2021-11-26T03:12:35.183" v="616" actId="478"/>
          <ac:spMkLst>
            <pc:docMk/>
            <pc:sldMk cId="4093285171" sldId="374"/>
            <ac:spMk id="44" creationId="{AA62B82C-909E-4253-B95B-19061548B3BD}"/>
          </ac:spMkLst>
        </pc:spChg>
      </pc:sldChg>
      <pc:sldChg chg="addSp delSp modSp new mod chgLayout">
        <pc:chgData name="Mel Bordin Beloni" userId="11c74fb9-cd84-400f-8da7-6de1302918d9" providerId="ADAL" clId="{2EB29631-59C6-427E-BBCE-19C5B725925D}" dt="2021-11-26T03:32:56.605" v="1037" actId="478"/>
        <pc:sldMkLst>
          <pc:docMk/>
          <pc:sldMk cId="1983067690" sldId="375"/>
        </pc:sldMkLst>
        <pc:spChg chg="del mod ord">
          <ac:chgData name="Mel Bordin Beloni" userId="11c74fb9-cd84-400f-8da7-6de1302918d9" providerId="ADAL" clId="{2EB29631-59C6-427E-BBCE-19C5B725925D}" dt="2021-11-26T03:25:00.822" v="759" actId="700"/>
          <ac:spMkLst>
            <pc:docMk/>
            <pc:sldMk cId="1983067690" sldId="375"/>
            <ac:spMk id="2" creationId="{919D7B83-3E7A-446F-AF8F-1ACDE41D4301}"/>
          </ac:spMkLst>
        </pc:spChg>
        <pc:spChg chg="del mod ord">
          <ac:chgData name="Mel Bordin Beloni" userId="11c74fb9-cd84-400f-8da7-6de1302918d9" providerId="ADAL" clId="{2EB29631-59C6-427E-BBCE-19C5B725925D}" dt="2021-11-26T03:25:00.822" v="759" actId="700"/>
          <ac:spMkLst>
            <pc:docMk/>
            <pc:sldMk cId="1983067690" sldId="375"/>
            <ac:spMk id="3" creationId="{F6CDA706-207C-4DC5-B17A-E1C6EE5B4E0C}"/>
          </ac:spMkLst>
        </pc:spChg>
        <pc:spChg chg="del mod ord">
          <ac:chgData name="Mel Bordin Beloni" userId="11c74fb9-cd84-400f-8da7-6de1302918d9" providerId="ADAL" clId="{2EB29631-59C6-427E-BBCE-19C5B725925D}" dt="2021-11-26T03:30:05.127" v="1020" actId="478"/>
          <ac:spMkLst>
            <pc:docMk/>
            <pc:sldMk cId="1983067690" sldId="375"/>
            <ac:spMk id="4" creationId="{D7012B92-E6EF-4450-A8B0-5AF2A5DAE118}"/>
          </ac:spMkLst>
        </pc:spChg>
        <pc:spChg chg="del mod ord">
          <ac:chgData name="Mel Bordin Beloni" userId="11c74fb9-cd84-400f-8da7-6de1302918d9" providerId="ADAL" clId="{2EB29631-59C6-427E-BBCE-19C5B725925D}" dt="2021-11-26T03:30:03.164" v="1019" actId="478"/>
          <ac:spMkLst>
            <pc:docMk/>
            <pc:sldMk cId="1983067690" sldId="375"/>
            <ac:spMk id="5" creationId="{6ED19BE9-9693-4D55-87F6-162A094C6672}"/>
          </ac:spMkLst>
        </pc:spChg>
        <pc:spChg chg="mod ord">
          <ac:chgData name="Mel Bordin Beloni" userId="11c74fb9-cd84-400f-8da7-6de1302918d9" providerId="ADAL" clId="{2EB29631-59C6-427E-BBCE-19C5B725925D}" dt="2021-11-26T03:25:00.822" v="759" actId="700"/>
          <ac:spMkLst>
            <pc:docMk/>
            <pc:sldMk cId="1983067690" sldId="375"/>
            <ac:spMk id="6" creationId="{394465C2-8469-4D2D-AA75-452524343924}"/>
          </ac:spMkLst>
        </pc:spChg>
        <pc:spChg chg="add mod ord">
          <ac:chgData name="Mel Bordin Beloni" userId="11c74fb9-cd84-400f-8da7-6de1302918d9" providerId="ADAL" clId="{2EB29631-59C6-427E-BBCE-19C5B725925D}" dt="2021-11-26T03:25:19.285" v="772" actId="20577"/>
          <ac:spMkLst>
            <pc:docMk/>
            <pc:sldMk cId="1983067690" sldId="375"/>
            <ac:spMk id="7" creationId="{5DF23E93-8E15-4105-95E0-3650EF1498D7}"/>
          </ac:spMkLst>
        </pc:spChg>
        <pc:spChg chg="add del mod ord">
          <ac:chgData name="Mel Bordin Beloni" userId="11c74fb9-cd84-400f-8da7-6de1302918d9" providerId="ADAL" clId="{2EB29631-59C6-427E-BBCE-19C5B725925D}" dt="2021-11-26T03:26:55.688" v="951" actId="478"/>
          <ac:spMkLst>
            <pc:docMk/>
            <pc:sldMk cId="1983067690" sldId="375"/>
            <ac:spMk id="9" creationId="{E7003204-B553-4BAB-9BEE-AA5952CF4E65}"/>
          </ac:spMkLst>
        </pc:spChg>
        <pc:spChg chg="add mod ord">
          <ac:chgData name="Mel Bordin Beloni" userId="11c74fb9-cd84-400f-8da7-6de1302918d9" providerId="ADAL" clId="{2EB29631-59C6-427E-BBCE-19C5B725925D}" dt="2021-11-26T03:31:21.287" v="1026" actId="14100"/>
          <ac:spMkLst>
            <pc:docMk/>
            <pc:sldMk cId="1983067690" sldId="375"/>
            <ac:spMk id="10" creationId="{20BD5148-33C6-4328-B51C-CB2E9BE6065B}"/>
          </ac:spMkLst>
        </pc:spChg>
        <pc:spChg chg="add del mod ord">
          <ac:chgData name="Mel Bordin Beloni" userId="11c74fb9-cd84-400f-8da7-6de1302918d9" providerId="ADAL" clId="{2EB29631-59C6-427E-BBCE-19C5B725925D}" dt="2021-11-26T03:25:12.290" v="760" actId="478"/>
          <ac:spMkLst>
            <pc:docMk/>
            <pc:sldMk cId="1983067690" sldId="375"/>
            <ac:spMk id="11" creationId="{330AF48B-413C-4D91-9D84-8BEDA3039A93}"/>
          </ac:spMkLst>
        </pc:spChg>
        <pc:spChg chg="add del mod ord">
          <ac:chgData name="Mel Bordin Beloni" userId="11c74fb9-cd84-400f-8da7-6de1302918d9" providerId="ADAL" clId="{2EB29631-59C6-427E-BBCE-19C5B725925D}" dt="2021-11-26T03:25:13.886" v="761" actId="478"/>
          <ac:spMkLst>
            <pc:docMk/>
            <pc:sldMk cId="1983067690" sldId="375"/>
            <ac:spMk id="12" creationId="{B4B05C4B-339D-4C24-AABC-FC37A9B04D1F}"/>
          </ac:spMkLst>
        </pc:spChg>
        <pc:spChg chg="add mod">
          <ac:chgData name="Mel Bordin Beloni" userId="11c74fb9-cd84-400f-8da7-6de1302918d9" providerId="ADAL" clId="{2EB29631-59C6-427E-BBCE-19C5B725925D}" dt="2021-11-26T03:30:17.018" v="1024" actId="1076"/>
          <ac:spMkLst>
            <pc:docMk/>
            <pc:sldMk cId="1983067690" sldId="375"/>
            <ac:spMk id="13" creationId="{EC2D5811-DF77-4E24-8B39-B6EB0A35BF3F}"/>
          </ac:spMkLst>
        </pc:spChg>
        <pc:picChg chg="del mod">
          <ac:chgData name="Mel Bordin Beloni" userId="11c74fb9-cd84-400f-8da7-6de1302918d9" providerId="ADAL" clId="{2EB29631-59C6-427E-BBCE-19C5B725925D}" dt="2021-11-26T03:32:56.130" v="1036" actId="478"/>
          <ac:picMkLst>
            <pc:docMk/>
            <pc:sldMk cId="1983067690" sldId="375"/>
            <ac:picMk id="15" creationId="{4EEE43FE-0349-404A-94AC-841E632A0A05}"/>
          </ac:picMkLst>
        </pc:picChg>
        <pc:picChg chg="del mod">
          <ac:chgData name="Mel Bordin Beloni" userId="11c74fb9-cd84-400f-8da7-6de1302918d9" providerId="ADAL" clId="{2EB29631-59C6-427E-BBCE-19C5B725925D}" dt="2021-11-26T03:32:56.605" v="1037" actId="478"/>
          <ac:picMkLst>
            <pc:docMk/>
            <pc:sldMk cId="1983067690" sldId="375"/>
            <ac:picMk id="17" creationId="{01E7CC6A-DEB8-4BF6-AC91-F0312C70E644}"/>
          </ac:picMkLst>
        </pc:picChg>
      </pc:sldChg>
      <pc:sldChg chg="addSp delSp modSp new del mod modClrScheme chgLayout">
        <pc:chgData name="Mel Bordin Beloni" userId="11c74fb9-cd84-400f-8da7-6de1302918d9" providerId="ADAL" clId="{2EB29631-59C6-427E-BBCE-19C5B725925D}" dt="2021-11-26T03:21:55.529" v="739" actId="2696"/>
        <pc:sldMkLst>
          <pc:docMk/>
          <pc:sldMk cId="1199726360" sldId="376"/>
        </pc:sldMkLst>
        <pc:spChg chg="del mod ord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2" creationId="{A9205A70-AEA4-473E-826C-A07AA06527ED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3" creationId="{FB337452-A0BF-4D78-A28B-FF18A4C616B3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4" creationId="{E27B4B98-DAC0-4F77-A424-8C21E410D8E0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5" creationId="{05CDDB8E-7857-4634-B0D6-507BC4C9074E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6" creationId="{1E1C8CBB-4CD9-4BC7-BF22-392F395BC1FE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7" creationId="{8113C50A-D412-4935-B045-422CACB57A17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8" creationId="{78961A26-84E0-422C-8552-F5C83B2DFF03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9" creationId="{D0171FA3-5EA3-4831-96DE-28E3B3E708F3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10" creationId="{F52CE99C-BC9A-402F-B114-7D66D935C622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11" creationId="{B5972C98-D6A2-4756-920C-206B08BFF89B}"/>
          </ac:spMkLst>
        </pc:spChg>
        <pc:spChg chg="del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12" creationId="{035A6D68-99DC-4662-B11A-D9AA551D0B4B}"/>
          </ac:spMkLst>
        </pc:spChg>
        <pc:spChg chg="mod ord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13" creationId="{03884CCB-DB2C-4F5C-8DA5-EF561E920E00}"/>
          </ac:spMkLst>
        </pc:spChg>
        <pc:spChg chg="mod ord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14" creationId="{F7472D88-D2F4-4CD8-9171-45BCA537FBD3}"/>
          </ac:spMkLst>
        </pc:spChg>
        <pc:spChg chg="mod ord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15" creationId="{C23FAF54-1DBF-46E2-8C19-4CF15DDDF655}"/>
          </ac:spMkLst>
        </pc:spChg>
        <pc:spChg chg="add mod ord">
          <ac:chgData name="Mel Bordin Beloni" userId="11c74fb9-cd84-400f-8da7-6de1302918d9" providerId="ADAL" clId="{2EB29631-59C6-427E-BBCE-19C5B725925D}" dt="2021-11-26T03:20:19.530" v="724" actId="700"/>
          <ac:spMkLst>
            <pc:docMk/>
            <pc:sldMk cId="1199726360" sldId="376"/>
            <ac:spMk id="16" creationId="{1816AE64-AAF9-44B9-B3DF-05AF1D441926}"/>
          </ac:spMkLst>
        </pc:spChg>
        <pc:spChg chg="add del mod ord">
          <ac:chgData name="Mel Bordin Beloni" userId="11c74fb9-cd84-400f-8da7-6de1302918d9" providerId="ADAL" clId="{2EB29631-59C6-427E-BBCE-19C5B725925D}" dt="2021-11-26T03:20:21.596" v="725"/>
          <ac:spMkLst>
            <pc:docMk/>
            <pc:sldMk cId="1199726360" sldId="376"/>
            <ac:spMk id="17" creationId="{01EB04A9-E62A-4E63-BF60-597CD9AB1FCC}"/>
          </ac:spMkLst>
        </pc:spChg>
        <pc:picChg chg="add mod">
          <ac:chgData name="Mel Bordin Beloni" userId="11c74fb9-cd84-400f-8da7-6de1302918d9" providerId="ADAL" clId="{2EB29631-59C6-427E-BBCE-19C5B725925D}" dt="2021-11-26T03:20:28.392" v="727" actId="14100"/>
          <ac:picMkLst>
            <pc:docMk/>
            <pc:sldMk cId="1199726360" sldId="376"/>
            <ac:picMk id="1026" creationId="{9B0349F9-1E34-44EB-AA85-B0D10BD01FC4}"/>
          </ac:picMkLst>
        </pc:picChg>
      </pc:sldChg>
      <pc:sldChg chg="modSp add del mod modClrScheme chgLayout">
        <pc:chgData name="Mel Bordin Beloni" userId="11c74fb9-cd84-400f-8da7-6de1302918d9" providerId="ADAL" clId="{2EB29631-59C6-427E-BBCE-19C5B725925D}" dt="2021-11-26T03:28:24.496" v="976" actId="2696"/>
        <pc:sldMkLst>
          <pc:docMk/>
          <pc:sldMk cId="2102715027" sldId="376"/>
        </pc:sldMkLst>
        <pc:spChg chg="mod ord">
          <ac:chgData name="Mel Bordin Beloni" userId="11c74fb9-cd84-400f-8da7-6de1302918d9" providerId="ADAL" clId="{2EB29631-59C6-427E-BBCE-19C5B725925D}" dt="2021-11-26T03:28:20.081" v="975" actId="700"/>
          <ac:spMkLst>
            <pc:docMk/>
            <pc:sldMk cId="2102715027" sldId="376"/>
            <ac:spMk id="4" creationId="{D7012B92-E6EF-4450-A8B0-5AF2A5DAE118}"/>
          </ac:spMkLst>
        </pc:spChg>
        <pc:spChg chg="mod ord">
          <ac:chgData name="Mel Bordin Beloni" userId="11c74fb9-cd84-400f-8da7-6de1302918d9" providerId="ADAL" clId="{2EB29631-59C6-427E-BBCE-19C5B725925D}" dt="2021-11-26T03:28:20.081" v="975" actId="700"/>
          <ac:spMkLst>
            <pc:docMk/>
            <pc:sldMk cId="2102715027" sldId="376"/>
            <ac:spMk id="5" creationId="{6ED19BE9-9693-4D55-87F6-162A094C6672}"/>
          </ac:spMkLst>
        </pc:spChg>
        <pc:spChg chg="mod ord">
          <ac:chgData name="Mel Bordin Beloni" userId="11c74fb9-cd84-400f-8da7-6de1302918d9" providerId="ADAL" clId="{2EB29631-59C6-427E-BBCE-19C5B725925D}" dt="2021-11-26T03:28:20.081" v="975" actId="700"/>
          <ac:spMkLst>
            <pc:docMk/>
            <pc:sldMk cId="2102715027" sldId="376"/>
            <ac:spMk id="6" creationId="{394465C2-8469-4D2D-AA75-452524343924}"/>
          </ac:spMkLst>
        </pc:spChg>
        <pc:spChg chg="mod ord">
          <ac:chgData name="Mel Bordin Beloni" userId="11c74fb9-cd84-400f-8da7-6de1302918d9" providerId="ADAL" clId="{2EB29631-59C6-427E-BBCE-19C5B725925D}" dt="2021-11-26T03:28:20.081" v="975" actId="700"/>
          <ac:spMkLst>
            <pc:docMk/>
            <pc:sldMk cId="2102715027" sldId="376"/>
            <ac:spMk id="7" creationId="{5DF23E93-8E15-4105-95E0-3650EF1498D7}"/>
          </ac:spMkLst>
        </pc:spChg>
        <pc:spChg chg="mod ord">
          <ac:chgData name="Mel Bordin Beloni" userId="11c74fb9-cd84-400f-8da7-6de1302918d9" providerId="ADAL" clId="{2EB29631-59C6-427E-BBCE-19C5B725925D}" dt="2021-11-26T03:28:20.081" v="975" actId="700"/>
          <ac:spMkLst>
            <pc:docMk/>
            <pc:sldMk cId="2102715027" sldId="376"/>
            <ac:spMk id="10" creationId="{20BD5148-33C6-4328-B51C-CB2E9BE6065B}"/>
          </ac:spMkLst>
        </pc:spChg>
      </pc:sldChg>
      <pc:sldChg chg="addSp delSp modSp new mod chgLayout">
        <pc:chgData name="Mel Bordin Beloni" userId="11c74fb9-cd84-400f-8da7-6de1302918d9" providerId="ADAL" clId="{2EB29631-59C6-427E-BBCE-19C5B725925D}" dt="2021-11-26T03:38:12.215" v="1058" actId="14100"/>
        <pc:sldMkLst>
          <pc:docMk/>
          <pc:sldMk cId="3290646223" sldId="376"/>
        </pc:sldMkLst>
        <pc:spChg chg="del mod ord">
          <ac:chgData name="Mel Bordin Beloni" userId="11c74fb9-cd84-400f-8da7-6de1302918d9" providerId="ADAL" clId="{2EB29631-59C6-427E-BBCE-19C5B725925D}" dt="2021-11-26T03:36:04.247" v="1039" actId="700"/>
          <ac:spMkLst>
            <pc:docMk/>
            <pc:sldMk cId="3290646223" sldId="376"/>
            <ac:spMk id="2" creationId="{D9AFAC40-9310-48FA-99D8-14DF3137FBA1}"/>
          </ac:spMkLst>
        </pc:spChg>
        <pc:spChg chg="del mod ord">
          <ac:chgData name="Mel Bordin Beloni" userId="11c74fb9-cd84-400f-8da7-6de1302918d9" providerId="ADAL" clId="{2EB29631-59C6-427E-BBCE-19C5B725925D}" dt="2021-11-26T03:36:04.247" v="1039" actId="700"/>
          <ac:spMkLst>
            <pc:docMk/>
            <pc:sldMk cId="3290646223" sldId="376"/>
            <ac:spMk id="3" creationId="{C8E08424-601D-4063-8A4A-BBE340A84119}"/>
          </ac:spMkLst>
        </pc:spChg>
        <pc:spChg chg="del">
          <ac:chgData name="Mel Bordin Beloni" userId="11c74fb9-cd84-400f-8da7-6de1302918d9" providerId="ADAL" clId="{2EB29631-59C6-427E-BBCE-19C5B725925D}" dt="2021-11-26T03:36:04.247" v="1039" actId="700"/>
          <ac:spMkLst>
            <pc:docMk/>
            <pc:sldMk cId="3290646223" sldId="376"/>
            <ac:spMk id="4" creationId="{B6410250-9D0A-48A1-904F-213482E9AC21}"/>
          </ac:spMkLst>
        </pc:spChg>
        <pc:spChg chg="del mod ord">
          <ac:chgData name="Mel Bordin Beloni" userId="11c74fb9-cd84-400f-8da7-6de1302918d9" providerId="ADAL" clId="{2EB29631-59C6-427E-BBCE-19C5B725925D}" dt="2021-11-26T03:36:04.247" v="1039" actId="700"/>
          <ac:spMkLst>
            <pc:docMk/>
            <pc:sldMk cId="3290646223" sldId="376"/>
            <ac:spMk id="5" creationId="{174F4AA6-DB74-4A40-B6AC-BC0D3F098956}"/>
          </ac:spMkLst>
        </pc:spChg>
        <pc:spChg chg="del">
          <ac:chgData name="Mel Bordin Beloni" userId="11c74fb9-cd84-400f-8da7-6de1302918d9" providerId="ADAL" clId="{2EB29631-59C6-427E-BBCE-19C5B725925D}" dt="2021-11-26T03:36:04.247" v="1039" actId="700"/>
          <ac:spMkLst>
            <pc:docMk/>
            <pc:sldMk cId="3290646223" sldId="376"/>
            <ac:spMk id="6" creationId="{604BC614-4761-4146-A543-DF1DBA164160}"/>
          </ac:spMkLst>
        </pc:spChg>
        <pc:spChg chg="del mod ord">
          <ac:chgData name="Mel Bordin Beloni" userId="11c74fb9-cd84-400f-8da7-6de1302918d9" providerId="ADAL" clId="{2EB29631-59C6-427E-BBCE-19C5B725925D}" dt="2021-11-26T03:36:24.275" v="1043" actId="478"/>
          <ac:spMkLst>
            <pc:docMk/>
            <pc:sldMk cId="3290646223" sldId="376"/>
            <ac:spMk id="7" creationId="{61C08EE8-464C-4075-9A87-D252E3212B72}"/>
          </ac:spMkLst>
        </pc:spChg>
        <pc:spChg chg="del mod ord">
          <ac:chgData name="Mel Bordin Beloni" userId="11c74fb9-cd84-400f-8da7-6de1302918d9" providerId="ADAL" clId="{2EB29631-59C6-427E-BBCE-19C5B725925D}" dt="2021-11-26T03:36:22.858" v="1042" actId="478"/>
          <ac:spMkLst>
            <pc:docMk/>
            <pc:sldMk cId="3290646223" sldId="376"/>
            <ac:spMk id="8" creationId="{C95BC321-9A90-416F-82A9-2C80052BAB7E}"/>
          </ac:spMkLst>
        </pc:spChg>
        <pc:spChg chg="mod ord">
          <ac:chgData name="Mel Bordin Beloni" userId="11c74fb9-cd84-400f-8da7-6de1302918d9" providerId="ADAL" clId="{2EB29631-59C6-427E-BBCE-19C5B725925D}" dt="2021-11-26T03:36:04.247" v="1039" actId="700"/>
          <ac:spMkLst>
            <pc:docMk/>
            <pc:sldMk cId="3290646223" sldId="376"/>
            <ac:spMk id="9" creationId="{C6DCA4F4-E99D-44F7-B2B6-3F4DC521DCEB}"/>
          </ac:spMkLst>
        </pc:spChg>
        <pc:spChg chg="add mod ord">
          <ac:chgData name="Mel Bordin Beloni" userId="11c74fb9-cd84-400f-8da7-6de1302918d9" providerId="ADAL" clId="{2EB29631-59C6-427E-BBCE-19C5B725925D}" dt="2021-11-26T03:36:10.264" v="1040"/>
          <ac:spMkLst>
            <pc:docMk/>
            <pc:sldMk cId="3290646223" sldId="376"/>
            <ac:spMk id="10" creationId="{E2DF3F89-0C5A-421C-9F56-C54F8C953CFC}"/>
          </ac:spMkLst>
        </pc:spChg>
        <pc:spChg chg="add mod ord">
          <ac:chgData name="Mel Bordin Beloni" userId="11c74fb9-cd84-400f-8da7-6de1302918d9" providerId="ADAL" clId="{2EB29631-59C6-427E-BBCE-19C5B725925D}" dt="2021-11-26T03:38:12.215" v="1058" actId="14100"/>
          <ac:spMkLst>
            <pc:docMk/>
            <pc:sldMk cId="3290646223" sldId="376"/>
            <ac:spMk id="11" creationId="{C1883950-8BA0-476C-B715-E1DEB4583FB8}"/>
          </ac:spMkLst>
        </pc:spChg>
        <pc:spChg chg="add del mod ord">
          <ac:chgData name="Mel Bordin Beloni" userId="11c74fb9-cd84-400f-8da7-6de1302918d9" providerId="ADAL" clId="{2EB29631-59C6-427E-BBCE-19C5B725925D}" dt="2021-11-26T03:37:39.450" v="1050" actId="478"/>
          <ac:spMkLst>
            <pc:docMk/>
            <pc:sldMk cId="3290646223" sldId="376"/>
            <ac:spMk id="12" creationId="{B32AC308-E45D-44B7-BF20-F0D2FD1E401C}"/>
          </ac:spMkLst>
        </pc:spChg>
        <pc:picChg chg="mod">
          <ac:chgData name="Mel Bordin Beloni" userId="11c74fb9-cd84-400f-8da7-6de1302918d9" providerId="ADAL" clId="{2EB29631-59C6-427E-BBCE-19C5B725925D}" dt="2021-11-26T03:37:55.981" v="1054" actId="1076"/>
          <ac:picMkLst>
            <pc:docMk/>
            <pc:sldMk cId="3290646223" sldId="376"/>
            <ac:picMk id="14" creationId="{787DE168-21AC-45AC-A686-9767D3A3E2CC}"/>
          </ac:picMkLst>
        </pc:picChg>
      </pc:sldChg>
      <pc:sldChg chg="addSp delSp modSp add del">
        <pc:chgData name="Mel Bordin Beloni" userId="11c74fb9-cd84-400f-8da7-6de1302918d9" providerId="ADAL" clId="{2EB29631-59C6-427E-BBCE-19C5B725925D}" dt="2021-11-26T03:21:43.010" v="738" actId="2696"/>
        <pc:sldMkLst>
          <pc:docMk/>
          <pc:sldMk cId="1541854608" sldId="377"/>
        </pc:sldMkLst>
        <pc:spChg chg="add del mod">
          <ac:chgData name="Mel Bordin Beloni" userId="11c74fb9-cd84-400f-8da7-6de1302918d9" providerId="ADAL" clId="{2EB29631-59C6-427E-BBCE-19C5B725925D}" dt="2021-11-26T03:21:35.832" v="735"/>
          <ac:spMkLst>
            <pc:docMk/>
            <pc:sldMk cId="1541854608" sldId="377"/>
            <ac:spMk id="2" creationId="{6B8E54D5-A1BB-4501-B0F6-4F80D275DFAF}"/>
          </ac:spMkLst>
        </pc:spChg>
        <pc:spChg chg="add mod">
          <ac:chgData name="Mel Bordin Beloni" userId="11c74fb9-cd84-400f-8da7-6de1302918d9" providerId="ADAL" clId="{2EB29631-59C6-427E-BBCE-19C5B725925D}" dt="2021-11-26T03:21:39.895" v="737" actId="478"/>
          <ac:spMkLst>
            <pc:docMk/>
            <pc:sldMk cId="1541854608" sldId="377"/>
            <ac:spMk id="3" creationId="{41A8A1A4-779A-497A-B222-9956C4381A81}"/>
          </ac:spMkLst>
        </pc:spChg>
        <pc:picChg chg="del">
          <ac:chgData name="Mel Bordin Beloni" userId="11c74fb9-cd84-400f-8da7-6de1302918d9" providerId="ADAL" clId="{2EB29631-59C6-427E-BBCE-19C5B725925D}" dt="2021-11-26T03:21:19.790" v="729" actId="478"/>
          <ac:picMkLst>
            <pc:docMk/>
            <pc:sldMk cId="1541854608" sldId="377"/>
            <ac:picMk id="1026" creationId="{9B0349F9-1E34-44EB-AA85-B0D10BD01FC4}"/>
          </ac:picMkLst>
        </pc:picChg>
        <pc:picChg chg="add del mod">
          <ac:chgData name="Mel Bordin Beloni" userId="11c74fb9-cd84-400f-8da7-6de1302918d9" providerId="ADAL" clId="{2EB29631-59C6-427E-BBCE-19C5B725925D}" dt="2021-11-26T03:21:26.604" v="734" actId="478"/>
          <ac:picMkLst>
            <pc:docMk/>
            <pc:sldMk cId="1541854608" sldId="377"/>
            <ac:picMk id="2050" creationId="{4F00D2A9-C13E-45A2-86BE-339086FDC551}"/>
          </ac:picMkLst>
        </pc:picChg>
        <pc:picChg chg="add del mod">
          <ac:chgData name="Mel Bordin Beloni" userId="11c74fb9-cd84-400f-8da7-6de1302918d9" providerId="ADAL" clId="{2EB29631-59C6-427E-BBCE-19C5B725925D}" dt="2021-11-26T03:21:39.895" v="737" actId="478"/>
          <ac:picMkLst>
            <pc:docMk/>
            <pc:sldMk cId="1541854608" sldId="377"/>
            <ac:picMk id="2052" creationId="{FAD97E43-E416-4E50-8404-B63AC53AB419}"/>
          </ac:picMkLst>
        </pc:picChg>
      </pc:sldChg>
      <pc:sldChg chg="addSp delSp modSp new del mod">
        <pc:chgData name="Mel Bordin Beloni" userId="11c74fb9-cd84-400f-8da7-6de1302918d9" providerId="ADAL" clId="{2EB29631-59C6-427E-BBCE-19C5B725925D}" dt="2021-11-26T11:54:32.373" v="1499" actId="2696"/>
        <pc:sldMkLst>
          <pc:docMk/>
          <pc:sldMk cId="2953591750" sldId="377"/>
        </pc:sldMkLst>
        <pc:spChg chg="mod">
          <ac:chgData name="Mel Bordin Beloni" userId="11c74fb9-cd84-400f-8da7-6de1302918d9" providerId="ADAL" clId="{2EB29631-59C6-427E-BBCE-19C5B725925D}" dt="2021-11-26T11:48:59.056" v="1340" actId="20577"/>
          <ac:spMkLst>
            <pc:docMk/>
            <pc:sldMk cId="2953591750" sldId="377"/>
            <ac:spMk id="14" creationId="{1F26AA54-451E-41C6-BEF7-9D897A76DF57}"/>
          </ac:spMkLst>
        </pc:spChg>
        <pc:picChg chg="add del mod">
          <ac:chgData name="Mel Bordin Beloni" userId="11c74fb9-cd84-400f-8da7-6de1302918d9" providerId="ADAL" clId="{2EB29631-59C6-427E-BBCE-19C5B725925D}" dt="2021-11-26T03:58:58.130" v="1290" actId="478"/>
          <ac:picMkLst>
            <pc:docMk/>
            <pc:sldMk cId="2953591750" sldId="377"/>
            <ac:picMk id="10" creationId="{9CB6F633-00A0-4909-8B89-3C6D7491FB8C}"/>
          </ac:picMkLst>
        </pc:picChg>
      </pc:sldChg>
      <pc:sldChg chg="addSp delSp modSp add mod">
        <pc:chgData name="Mel Bordin Beloni" userId="11c74fb9-cd84-400f-8da7-6de1302918d9" providerId="ADAL" clId="{2EB29631-59C6-427E-BBCE-19C5B725925D}" dt="2021-11-26T11:50:53.272" v="1353" actId="1076"/>
        <pc:sldMkLst>
          <pc:docMk/>
          <pc:sldMk cId="644396815" sldId="378"/>
        </pc:sldMkLst>
        <pc:spChg chg="mod">
          <ac:chgData name="Mel Bordin Beloni" userId="11c74fb9-cd84-400f-8da7-6de1302918d9" providerId="ADAL" clId="{2EB29631-59C6-427E-BBCE-19C5B725925D}" dt="2021-11-26T11:50:03.816" v="1350" actId="403"/>
          <ac:spMkLst>
            <pc:docMk/>
            <pc:sldMk cId="644396815" sldId="378"/>
            <ac:spMk id="16" creationId="{50C40AE2-3995-46AC-A82A-221085358BE9}"/>
          </ac:spMkLst>
        </pc:spChg>
        <pc:spChg chg="mod">
          <ac:chgData name="Mel Bordin Beloni" userId="11c74fb9-cd84-400f-8da7-6de1302918d9" providerId="ADAL" clId="{2EB29631-59C6-427E-BBCE-19C5B725925D}" dt="2021-11-26T11:49:07.558" v="1341" actId="20577"/>
          <ac:spMkLst>
            <pc:docMk/>
            <pc:sldMk cId="644396815" sldId="378"/>
            <ac:spMk id="17" creationId="{39DC7097-F9EE-4216-8F22-922D5793BB42}"/>
          </ac:spMkLst>
        </pc:spChg>
        <pc:spChg chg="mod">
          <ac:chgData name="Mel Bordin Beloni" userId="11c74fb9-cd84-400f-8da7-6de1302918d9" providerId="ADAL" clId="{2EB29631-59C6-427E-BBCE-19C5B725925D}" dt="2021-11-26T11:49:09.446" v="1342" actId="20577"/>
          <ac:spMkLst>
            <pc:docMk/>
            <pc:sldMk cId="644396815" sldId="378"/>
            <ac:spMk id="21" creationId="{92EE138D-EF39-44F1-864C-CF548438E574}"/>
          </ac:spMkLst>
        </pc:spChg>
        <pc:spChg chg="mod">
          <ac:chgData name="Mel Bordin Beloni" userId="11c74fb9-cd84-400f-8da7-6de1302918d9" providerId="ADAL" clId="{2EB29631-59C6-427E-BBCE-19C5B725925D}" dt="2021-11-26T03:38:38.498" v="1073" actId="20577"/>
          <ac:spMkLst>
            <pc:docMk/>
            <pc:sldMk cId="644396815" sldId="378"/>
            <ac:spMk id="24" creationId="{AF4B65AF-161E-4178-9E32-AA84A553DBD0}"/>
          </ac:spMkLst>
        </pc:spChg>
        <pc:spChg chg="mod">
          <ac:chgData name="Mel Bordin Beloni" userId="11c74fb9-cd84-400f-8da7-6de1302918d9" providerId="ADAL" clId="{2EB29631-59C6-427E-BBCE-19C5B725925D}" dt="2021-11-26T11:46:37.041" v="1323" actId="20577"/>
          <ac:spMkLst>
            <pc:docMk/>
            <pc:sldMk cId="644396815" sldId="378"/>
            <ac:spMk id="33" creationId="{CDD69BCC-FBDF-49AC-B2A1-8496D6DA0B48}"/>
          </ac:spMkLst>
        </pc:spChg>
        <pc:spChg chg="mod">
          <ac:chgData name="Mel Bordin Beloni" userId="11c74fb9-cd84-400f-8da7-6de1302918d9" providerId="ADAL" clId="{2EB29631-59C6-427E-BBCE-19C5B725925D}" dt="2021-11-26T03:52:39.436" v="1281" actId="20577"/>
          <ac:spMkLst>
            <pc:docMk/>
            <pc:sldMk cId="644396815" sldId="378"/>
            <ac:spMk id="37" creationId="{9F7C8C9B-45FE-472E-A3AB-7519A7288CB6}"/>
          </ac:spMkLst>
        </pc:spChg>
        <pc:spChg chg="del">
          <ac:chgData name="Mel Bordin Beloni" userId="11c74fb9-cd84-400f-8da7-6de1302918d9" providerId="ADAL" clId="{2EB29631-59C6-427E-BBCE-19C5B725925D}" dt="2021-11-26T03:58:13.055" v="1282" actId="478"/>
          <ac:spMkLst>
            <pc:docMk/>
            <pc:sldMk cId="644396815" sldId="378"/>
            <ac:spMk id="39" creationId="{6164959B-9560-4004-91FB-AF6FE706B466}"/>
          </ac:spMkLst>
        </pc:spChg>
        <pc:spChg chg="del">
          <ac:chgData name="Mel Bordin Beloni" userId="11c74fb9-cd84-400f-8da7-6de1302918d9" providerId="ADAL" clId="{2EB29631-59C6-427E-BBCE-19C5B725925D}" dt="2021-11-26T03:58:14.094" v="1283" actId="478"/>
          <ac:spMkLst>
            <pc:docMk/>
            <pc:sldMk cId="644396815" sldId="378"/>
            <ac:spMk id="41" creationId="{AB690AEC-92F3-4ECF-BB08-BE04FDF16688}"/>
          </ac:spMkLst>
        </pc:spChg>
        <pc:picChg chg="add del mod">
          <ac:chgData name="Mel Bordin Beloni" userId="11c74fb9-cd84-400f-8da7-6de1302918d9" providerId="ADAL" clId="{2EB29631-59C6-427E-BBCE-19C5B725925D}" dt="2021-11-26T11:50:47.225" v="1351" actId="478"/>
          <ac:picMkLst>
            <pc:docMk/>
            <pc:sldMk cId="644396815" sldId="378"/>
            <ac:picMk id="3" creationId="{DAF3BC96-4DC0-4EBB-9CEF-8C343C4FFBF5}"/>
          </ac:picMkLst>
        </pc:picChg>
        <pc:picChg chg="del mod">
          <ac:chgData name="Mel Bordin Beloni" userId="11c74fb9-cd84-400f-8da7-6de1302918d9" providerId="ADAL" clId="{2EB29631-59C6-427E-BBCE-19C5B725925D}" dt="2021-11-26T03:58:49.729" v="1288" actId="478"/>
          <ac:picMkLst>
            <pc:docMk/>
            <pc:sldMk cId="644396815" sldId="378"/>
            <ac:picMk id="5" creationId="{A8118A4F-C013-41C8-A349-77F6492A4956}"/>
          </ac:picMkLst>
        </pc:picChg>
        <pc:picChg chg="add mod">
          <ac:chgData name="Mel Bordin Beloni" userId="11c74fb9-cd84-400f-8da7-6de1302918d9" providerId="ADAL" clId="{2EB29631-59C6-427E-BBCE-19C5B725925D}" dt="2021-11-26T11:50:53.272" v="1353" actId="1076"/>
          <ac:picMkLst>
            <pc:docMk/>
            <pc:sldMk cId="644396815" sldId="378"/>
            <ac:picMk id="5" creationId="{CEC7BD9A-5D98-4D91-B0FA-3D9BEB7553BB}"/>
          </ac:picMkLst>
        </pc:picChg>
        <pc:picChg chg="add mod">
          <ac:chgData name="Mel Bordin Beloni" userId="11c74fb9-cd84-400f-8da7-6de1302918d9" providerId="ADAL" clId="{2EB29631-59C6-427E-BBCE-19C5B725925D}" dt="2021-11-26T03:59:01.152" v="1292" actId="1076"/>
          <ac:picMkLst>
            <pc:docMk/>
            <pc:sldMk cId="644396815" sldId="378"/>
            <ac:picMk id="12" creationId="{6D4B093E-E8ED-4886-B2E6-428F82EA486C}"/>
          </ac:picMkLst>
        </pc:picChg>
        <pc:picChg chg="del mod modCrop">
          <ac:chgData name="Mel Bordin Beloni" userId="11c74fb9-cd84-400f-8da7-6de1302918d9" providerId="ADAL" clId="{2EB29631-59C6-427E-BBCE-19C5B725925D}" dt="2021-11-26T11:49:22.575" v="1347" actId="478"/>
          <ac:picMkLst>
            <pc:docMk/>
            <pc:sldMk cId="644396815" sldId="378"/>
            <ac:picMk id="15" creationId="{2329D68E-641A-4992-BCE4-9D28AEB21C61}"/>
          </ac:picMkLst>
        </pc:picChg>
      </pc:sldChg>
      <pc:sldChg chg="addSp delSp modSp add mod">
        <pc:chgData name="Mel Bordin Beloni" userId="11c74fb9-cd84-400f-8da7-6de1302918d9" providerId="ADAL" clId="{2EB29631-59C6-427E-BBCE-19C5B725925D}" dt="2021-11-26T03:52:28.343" v="1279" actId="1076"/>
        <pc:sldMkLst>
          <pc:docMk/>
          <pc:sldMk cId="2429232158" sldId="379"/>
        </pc:sldMkLst>
        <pc:spChg chg="add mod">
          <ac:chgData name="Mel Bordin Beloni" userId="11c74fb9-cd84-400f-8da7-6de1302918d9" providerId="ADAL" clId="{2EB29631-59C6-427E-BBCE-19C5B725925D}" dt="2021-11-26T03:52:18.032" v="1276" actId="14100"/>
          <ac:spMkLst>
            <pc:docMk/>
            <pc:sldMk cId="2429232158" sldId="379"/>
            <ac:spMk id="3" creationId="{5652DF0E-C223-4DB3-BB93-0B36705FF8E2}"/>
          </ac:spMkLst>
        </pc:spChg>
        <pc:spChg chg="add mod">
          <ac:chgData name="Mel Bordin Beloni" userId="11c74fb9-cd84-400f-8da7-6de1302918d9" providerId="ADAL" clId="{2EB29631-59C6-427E-BBCE-19C5B725925D}" dt="2021-11-26T03:52:02.644" v="1273" actId="1076"/>
          <ac:spMkLst>
            <pc:docMk/>
            <pc:sldMk cId="2429232158" sldId="379"/>
            <ac:spMk id="5" creationId="{1E487079-8C80-461B-B6F5-0998DB5314E1}"/>
          </ac:spMkLst>
        </pc:spChg>
        <pc:spChg chg="add mod">
          <ac:chgData name="Mel Bordin Beloni" userId="11c74fb9-cd84-400f-8da7-6de1302918d9" providerId="ADAL" clId="{2EB29631-59C6-427E-BBCE-19C5B725925D}" dt="2021-11-26T03:51:56.208" v="1271" actId="1076"/>
          <ac:spMkLst>
            <pc:docMk/>
            <pc:sldMk cId="2429232158" sldId="379"/>
            <ac:spMk id="14" creationId="{188FD4B5-34B1-4589-B660-FB6FC6C8DCED}"/>
          </ac:spMkLst>
        </pc:spChg>
        <pc:spChg chg="add mod">
          <ac:chgData name="Mel Bordin Beloni" userId="11c74fb9-cd84-400f-8da7-6de1302918d9" providerId="ADAL" clId="{2EB29631-59C6-427E-BBCE-19C5B725925D}" dt="2021-11-26T03:52:20.370" v="1277" actId="14100"/>
          <ac:spMkLst>
            <pc:docMk/>
            <pc:sldMk cId="2429232158" sldId="379"/>
            <ac:spMk id="15" creationId="{BCFC533C-57E5-4A1D-8744-F360EF633E6B}"/>
          </ac:spMkLst>
        </pc:spChg>
        <pc:spChg chg="del mod">
          <ac:chgData name="Mel Bordin Beloni" userId="11c74fb9-cd84-400f-8da7-6de1302918d9" providerId="ADAL" clId="{2EB29631-59C6-427E-BBCE-19C5B725925D}" dt="2021-11-26T03:39:04.436" v="1092" actId="478"/>
          <ac:spMkLst>
            <pc:docMk/>
            <pc:sldMk cId="2429232158" sldId="379"/>
            <ac:spMk id="21" creationId="{92EE138D-EF39-44F1-864C-CF548438E574}"/>
          </ac:spMkLst>
        </pc:spChg>
        <pc:spChg chg="mod">
          <ac:chgData name="Mel Bordin Beloni" userId="11c74fb9-cd84-400f-8da7-6de1302918d9" providerId="ADAL" clId="{2EB29631-59C6-427E-BBCE-19C5B725925D}" dt="2021-11-26T03:52:05.092" v="1274" actId="1076"/>
          <ac:spMkLst>
            <pc:docMk/>
            <pc:sldMk cId="2429232158" sldId="379"/>
            <ac:spMk id="24" creationId="{AF4B65AF-161E-4178-9E32-AA84A553DBD0}"/>
          </ac:spMkLst>
        </pc:spChg>
        <pc:spChg chg="del">
          <ac:chgData name="Mel Bordin Beloni" userId="11c74fb9-cd84-400f-8da7-6de1302918d9" providerId="ADAL" clId="{2EB29631-59C6-427E-BBCE-19C5B725925D}" dt="2021-11-26T03:39:05.380" v="1093" actId="478"/>
          <ac:spMkLst>
            <pc:docMk/>
            <pc:sldMk cId="2429232158" sldId="379"/>
            <ac:spMk id="28" creationId="{5E20DBF4-6869-481D-96D9-272C58965B01}"/>
          </ac:spMkLst>
        </pc:spChg>
        <pc:spChg chg="del">
          <ac:chgData name="Mel Bordin Beloni" userId="11c74fb9-cd84-400f-8da7-6de1302918d9" providerId="ADAL" clId="{2EB29631-59C6-427E-BBCE-19C5B725925D}" dt="2021-11-26T03:39:01.954" v="1090" actId="478"/>
          <ac:spMkLst>
            <pc:docMk/>
            <pc:sldMk cId="2429232158" sldId="379"/>
            <ac:spMk id="33" creationId="{CDD69BCC-FBDF-49AC-B2A1-8496D6DA0B48}"/>
          </ac:spMkLst>
        </pc:spChg>
        <pc:spChg chg="del">
          <ac:chgData name="Mel Bordin Beloni" userId="11c74fb9-cd84-400f-8da7-6de1302918d9" providerId="ADAL" clId="{2EB29631-59C6-427E-BBCE-19C5B725925D}" dt="2021-11-26T03:39:06.930" v="1094" actId="478"/>
          <ac:spMkLst>
            <pc:docMk/>
            <pc:sldMk cId="2429232158" sldId="379"/>
            <ac:spMk id="37" creationId="{9F7C8C9B-45FE-472E-A3AB-7519A7288CB6}"/>
          </ac:spMkLst>
        </pc:spChg>
        <pc:spChg chg="del">
          <ac:chgData name="Mel Bordin Beloni" userId="11c74fb9-cd84-400f-8da7-6de1302918d9" providerId="ADAL" clId="{2EB29631-59C6-427E-BBCE-19C5B725925D}" dt="2021-11-26T03:39:07.995" v="1095" actId="478"/>
          <ac:spMkLst>
            <pc:docMk/>
            <pc:sldMk cId="2429232158" sldId="379"/>
            <ac:spMk id="39" creationId="{6164959B-9560-4004-91FB-AF6FE706B466}"/>
          </ac:spMkLst>
        </pc:spChg>
        <pc:spChg chg="del">
          <ac:chgData name="Mel Bordin Beloni" userId="11c74fb9-cd84-400f-8da7-6de1302918d9" providerId="ADAL" clId="{2EB29631-59C6-427E-BBCE-19C5B725925D}" dt="2021-11-26T03:39:09.446" v="1096" actId="478"/>
          <ac:spMkLst>
            <pc:docMk/>
            <pc:sldMk cId="2429232158" sldId="379"/>
            <ac:spMk id="41" creationId="{AB690AEC-92F3-4ECF-BB08-BE04FDF16688}"/>
          </ac:spMkLst>
        </pc:spChg>
        <pc:picChg chg="mod">
          <ac:chgData name="Mel Bordin Beloni" userId="11c74fb9-cd84-400f-8da7-6de1302918d9" providerId="ADAL" clId="{2EB29631-59C6-427E-BBCE-19C5B725925D}" dt="2021-11-26T03:52:14.719" v="1275" actId="1076"/>
          <ac:picMkLst>
            <pc:docMk/>
            <pc:sldMk cId="2429232158" sldId="379"/>
            <ac:picMk id="4" creationId="{95A4FC9F-773F-40F9-A8FA-21CE6764F6A0}"/>
          </ac:picMkLst>
        </pc:picChg>
        <pc:picChg chg="mod">
          <ac:chgData name="Mel Bordin Beloni" userId="11c74fb9-cd84-400f-8da7-6de1302918d9" providerId="ADAL" clId="{2EB29631-59C6-427E-BBCE-19C5B725925D}" dt="2021-11-26T03:52:28.343" v="1279" actId="1076"/>
          <ac:picMkLst>
            <pc:docMk/>
            <pc:sldMk cId="2429232158" sldId="379"/>
            <ac:picMk id="8" creationId="{D6247800-E75C-449B-823A-C8CB73E774CD}"/>
          </ac:picMkLst>
        </pc:picChg>
      </pc:sldChg>
      <pc:sldChg chg="addSp delSp modSp new mod modClrScheme chgLayout">
        <pc:chgData name="Mel Bordin Beloni" userId="11c74fb9-cd84-400f-8da7-6de1302918d9" providerId="ADAL" clId="{2EB29631-59C6-427E-BBCE-19C5B725925D}" dt="2021-11-26T12:10:37.052" v="1547" actId="20577"/>
        <pc:sldMkLst>
          <pc:docMk/>
          <pc:sldMk cId="1704580454" sldId="380"/>
        </pc:sldMkLst>
        <pc:spChg chg="del mod ord">
          <ac:chgData name="Mel Bordin Beloni" userId="11c74fb9-cd84-400f-8da7-6de1302918d9" providerId="ADAL" clId="{2EB29631-59C6-427E-BBCE-19C5B725925D}" dt="2021-11-26T11:51:26.766" v="1355" actId="700"/>
          <ac:spMkLst>
            <pc:docMk/>
            <pc:sldMk cId="1704580454" sldId="380"/>
            <ac:spMk id="2" creationId="{15F37D89-7C95-4427-89DD-F39AA68AC74C}"/>
          </ac:spMkLst>
        </pc:spChg>
        <pc:spChg chg="del mod ord">
          <ac:chgData name="Mel Bordin Beloni" userId="11c74fb9-cd84-400f-8da7-6de1302918d9" providerId="ADAL" clId="{2EB29631-59C6-427E-BBCE-19C5B725925D}" dt="2021-11-26T11:51:26.766" v="1355" actId="700"/>
          <ac:spMkLst>
            <pc:docMk/>
            <pc:sldMk cId="1704580454" sldId="380"/>
            <ac:spMk id="3" creationId="{9874AEFA-AE14-48CC-BDF8-8CE80D3CD430}"/>
          </ac:spMkLst>
        </pc:spChg>
        <pc:spChg chg="del mod ord">
          <ac:chgData name="Mel Bordin Beloni" userId="11c74fb9-cd84-400f-8da7-6de1302918d9" providerId="ADAL" clId="{2EB29631-59C6-427E-BBCE-19C5B725925D}" dt="2021-11-26T11:54:30.324" v="1498" actId="478"/>
          <ac:spMkLst>
            <pc:docMk/>
            <pc:sldMk cId="1704580454" sldId="380"/>
            <ac:spMk id="4" creationId="{307839F4-71A5-44B1-973B-5F5918D23830}"/>
          </ac:spMkLst>
        </pc:spChg>
        <pc:spChg chg="del mod ord">
          <ac:chgData name="Mel Bordin Beloni" userId="11c74fb9-cd84-400f-8da7-6de1302918d9" providerId="ADAL" clId="{2EB29631-59C6-427E-BBCE-19C5B725925D}" dt="2021-11-26T11:54:29.060" v="1497" actId="478"/>
          <ac:spMkLst>
            <pc:docMk/>
            <pc:sldMk cId="1704580454" sldId="380"/>
            <ac:spMk id="5" creationId="{9B50F8EC-2BF3-4B79-84D5-11F1C84B0DEE}"/>
          </ac:spMkLst>
        </pc:spChg>
        <pc:spChg chg="mod ord">
          <ac:chgData name="Mel Bordin Beloni" userId="11c74fb9-cd84-400f-8da7-6de1302918d9" providerId="ADAL" clId="{2EB29631-59C6-427E-BBCE-19C5B725925D}" dt="2021-11-26T11:51:26.766" v="1355" actId="700"/>
          <ac:spMkLst>
            <pc:docMk/>
            <pc:sldMk cId="1704580454" sldId="380"/>
            <ac:spMk id="6" creationId="{64451D69-315B-4A68-862D-D570714DE94E}"/>
          </ac:spMkLst>
        </pc:spChg>
        <pc:spChg chg="add mod ord">
          <ac:chgData name="Mel Bordin Beloni" userId="11c74fb9-cd84-400f-8da7-6de1302918d9" providerId="ADAL" clId="{2EB29631-59C6-427E-BBCE-19C5B725925D}" dt="2021-11-26T11:51:39.021" v="1391" actId="20577"/>
          <ac:spMkLst>
            <pc:docMk/>
            <pc:sldMk cId="1704580454" sldId="380"/>
            <ac:spMk id="7" creationId="{9237091F-EFCD-451B-87D0-9DEA73A421F0}"/>
          </ac:spMkLst>
        </pc:spChg>
        <pc:spChg chg="add mod ord">
          <ac:chgData name="Mel Bordin Beloni" userId="11c74fb9-cd84-400f-8da7-6de1302918d9" providerId="ADAL" clId="{2EB29631-59C6-427E-BBCE-19C5B725925D}" dt="2021-11-26T12:10:37.052" v="1547" actId="20577"/>
          <ac:spMkLst>
            <pc:docMk/>
            <pc:sldMk cId="1704580454" sldId="380"/>
            <ac:spMk id="8" creationId="{8C086146-8EEC-4CD8-879F-95C1B2DB2193}"/>
          </ac:spMkLst>
        </pc:spChg>
        <pc:spChg chg="add del mod ord">
          <ac:chgData name="Mel Bordin Beloni" userId="11c74fb9-cd84-400f-8da7-6de1302918d9" providerId="ADAL" clId="{2EB29631-59C6-427E-BBCE-19C5B725925D}" dt="2021-11-26T11:51:29.486" v="1356" actId="478"/>
          <ac:spMkLst>
            <pc:docMk/>
            <pc:sldMk cId="1704580454" sldId="380"/>
            <ac:spMk id="9" creationId="{2EB90249-2287-4CE9-888C-5EBFB68E00CB}"/>
          </ac:spMkLst>
        </pc:spChg>
        <pc:picChg chg="add mod">
          <ac:chgData name="Mel Bordin Beloni" userId="11c74fb9-cd84-400f-8da7-6de1302918d9" providerId="ADAL" clId="{2EB29631-59C6-427E-BBCE-19C5B725925D}" dt="2021-11-26T11:54:27.154" v="1496" actId="1076"/>
          <ac:picMkLst>
            <pc:docMk/>
            <pc:sldMk cId="1704580454" sldId="380"/>
            <ac:picMk id="11" creationId="{97A377C1-FF69-456A-A00E-4FCF5E156F44}"/>
          </ac:picMkLst>
        </pc:picChg>
      </pc:sldChg>
      <pc:sldChg chg="addSp delSp modSp new mod chgLayout">
        <pc:chgData name="Mel Bordin Beloni" userId="11c74fb9-cd84-400f-8da7-6de1302918d9" providerId="ADAL" clId="{2EB29631-59C6-427E-BBCE-19C5B725925D}" dt="2021-11-26T12:44:56.467" v="1598" actId="1076"/>
        <pc:sldMkLst>
          <pc:docMk/>
          <pc:sldMk cId="2994089509" sldId="381"/>
        </pc:sldMkLst>
        <pc:spChg chg="del">
          <ac:chgData name="Mel Bordin Beloni" userId="11c74fb9-cd84-400f-8da7-6de1302918d9" providerId="ADAL" clId="{2EB29631-59C6-427E-BBCE-19C5B725925D}" dt="2021-11-26T12:44:00.277" v="1549" actId="700"/>
          <ac:spMkLst>
            <pc:docMk/>
            <pc:sldMk cId="2994089509" sldId="381"/>
            <ac:spMk id="2" creationId="{B6E75E9B-7BDA-47D2-9D56-DF35836361B6}"/>
          </ac:spMkLst>
        </pc:spChg>
        <pc:spChg chg="del mod ord">
          <ac:chgData name="Mel Bordin Beloni" userId="11c74fb9-cd84-400f-8da7-6de1302918d9" providerId="ADAL" clId="{2EB29631-59C6-427E-BBCE-19C5B725925D}" dt="2021-11-26T12:44:00.277" v="1549" actId="700"/>
          <ac:spMkLst>
            <pc:docMk/>
            <pc:sldMk cId="2994089509" sldId="381"/>
            <ac:spMk id="3" creationId="{55DF34FE-EC6C-4C49-956E-4055EE23D652}"/>
          </ac:spMkLst>
        </pc:spChg>
        <pc:spChg chg="del">
          <ac:chgData name="Mel Bordin Beloni" userId="11c74fb9-cd84-400f-8da7-6de1302918d9" providerId="ADAL" clId="{2EB29631-59C6-427E-BBCE-19C5B725925D}" dt="2021-11-26T12:44:00.277" v="1549" actId="700"/>
          <ac:spMkLst>
            <pc:docMk/>
            <pc:sldMk cId="2994089509" sldId="381"/>
            <ac:spMk id="4" creationId="{EA79B430-35F5-4C90-AB05-519FB1949A3D}"/>
          </ac:spMkLst>
        </pc:spChg>
        <pc:spChg chg="del mod ord">
          <ac:chgData name="Mel Bordin Beloni" userId="11c74fb9-cd84-400f-8da7-6de1302918d9" providerId="ADAL" clId="{2EB29631-59C6-427E-BBCE-19C5B725925D}" dt="2021-11-26T12:44:18.382" v="1584" actId="478"/>
          <ac:spMkLst>
            <pc:docMk/>
            <pc:sldMk cId="2994089509" sldId="381"/>
            <ac:spMk id="5" creationId="{363ABF40-8681-4766-9278-FA6CF79B3C90}"/>
          </ac:spMkLst>
        </pc:spChg>
        <pc:spChg chg="del mod ord">
          <ac:chgData name="Mel Bordin Beloni" userId="11c74fb9-cd84-400f-8da7-6de1302918d9" providerId="ADAL" clId="{2EB29631-59C6-427E-BBCE-19C5B725925D}" dt="2021-11-26T12:44:21.128" v="1585" actId="478"/>
          <ac:spMkLst>
            <pc:docMk/>
            <pc:sldMk cId="2994089509" sldId="381"/>
            <ac:spMk id="6" creationId="{5C606C71-1687-48BF-AE89-2D9736EA0B83}"/>
          </ac:spMkLst>
        </pc:spChg>
        <pc:spChg chg="mod ord">
          <ac:chgData name="Mel Bordin Beloni" userId="11c74fb9-cd84-400f-8da7-6de1302918d9" providerId="ADAL" clId="{2EB29631-59C6-427E-BBCE-19C5B725925D}" dt="2021-11-26T12:44:00.277" v="1549" actId="700"/>
          <ac:spMkLst>
            <pc:docMk/>
            <pc:sldMk cId="2994089509" sldId="381"/>
            <ac:spMk id="7" creationId="{BB58769F-91F0-41FC-859F-953C767C8B5E}"/>
          </ac:spMkLst>
        </pc:spChg>
        <pc:spChg chg="add mod ord">
          <ac:chgData name="Mel Bordin Beloni" userId="11c74fb9-cd84-400f-8da7-6de1302918d9" providerId="ADAL" clId="{2EB29631-59C6-427E-BBCE-19C5B725925D}" dt="2021-11-26T12:44:56.467" v="1598" actId="1076"/>
          <ac:spMkLst>
            <pc:docMk/>
            <pc:sldMk cId="2994089509" sldId="381"/>
            <ac:spMk id="8" creationId="{97D6AB21-7A25-4155-947B-1F7082870572}"/>
          </ac:spMkLst>
        </pc:spChg>
      </pc:sldChg>
    </pc:docChg>
  </pc:docChgLst>
  <pc:docChgLst>
    <pc:chgData name="David Gun" userId="7fb41840-8075-48ee-925e-72558eb97d65" providerId="ADAL" clId="{354EEB90-1602-4A2E-B16C-382CB179DB58}"/>
    <pc:docChg chg="modSld">
      <pc:chgData name="David Gun" userId="7fb41840-8075-48ee-925e-72558eb97d65" providerId="ADAL" clId="{354EEB90-1602-4A2E-B16C-382CB179DB58}" dt="2023-02-16T19:30:00.103" v="1" actId="20577"/>
      <pc:docMkLst>
        <pc:docMk/>
      </pc:docMkLst>
      <pc:sldChg chg="modSp mod">
        <pc:chgData name="David Gun" userId="7fb41840-8075-48ee-925e-72558eb97d65" providerId="ADAL" clId="{354EEB90-1602-4A2E-B16C-382CB179DB58}" dt="2023-02-16T19:30:00.103" v="1" actId="20577"/>
        <pc:sldMkLst>
          <pc:docMk/>
          <pc:sldMk cId="2994089509" sldId="381"/>
        </pc:sldMkLst>
        <pc:spChg chg="mod">
          <ac:chgData name="David Gun" userId="7fb41840-8075-48ee-925e-72558eb97d65" providerId="ADAL" clId="{354EEB90-1602-4A2E-B16C-382CB179DB58}" dt="2023-02-16T19:30:00.103" v="1" actId="20577"/>
          <ac:spMkLst>
            <pc:docMk/>
            <pc:sldMk cId="2994089509" sldId="381"/>
            <ac:spMk id="8" creationId="{97D6AB21-7A25-4155-947B-1F7082870572}"/>
          </ac:spMkLst>
        </pc:spChg>
      </pc:sldChg>
    </pc:docChg>
  </pc:docChgLst>
  <pc:docChgLst>
    <pc:chgData name="David Gun" userId="7fb41840-8075-48ee-925e-72558eb97d65" providerId="ADAL" clId="{7B5BDC47-EFAA-4061-BC54-914563643680}"/>
    <pc:docChg chg="undo custSel addSld delSld modSld sldOrd">
      <pc:chgData name="David Gun" userId="7fb41840-8075-48ee-925e-72558eb97d65" providerId="ADAL" clId="{7B5BDC47-EFAA-4061-BC54-914563643680}" dt="2021-11-26T12:13:58.233" v="1100" actId="1076"/>
      <pc:docMkLst>
        <pc:docMk/>
      </pc:docMkLst>
      <pc:sldChg chg="modSp mod">
        <pc:chgData name="David Gun" userId="7fb41840-8075-48ee-925e-72558eb97d65" providerId="ADAL" clId="{7B5BDC47-EFAA-4061-BC54-914563643680}" dt="2021-11-25T22:07:37.916" v="10" actId="20577"/>
        <pc:sldMkLst>
          <pc:docMk/>
          <pc:sldMk cId="2336677316" sldId="343"/>
        </pc:sldMkLst>
        <pc:spChg chg="mod">
          <ac:chgData name="David Gun" userId="7fb41840-8075-48ee-925e-72558eb97d65" providerId="ADAL" clId="{7B5BDC47-EFAA-4061-BC54-914563643680}" dt="2021-11-25T22:07:37.916" v="10" actId="20577"/>
          <ac:spMkLst>
            <pc:docMk/>
            <pc:sldMk cId="2336677316" sldId="343"/>
            <ac:spMk id="2" creationId="{51DF3D98-3C30-4CFC-8643-C81E829C8C25}"/>
          </ac:spMkLst>
        </pc:spChg>
      </pc:sldChg>
      <pc:sldChg chg="modSp mod ord">
        <pc:chgData name="David Gun" userId="7fb41840-8075-48ee-925e-72558eb97d65" providerId="ADAL" clId="{7B5BDC47-EFAA-4061-BC54-914563643680}" dt="2021-11-26T02:56:13.704" v="295"/>
        <pc:sldMkLst>
          <pc:docMk/>
          <pc:sldMk cId="188845726" sldId="356"/>
        </pc:sldMkLst>
        <pc:picChg chg="mod">
          <ac:chgData name="David Gun" userId="7fb41840-8075-48ee-925e-72558eb97d65" providerId="ADAL" clId="{7B5BDC47-EFAA-4061-BC54-914563643680}" dt="2021-11-26T00:52:41.482" v="87" actId="1076"/>
          <ac:picMkLst>
            <pc:docMk/>
            <pc:sldMk cId="188845726" sldId="356"/>
            <ac:picMk id="45" creationId="{4CCFD67E-35DF-43E2-B96E-1C035FFD1BE6}"/>
          </ac:picMkLst>
        </pc:picChg>
      </pc:sldChg>
      <pc:sldChg chg="addSp delSp modSp mod">
        <pc:chgData name="David Gun" userId="7fb41840-8075-48ee-925e-72558eb97d65" providerId="ADAL" clId="{7B5BDC47-EFAA-4061-BC54-914563643680}" dt="2021-11-26T02:12:48.496" v="140" actId="14100"/>
        <pc:sldMkLst>
          <pc:docMk/>
          <pc:sldMk cId="2509101887" sldId="357"/>
        </pc:sldMkLst>
        <pc:spChg chg="mod">
          <ac:chgData name="David Gun" userId="7fb41840-8075-48ee-925e-72558eb97d65" providerId="ADAL" clId="{7B5BDC47-EFAA-4061-BC54-914563643680}" dt="2021-11-26T02:11:40.919" v="132" actId="27636"/>
          <ac:spMkLst>
            <pc:docMk/>
            <pc:sldMk cId="2509101887" sldId="357"/>
            <ac:spMk id="2" creationId="{00319620-6CCC-A34D-9D45-D6B57F800708}"/>
          </ac:spMkLst>
        </pc:spChg>
        <pc:picChg chg="add del mod">
          <ac:chgData name="David Gun" userId="7fb41840-8075-48ee-925e-72558eb97d65" providerId="ADAL" clId="{7B5BDC47-EFAA-4061-BC54-914563643680}" dt="2021-11-26T02:12:27.206" v="138" actId="478"/>
          <ac:picMkLst>
            <pc:docMk/>
            <pc:sldMk cId="2509101887" sldId="357"/>
            <ac:picMk id="15" creationId="{DBB46644-A603-4829-8FC5-315974688460}"/>
          </ac:picMkLst>
        </pc:picChg>
        <pc:picChg chg="add mod">
          <ac:chgData name="David Gun" userId="7fb41840-8075-48ee-925e-72558eb97d65" providerId="ADAL" clId="{7B5BDC47-EFAA-4061-BC54-914563643680}" dt="2021-11-26T02:12:48.496" v="140" actId="14100"/>
          <ac:picMkLst>
            <pc:docMk/>
            <pc:sldMk cId="2509101887" sldId="357"/>
            <ac:picMk id="17" creationId="{AD81B6EB-C2B9-435B-8967-51B97480A140}"/>
          </ac:picMkLst>
        </pc:picChg>
      </pc:sldChg>
      <pc:sldChg chg="addSp delSp modSp new del mod">
        <pc:chgData name="David Gun" userId="7fb41840-8075-48ee-925e-72558eb97d65" providerId="ADAL" clId="{7B5BDC47-EFAA-4061-BC54-914563643680}" dt="2021-11-26T02:12:09.860" v="136" actId="2696"/>
        <pc:sldMkLst>
          <pc:docMk/>
          <pc:sldMk cId="714376367" sldId="366"/>
        </pc:sldMkLst>
        <pc:spChg chg="del">
          <ac:chgData name="David Gun" userId="7fb41840-8075-48ee-925e-72558eb97d65" providerId="ADAL" clId="{7B5BDC47-EFAA-4061-BC54-914563643680}" dt="2021-11-25T22:08:24.848" v="38" actId="478"/>
          <ac:spMkLst>
            <pc:docMk/>
            <pc:sldMk cId="714376367" sldId="366"/>
            <ac:spMk id="2" creationId="{B7FA6428-9197-4F50-9057-4DD693A3F1A2}"/>
          </ac:spMkLst>
        </pc:spChg>
        <pc:spChg chg="mod">
          <ac:chgData name="David Gun" userId="7fb41840-8075-48ee-925e-72558eb97d65" providerId="ADAL" clId="{7B5BDC47-EFAA-4061-BC54-914563643680}" dt="2021-11-25T22:07:58.563" v="37" actId="20577"/>
          <ac:spMkLst>
            <pc:docMk/>
            <pc:sldMk cId="714376367" sldId="366"/>
            <ac:spMk id="3" creationId="{25134BB0-8E3F-4EA5-8776-FD17FDAE4CD8}"/>
          </ac:spMkLst>
        </pc:spChg>
        <pc:spChg chg="del">
          <ac:chgData name="David Gun" userId="7fb41840-8075-48ee-925e-72558eb97d65" providerId="ADAL" clId="{7B5BDC47-EFAA-4061-BC54-914563643680}" dt="2021-11-25T22:08:26.763" v="39" actId="478"/>
          <ac:spMkLst>
            <pc:docMk/>
            <pc:sldMk cId="714376367" sldId="366"/>
            <ac:spMk id="4" creationId="{9CED630A-57F8-4EF8-9BBC-F195D08F7B49}"/>
          </ac:spMkLst>
        </pc:spChg>
        <pc:spChg chg="del">
          <ac:chgData name="David Gun" userId="7fb41840-8075-48ee-925e-72558eb97d65" providerId="ADAL" clId="{7B5BDC47-EFAA-4061-BC54-914563643680}" dt="2021-11-25T22:08:50.154" v="49" actId="478"/>
          <ac:spMkLst>
            <pc:docMk/>
            <pc:sldMk cId="714376367" sldId="366"/>
            <ac:spMk id="5" creationId="{4D22DAD7-6434-4922-9FD0-04FBE3D3A0AF}"/>
          </ac:spMkLst>
        </pc:spChg>
        <pc:spChg chg="del">
          <ac:chgData name="David Gun" userId="7fb41840-8075-48ee-925e-72558eb97d65" providerId="ADAL" clId="{7B5BDC47-EFAA-4061-BC54-914563643680}" dt="2021-11-25T22:08:47.838" v="48" actId="478"/>
          <ac:spMkLst>
            <pc:docMk/>
            <pc:sldMk cId="714376367" sldId="366"/>
            <ac:spMk id="6" creationId="{3F14180C-3C4E-455C-894B-9C1811C332A6}"/>
          </ac:spMkLst>
        </pc:spChg>
        <pc:spChg chg="del">
          <ac:chgData name="David Gun" userId="7fb41840-8075-48ee-925e-72558eb97d65" providerId="ADAL" clId="{7B5BDC47-EFAA-4061-BC54-914563643680}" dt="2021-11-25T22:08:44.094" v="47" actId="478"/>
          <ac:spMkLst>
            <pc:docMk/>
            <pc:sldMk cId="714376367" sldId="366"/>
            <ac:spMk id="7" creationId="{ECAAEFBF-11EF-49F0-9816-96871836C047}"/>
          </ac:spMkLst>
        </pc:spChg>
        <pc:spChg chg="del">
          <ac:chgData name="David Gun" userId="7fb41840-8075-48ee-925e-72558eb97d65" providerId="ADAL" clId="{7B5BDC47-EFAA-4061-BC54-914563643680}" dt="2021-11-25T22:08:42.034" v="46" actId="478"/>
          <ac:spMkLst>
            <pc:docMk/>
            <pc:sldMk cId="714376367" sldId="366"/>
            <ac:spMk id="8" creationId="{299EAE5A-E1F7-4FB5-847F-592B9A8B1925}"/>
          </ac:spMkLst>
        </pc:spChg>
        <pc:spChg chg="del">
          <ac:chgData name="David Gun" userId="7fb41840-8075-48ee-925e-72558eb97d65" providerId="ADAL" clId="{7B5BDC47-EFAA-4061-BC54-914563643680}" dt="2021-11-25T22:08:39.153" v="45" actId="478"/>
          <ac:spMkLst>
            <pc:docMk/>
            <pc:sldMk cId="714376367" sldId="366"/>
            <ac:spMk id="9" creationId="{3DA06033-E054-4979-885E-2F8000B0956A}"/>
          </ac:spMkLst>
        </pc:spChg>
        <pc:spChg chg="del">
          <ac:chgData name="David Gun" userId="7fb41840-8075-48ee-925e-72558eb97d65" providerId="ADAL" clId="{7B5BDC47-EFAA-4061-BC54-914563643680}" dt="2021-11-25T22:08:37.504" v="44" actId="478"/>
          <ac:spMkLst>
            <pc:docMk/>
            <pc:sldMk cId="714376367" sldId="366"/>
            <ac:spMk id="10" creationId="{1BD2AD67-41F5-49B2-8A8E-C220F46496D9}"/>
          </ac:spMkLst>
        </pc:spChg>
        <pc:spChg chg="del">
          <ac:chgData name="David Gun" userId="7fb41840-8075-48ee-925e-72558eb97d65" providerId="ADAL" clId="{7B5BDC47-EFAA-4061-BC54-914563643680}" dt="2021-11-25T22:08:35.081" v="43" actId="478"/>
          <ac:spMkLst>
            <pc:docMk/>
            <pc:sldMk cId="714376367" sldId="366"/>
            <ac:spMk id="11" creationId="{7D97ED9B-DAAD-4484-8BEE-49F4F222435D}"/>
          </ac:spMkLst>
        </pc:spChg>
        <pc:spChg chg="del">
          <ac:chgData name="David Gun" userId="7fb41840-8075-48ee-925e-72558eb97d65" providerId="ADAL" clId="{7B5BDC47-EFAA-4061-BC54-914563643680}" dt="2021-11-25T22:08:33.180" v="42" actId="478"/>
          <ac:spMkLst>
            <pc:docMk/>
            <pc:sldMk cId="714376367" sldId="366"/>
            <ac:spMk id="12" creationId="{2C3AB9A6-4E4C-4A3B-9065-2402FDF084CB}"/>
          </ac:spMkLst>
        </pc:spChg>
        <pc:spChg chg="del">
          <ac:chgData name="David Gun" userId="7fb41840-8075-48ee-925e-72558eb97d65" providerId="ADAL" clId="{7B5BDC47-EFAA-4061-BC54-914563643680}" dt="2021-11-25T22:08:29.337" v="40" actId="478"/>
          <ac:spMkLst>
            <pc:docMk/>
            <pc:sldMk cId="714376367" sldId="366"/>
            <ac:spMk id="13" creationId="{8342811D-281C-4269-8EB2-2DE81BAEC109}"/>
          </ac:spMkLst>
        </pc:spChg>
        <pc:spChg chg="del">
          <ac:chgData name="David Gun" userId="7fb41840-8075-48ee-925e-72558eb97d65" providerId="ADAL" clId="{7B5BDC47-EFAA-4061-BC54-914563643680}" dt="2021-11-25T22:08:31.125" v="41" actId="478"/>
          <ac:spMkLst>
            <pc:docMk/>
            <pc:sldMk cId="714376367" sldId="366"/>
            <ac:spMk id="14" creationId="{ACD8C3BF-B674-4099-BBCA-8061BE196B2E}"/>
          </ac:spMkLst>
        </pc:spChg>
        <pc:graphicFrameChg chg="add mod">
          <ac:chgData name="David Gun" userId="7fb41840-8075-48ee-925e-72558eb97d65" providerId="ADAL" clId="{7B5BDC47-EFAA-4061-BC54-914563643680}" dt="2021-11-25T22:08:58.049" v="54"/>
          <ac:graphicFrameMkLst>
            <pc:docMk/>
            <pc:sldMk cId="714376367" sldId="366"/>
            <ac:graphicFrameMk id="18" creationId="{73842FCC-F674-4ED6-9248-9FCA206AC6CA}"/>
          </ac:graphicFrameMkLst>
        </pc:graphicFrameChg>
        <pc:graphicFrameChg chg="add del mod">
          <ac:chgData name="David Gun" userId="7fb41840-8075-48ee-925e-72558eb97d65" providerId="ADAL" clId="{7B5BDC47-EFAA-4061-BC54-914563643680}" dt="2021-11-25T22:09:56.297" v="66" actId="478"/>
          <ac:graphicFrameMkLst>
            <pc:docMk/>
            <pc:sldMk cId="714376367" sldId="366"/>
            <ac:graphicFrameMk id="19" creationId="{73842FCC-F674-4ED6-9248-9FCA206AC6CA}"/>
          </ac:graphicFrameMkLst>
        </pc:graphicFrameChg>
        <pc:graphicFrameChg chg="add mod">
          <ac:chgData name="David Gun" userId="7fb41840-8075-48ee-925e-72558eb97d65" providerId="ADAL" clId="{7B5BDC47-EFAA-4061-BC54-914563643680}" dt="2021-11-25T22:09:38.329" v="62"/>
          <ac:graphicFrameMkLst>
            <pc:docMk/>
            <pc:sldMk cId="714376367" sldId="366"/>
            <ac:graphicFrameMk id="20" creationId="{73842FCC-F674-4ED6-9248-9FCA206AC6CA}"/>
          </ac:graphicFrameMkLst>
        </pc:graphicFrameChg>
        <pc:graphicFrameChg chg="add del mod">
          <ac:chgData name="David Gun" userId="7fb41840-8075-48ee-925e-72558eb97d65" providerId="ADAL" clId="{7B5BDC47-EFAA-4061-BC54-914563643680}" dt="2021-11-25T22:10:59.327" v="81" actId="478"/>
          <ac:graphicFrameMkLst>
            <pc:docMk/>
            <pc:sldMk cId="714376367" sldId="366"/>
            <ac:graphicFrameMk id="21" creationId="{73842FCC-F674-4ED6-9248-9FCA206AC6CA}"/>
          </ac:graphicFrameMkLst>
        </pc:graphicFrameChg>
        <pc:graphicFrameChg chg="add del mod">
          <ac:chgData name="David Gun" userId="7fb41840-8075-48ee-925e-72558eb97d65" providerId="ADAL" clId="{7B5BDC47-EFAA-4061-BC54-914563643680}" dt="2021-11-26T00:52:47.253" v="88" actId="478"/>
          <ac:graphicFrameMkLst>
            <pc:docMk/>
            <pc:sldMk cId="714376367" sldId="366"/>
            <ac:graphicFrameMk id="22" creationId="{73842FCC-F674-4ED6-9248-9FCA206AC6CA}"/>
          </ac:graphicFrameMkLst>
        </pc:graphicFrameChg>
        <pc:graphicFrameChg chg="add mod">
          <ac:chgData name="David Gun" userId="7fb41840-8075-48ee-925e-72558eb97d65" providerId="ADAL" clId="{7B5BDC47-EFAA-4061-BC54-914563643680}" dt="2021-11-26T02:09:04.929" v="91"/>
          <ac:graphicFrameMkLst>
            <pc:docMk/>
            <pc:sldMk cId="714376367" sldId="366"/>
            <ac:graphicFrameMk id="23" creationId="{73842FCC-F674-4ED6-9248-9FCA206AC6CA}"/>
          </ac:graphicFrameMkLst>
        </pc:graphicFrameChg>
        <pc:graphicFrameChg chg="add mod">
          <ac:chgData name="David Gun" userId="7fb41840-8075-48ee-925e-72558eb97d65" providerId="ADAL" clId="{7B5BDC47-EFAA-4061-BC54-914563643680}" dt="2021-11-26T02:10:04.018" v="97" actId="14100"/>
          <ac:graphicFrameMkLst>
            <pc:docMk/>
            <pc:sldMk cId="714376367" sldId="366"/>
            <ac:graphicFrameMk id="24" creationId="{73842FCC-F674-4ED6-9248-9FCA206AC6CA}"/>
          </ac:graphicFrameMkLst>
        </pc:graphicFrameChg>
      </pc:sldChg>
      <pc:sldChg chg="addSp delSp modSp mod ord">
        <pc:chgData name="David Gun" userId="7fb41840-8075-48ee-925e-72558eb97d65" providerId="ADAL" clId="{7B5BDC47-EFAA-4061-BC54-914563643680}" dt="2021-11-26T03:48:14.890" v="616"/>
        <pc:sldMkLst>
          <pc:docMk/>
          <pc:sldMk cId="2293445248" sldId="367"/>
        </pc:sldMkLst>
        <pc:spChg chg="del">
          <ac:chgData name="David Gun" userId="7fb41840-8075-48ee-925e-72558eb97d65" providerId="ADAL" clId="{7B5BDC47-EFAA-4061-BC54-914563643680}" dt="2021-11-26T02:48:18.497" v="175" actId="21"/>
          <ac:spMkLst>
            <pc:docMk/>
            <pc:sldMk cId="2293445248" sldId="367"/>
            <ac:spMk id="18" creationId="{AFEAFF2F-7083-446F-94C6-611C653CC755}"/>
          </ac:spMkLst>
        </pc:spChg>
        <pc:spChg chg="add mod">
          <ac:chgData name="David Gun" userId="7fb41840-8075-48ee-925e-72558eb97d65" providerId="ADAL" clId="{7B5BDC47-EFAA-4061-BC54-914563643680}" dt="2021-11-26T02:48:18.497" v="175" actId="21"/>
          <ac:spMkLst>
            <pc:docMk/>
            <pc:sldMk cId="2293445248" sldId="367"/>
            <ac:spMk id="22" creationId="{DB33E651-3835-488E-8400-1C5E40A184FC}"/>
          </ac:spMkLst>
        </pc:spChg>
      </pc:sldChg>
      <pc:sldChg chg="addSp delSp modSp mod ord">
        <pc:chgData name="David Gun" userId="7fb41840-8075-48ee-925e-72558eb97d65" providerId="ADAL" clId="{7B5BDC47-EFAA-4061-BC54-914563643680}" dt="2021-11-26T03:48:48.619" v="622" actId="20577"/>
        <pc:sldMkLst>
          <pc:docMk/>
          <pc:sldMk cId="858551835" sldId="368"/>
        </pc:sldMkLst>
        <pc:spChg chg="mod">
          <ac:chgData name="David Gun" userId="7fb41840-8075-48ee-925e-72558eb97d65" providerId="ADAL" clId="{7B5BDC47-EFAA-4061-BC54-914563643680}" dt="2021-11-26T03:48:45.843" v="620" actId="20577"/>
          <ac:spMkLst>
            <pc:docMk/>
            <pc:sldMk cId="858551835" sldId="368"/>
            <ac:spMk id="3" creationId="{3EF4BD0A-F197-41F5-8A5B-56D91045DFDA}"/>
          </ac:spMkLst>
        </pc:spChg>
        <pc:spChg chg="mod">
          <ac:chgData name="David Gun" userId="7fb41840-8075-48ee-925e-72558eb97d65" providerId="ADAL" clId="{7B5BDC47-EFAA-4061-BC54-914563643680}" dt="2021-11-26T03:48:48.619" v="622" actId="20577"/>
          <ac:spMkLst>
            <pc:docMk/>
            <pc:sldMk cId="858551835" sldId="368"/>
            <ac:spMk id="11" creationId="{40A02C33-96C8-4A49-B200-7D831560833D}"/>
          </ac:spMkLst>
        </pc:spChg>
        <pc:spChg chg="mod">
          <ac:chgData name="David Gun" userId="7fb41840-8075-48ee-925e-72558eb97d65" providerId="ADAL" clId="{7B5BDC47-EFAA-4061-BC54-914563643680}" dt="2021-11-26T03:33:29.257" v="402" actId="114"/>
          <ac:spMkLst>
            <pc:docMk/>
            <pc:sldMk cId="858551835" sldId="368"/>
            <ac:spMk id="12" creationId="{BA9EB0F6-E425-4333-B396-6A657F9C0163}"/>
          </ac:spMkLst>
        </pc:spChg>
        <pc:picChg chg="add mod">
          <ac:chgData name="David Gun" userId="7fb41840-8075-48ee-925e-72558eb97d65" providerId="ADAL" clId="{7B5BDC47-EFAA-4061-BC54-914563643680}" dt="2021-11-26T03:07:59.998" v="351" actId="14826"/>
          <ac:picMkLst>
            <pc:docMk/>
            <pc:sldMk cId="858551835" sldId="368"/>
            <ac:picMk id="8" creationId="{6FE58182-F5D8-46B4-8675-FB137574D3BB}"/>
          </ac:picMkLst>
        </pc:picChg>
        <pc:picChg chg="add del">
          <ac:chgData name="David Gun" userId="7fb41840-8075-48ee-925e-72558eb97d65" providerId="ADAL" clId="{7B5BDC47-EFAA-4061-BC54-914563643680}" dt="2021-11-26T03:06:16.611" v="345" actId="22"/>
          <ac:picMkLst>
            <pc:docMk/>
            <pc:sldMk cId="858551835" sldId="368"/>
            <ac:picMk id="10" creationId="{885C23F7-E337-4B94-93D9-5FDB600F6702}"/>
          </ac:picMkLst>
        </pc:picChg>
        <pc:picChg chg="add del">
          <ac:chgData name="David Gun" userId="7fb41840-8075-48ee-925e-72558eb97d65" providerId="ADAL" clId="{7B5BDC47-EFAA-4061-BC54-914563643680}" dt="2021-11-26T03:07:57.044" v="350" actId="478"/>
          <ac:picMkLst>
            <pc:docMk/>
            <pc:sldMk cId="858551835" sldId="368"/>
            <ac:picMk id="12" creationId="{8827022D-032A-4788-B53E-247F27538780}"/>
          </ac:picMkLst>
        </pc:picChg>
      </pc:sldChg>
      <pc:sldChg chg="modSp new mod">
        <pc:chgData name="David Gun" userId="7fb41840-8075-48ee-925e-72558eb97d65" providerId="ADAL" clId="{7B5BDC47-EFAA-4061-BC54-914563643680}" dt="2021-11-26T02:47:07.917" v="172" actId="20577"/>
        <pc:sldMkLst>
          <pc:docMk/>
          <pc:sldMk cId="1217565429" sldId="369"/>
        </pc:sldMkLst>
        <pc:spChg chg="mod">
          <ac:chgData name="David Gun" userId="7fb41840-8075-48ee-925e-72558eb97d65" providerId="ADAL" clId="{7B5BDC47-EFAA-4061-BC54-914563643680}" dt="2021-11-26T02:47:07.917" v="172" actId="20577"/>
          <ac:spMkLst>
            <pc:docMk/>
            <pc:sldMk cId="1217565429" sldId="369"/>
            <ac:spMk id="3" creationId="{968FED1E-2B8E-4B1F-9F11-9A03D3AFD215}"/>
          </ac:spMkLst>
        </pc:spChg>
      </pc:sldChg>
      <pc:sldChg chg="modSp new mod">
        <pc:chgData name="David Gun" userId="7fb41840-8075-48ee-925e-72558eb97d65" providerId="ADAL" clId="{7B5BDC47-EFAA-4061-BC54-914563643680}" dt="2021-11-26T02:50:47.342" v="252" actId="27636"/>
        <pc:sldMkLst>
          <pc:docMk/>
          <pc:sldMk cId="2321269970" sldId="370"/>
        </pc:sldMkLst>
        <pc:spChg chg="mod">
          <ac:chgData name="David Gun" userId="7fb41840-8075-48ee-925e-72558eb97d65" providerId="ADAL" clId="{7B5BDC47-EFAA-4061-BC54-914563643680}" dt="2021-11-26T02:50:47.342" v="252" actId="27636"/>
          <ac:spMkLst>
            <pc:docMk/>
            <pc:sldMk cId="2321269970" sldId="370"/>
            <ac:spMk id="3" creationId="{4FC1BCEB-8703-485E-A300-F67ABED903A9}"/>
          </ac:spMkLst>
        </pc:spChg>
      </pc:sldChg>
      <pc:sldChg chg="addSp delSp modSp new mod">
        <pc:chgData name="David Gun" userId="7fb41840-8075-48ee-925e-72558eb97d65" providerId="ADAL" clId="{7B5BDC47-EFAA-4061-BC54-914563643680}" dt="2021-11-26T02:49:03.605" v="244" actId="27636"/>
        <pc:sldMkLst>
          <pc:docMk/>
          <pc:sldMk cId="2139413557" sldId="371"/>
        </pc:sldMkLst>
        <pc:spChg chg="del">
          <ac:chgData name="David Gun" userId="7fb41840-8075-48ee-925e-72558eb97d65" providerId="ADAL" clId="{7B5BDC47-EFAA-4061-BC54-914563643680}" dt="2021-11-26T02:48:22.602" v="176" actId="21"/>
          <ac:spMkLst>
            <pc:docMk/>
            <pc:sldMk cId="2139413557" sldId="371"/>
            <ac:spMk id="2" creationId="{040BB159-537D-48CC-93D4-3125DE926280}"/>
          </ac:spMkLst>
        </pc:spChg>
        <pc:spChg chg="del mod">
          <ac:chgData name="David Gun" userId="7fb41840-8075-48ee-925e-72558eb97d65" providerId="ADAL" clId="{7B5BDC47-EFAA-4061-BC54-914563643680}" dt="2021-11-26T02:48:50.121" v="189" actId="21"/>
          <ac:spMkLst>
            <pc:docMk/>
            <pc:sldMk cId="2139413557" sldId="371"/>
            <ac:spMk id="3" creationId="{87281ECB-F17C-4CB4-AF56-18D06E039DD7}"/>
          </ac:spMkLst>
        </pc:spChg>
        <pc:spChg chg="del">
          <ac:chgData name="David Gun" userId="7fb41840-8075-48ee-925e-72558eb97d65" providerId="ADAL" clId="{7B5BDC47-EFAA-4061-BC54-914563643680}" dt="2021-11-26T02:48:24.019" v="177" actId="21"/>
          <ac:spMkLst>
            <pc:docMk/>
            <pc:sldMk cId="2139413557" sldId="371"/>
            <ac:spMk id="4" creationId="{25A6A770-68E1-44BB-B6F7-24978A2C6D8F}"/>
          </ac:spMkLst>
        </pc:spChg>
        <pc:spChg chg="del">
          <ac:chgData name="David Gun" userId="7fb41840-8075-48ee-925e-72558eb97d65" providerId="ADAL" clId="{7B5BDC47-EFAA-4061-BC54-914563643680}" dt="2021-11-26T02:48:40.995" v="185" actId="21"/>
          <ac:spMkLst>
            <pc:docMk/>
            <pc:sldMk cId="2139413557" sldId="371"/>
            <ac:spMk id="5" creationId="{C62194FF-612E-4F2E-9734-43BA4C57959B}"/>
          </ac:spMkLst>
        </pc:spChg>
        <pc:spChg chg="del">
          <ac:chgData name="David Gun" userId="7fb41840-8075-48ee-925e-72558eb97d65" providerId="ADAL" clId="{7B5BDC47-EFAA-4061-BC54-914563643680}" dt="2021-11-26T02:48:39.348" v="184" actId="21"/>
          <ac:spMkLst>
            <pc:docMk/>
            <pc:sldMk cId="2139413557" sldId="371"/>
            <ac:spMk id="6" creationId="{A04E1F70-9EEB-42B2-AE19-85500BC42C63}"/>
          </ac:spMkLst>
        </pc:spChg>
        <pc:spChg chg="del">
          <ac:chgData name="David Gun" userId="7fb41840-8075-48ee-925e-72558eb97d65" providerId="ADAL" clId="{7B5BDC47-EFAA-4061-BC54-914563643680}" dt="2021-11-26T02:48:37.108" v="183" actId="21"/>
          <ac:spMkLst>
            <pc:docMk/>
            <pc:sldMk cId="2139413557" sldId="371"/>
            <ac:spMk id="7" creationId="{B424D706-8408-45FB-B7B5-C70BDE735B9A}"/>
          </ac:spMkLst>
        </pc:spChg>
        <pc:spChg chg="del">
          <ac:chgData name="David Gun" userId="7fb41840-8075-48ee-925e-72558eb97d65" providerId="ADAL" clId="{7B5BDC47-EFAA-4061-BC54-914563643680}" dt="2021-11-26T02:48:34.482" v="182" actId="21"/>
          <ac:spMkLst>
            <pc:docMk/>
            <pc:sldMk cId="2139413557" sldId="371"/>
            <ac:spMk id="8" creationId="{6EAE54CE-2C41-4674-B377-9A0AB011143A}"/>
          </ac:spMkLst>
        </pc:spChg>
        <pc:spChg chg="del">
          <ac:chgData name="David Gun" userId="7fb41840-8075-48ee-925e-72558eb97d65" providerId="ADAL" clId="{7B5BDC47-EFAA-4061-BC54-914563643680}" dt="2021-11-26T02:48:32.320" v="181" actId="21"/>
          <ac:spMkLst>
            <pc:docMk/>
            <pc:sldMk cId="2139413557" sldId="371"/>
            <ac:spMk id="9" creationId="{1BD3B950-5937-4717-8E54-655942DE7D4F}"/>
          </ac:spMkLst>
        </pc:spChg>
        <pc:spChg chg="del">
          <ac:chgData name="David Gun" userId="7fb41840-8075-48ee-925e-72558eb97d65" providerId="ADAL" clId="{7B5BDC47-EFAA-4061-BC54-914563643680}" dt="2021-11-26T02:48:29.410" v="180" actId="21"/>
          <ac:spMkLst>
            <pc:docMk/>
            <pc:sldMk cId="2139413557" sldId="371"/>
            <ac:spMk id="10" creationId="{E41DF88C-6E38-4D0E-8D88-D2F06CF63ABF}"/>
          </ac:spMkLst>
        </pc:spChg>
        <pc:spChg chg="del">
          <ac:chgData name="David Gun" userId="7fb41840-8075-48ee-925e-72558eb97d65" providerId="ADAL" clId="{7B5BDC47-EFAA-4061-BC54-914563643680}" dt="2021-11-26T02:48:45.375" v="187" actId="21"/>
          <ac:spMkLst>
            <pc:docMk/>
            <pc:sldMk cId="2139413557" sldId="371"/>
            <ac:spMk id="11" creationId="{F28F2E29-7FA0-4A4E-8351-166BB01F5613}"/>
          </ac:spMkLst>
        </pc:spChg>
        <pc:spChg chg="del">
          <ac:chgData name="David Gun" userId="7fb41840-8075-48ee-925e-72558eb97d65" providerId="ADAL" clId="{7B5BDC47-EFAA-4061-BC54-914563643680}" dt="2021-11-26T02:48:43.220" v="186" actId="21"/>
          <ac:spMkLst>
            <pc:docMk/>
            <pc:sldMk cId="2139413557" sldId="371"/>
            <ac:spMk id="12" creationId="{D26B3DD1-6F00-40A6-B4BE-DF94341A1BB7}"/>
          </ac:spMkLst>
        </pc:spChg>
        <pc:spChg chg="del">
          <ac:chgData name="David Gun" userId="7fb41840-8075-48ee-925e-72558eb97d65" providerId="ADAL" clId="{7B5BDC47-EFAA-4061-BC54-914563643680}" dt="2021-11-26T02:48:25.475" v="178" actId="21"/>
          <ac:spMkLst>
            <pc:docMk/>
            <pc:sldMk cId="2139413557" sldId="371"/>
            <ac:spMk id="13" creationId="{D8A334DD-75FF-4B8A-B086-98AC5E1CE91E}"/>
          </ac:spMkLst>
        </pc:spChg>
        <pc:spChg chg="del">
          <ac:chgData name="David Gun" userId="7fb41840-8075-48ee-925e-72558eb97d65" providerId="ADAL" clId="{7B5BDC47-EFAA-4061-BC54-914563643680}" dt="2021-11-26T02:48:26.776" v="179" actId="21"/>
          <ac:spMkLst>
            <pc:docMk/>
            <pc:sldMk cId="2139413557" sldId="371"/>
            <ac:spMk id="14" creationId="{DC06113C-CC0D-4C6A-9928-75DFFCBEC572}"/>
          </ac:spMkLst>
        </pc:spChg>
        <pc:spChg chg="add mod">
          <ac:chgData name="David Gun" userId="7fb41840-8075-48ee-925e-72558eb97d65" providerId="ADAL" clId="{7B5BDC47-EFAA-4061-BC54-914563643680}" dt="2021-11-26T02:49:03.605" v="244" actId="27636"/>
          <ac:spMkLst>
            <pc:docMk/>
            <pc:sldMk cId="2139413557" sldId="371"/>
            <ac:spMk id="18" creationId="{8470D700-94D8-4A09-B609-EEB2440B5E96}"/>
          </ac:spMkLst>
        </pc:spChg>
      </pc:sldChg>
      <pc:sldChg chg="addSp delSp modSp mod">
        <pc:chgData name="David Gun" userId="7fb41840-8075-48ee-925e-72558eb97d65" providerId="ADAL" clId="{7B5BDC47-EFAA-4061-BC54-914563643680}" dt="2021-11-26T03:39:43.896" v="408" actId="1076"/>
        <pc:sldMkLst>
          <pc:docMk/>
          <pc:sldMk cId="2562744583" sldId="372"/>
        </pc:sldMkLst>
        <pc:spChg chg="mod">
          <ac:chgData name="David Gun" userId="7fb41840-8075-48ee-925e-72558eb97d65" providerId="ADAL" clId="{7B5BDC47-EFAA-4061-BC54-914563643680}" dt="2021-11-26T03:03:27.723" v="321" actId="20577"/>
          <ac:spMkLst>
            <pc:docMk/>
            <pc:sldMk cId="2562744583" sldId="372"/>
            <ac:spMk id="18" creationId="{BE5A9C3D-9D6C-45A9-BBBE-CEB3B359A7FA}"/>
          </ac:spMkLst>
        </pc:spChg>
        <pc:spChg chg="add mod">
          <ac:chgData name="David Gun" userId="7fb41840-8075-48ee-925e-72558eb97d65" providerId="ADAL" clId="{7B5BDC47-EFAA-4061-BC54-914563643680}" dt="2021-11-26T02:56:48.494" v="317" actId="478"/>
          <ac:spMkLst>
            <pc:docMk/>
            <pc:sldMk cId="2562744583" sldId="372"/>
            <ac:spMk id="22" creationId="{E239CCF9-E496-4EE2-93D0-0D3510490D22}"/>
          </ac:spMkLst>
        </pc:spChg>
        <pc:picChg chg="del">
          <ac:chgData name="David Gun" userId="7fb41840-8075-48ee-925e-72558eb97d65" providerId="ADAL" clId="{7B5BDC47-EFAA-4061-BC54-914563643680}" dt="2021-11-26T02:56:48.494" v="317" actId="478"/>
          <ac:picMkLst>
            <pc:docMk/>
            <pc:sldMk cId="2562744583" sldId="372"/>
            <ac:picMk id="20" creationId="{FB591F4E-B873-4A3F-9178-1C588BE666DC}"/>
          </ac:picMkLst>
        </pc:picChg>
        <pc:picChg chg="add mod">
          <ac:chgData name="David Gun" userId="7fb41840-8075-48ee-925e-72558eb97d65" providerId="ADAL" clId="{7B5BDC47-EFAA-4061-BC54-914563643680}" dt="2021-11-26T03:39:43.896" v="408" actId="1076"/>
          <ac:picMkLst>
            <pc:docMk/>
            <pc:sldMk cId="2562744583" sldId="372"/>
            <ac:picMk id="24" creationId="{68BE2811-1A27-4225-8843-23D681E8EA2B}"/>
          </ac:picMkLst>
        </pc:picChg>
        <pc:picChg chg="add del">
          <ac:chgData name="David Gun" userId="7fb41840-8075-48ee-925e-72558eb97d65" providerId="ADAL" clId="{7B5BDC47-EFAA-4061-BC54-914563643680}" dt="2021-11-26T03:06:23.939" v="347" actId="478"/>
          <ac:picMkLst>
            <pc:docMk/>
            <pc:sldMk cId="2562744583" sldId="372"/>
            <ac:picMk id="26" creationId="{367C55BF-CB87-42D7-BD9C-904F63120815}"/>
          </ac:picMkLst>
        </pc:picChg>
      </pc:sldChg>
      <pc:sldChg chg="addSp delSp modSp mod">
        <pc:chgData name="David Gun" userId="7fb41840-8075-48ee-925e-72558eb97d65" providerId="ADAL" clId="{7B5BDC47-EFAA-4061-BC54-914563643680}" dt="2021-11-26T03:14:32.146" v="354" actId="21"/>
        <pc:sldMkLst>
          <pc:docMk/>
          <pc:sldMk cId="2861832366" sldId="373"/>
        </pc:sldMkLst>
        <pc:spChg chg="add del mod">
          <ac:chgData name="David Gun" userId="7fb41840-8075-48ee-925e-72558eb97d65" providerId="ADAL" clId="{7B5BDC47-EFAA-4061-BC54-914563643680}" dt="2021-11-26T03:14:32.146" v="354" actId="21"/>
          <ac:spMkLst>
            <pc:docMk/>
            <pc:sldMk cId="2861832366" sldId="373"/>
            <ac:spMk id="8" creationId="{A85FF5F9-2A5A-4087-B963-31A5698E46A8}"/>
          </ac:spMkLst>
        </pc:spChg>
      </pc:sldChg>
      <pc:sldChg chg="addSp delSp modSp mod">
        <pc:chgData name="David Gun" userId="7fb41840-8075-48ee-925e-72558eb97d65" providerId="ADAL" clId="{7B5BDC47-EFAA-4061-BC54-914563643680}" dt="2021-11-26T03:19:44.644" v="367" actId="20577"/>
        <pc:sldMkLst>
          <pc:docMk/>
          <pc:sldMk cId="4093285171" sldId="374"/>
        </pc:sldMkLst>
        <pc:spChg chg="add mod">
          <ac:chgData name="David Gun" userId="7fb41840-8075-48ee-925e-72558eb97d65" providerId="ADAL" clId="{7B5BDC47-EFAA-4061-BC54-914563643680}" dt="2021-11-26T03:14:33.762" v="355"/>
          <ac:spMkLst>
            <pc:docMk/>
            <pc:sldMk cId="4093285171" sldId="374"/>
            <ac:spMk id="21" creationId="{92EE138D-EF39-44F1-864C-CF548438E574}"/>
          </ac:spMkLst>
        </pc:spChg>
        <pc:spChg chg="del">
          <ac:chgData name="David Gun" userId="7fb41840-8075-48ee-925e-72558eb97d65" providerId="ADAL" clId="{7B5BDC47-EFAA-4061-BC54-914563643680}" dt="2021-11-26T03:14:33.762" v="355"/>
          <ac:spMkLst>
            <pc:docMk/>
            <pc:sldMk cId="4093285171" sldId="374"/>
            <ac:spMk id="26" creationId="{356CA6C4-F069-4DEF-915F-42D5130A0780}"/>
          </ac:spMkLst>
        </pc:spChg>
        <pc:spChg chg="mod">
          <ac:chgData name="David Gun" userId="7fb41840-8075-48ee-925e-72558eb97d65" providerId="ADAL" clId="{7B5BDC47-EFAA-4061-BC54-914563643680}" dt="2021-11-26T03:17:41.386" v="356"/>
          <ac:spMkLst>
            <pc:docMk/>
            <pc:sldMk cId="4093285171" sldId="374"/>
            <ac:spMk id="37" creationId="{9F7C8C9B-45FE-472E-A3AB-7519A7288CB6}"/>
          </ac:spMkLst>
        </pc:spChg>
        <pc:spChg chg="mod">
          <ac:chgData name="David Gun" userId="7fb41840-8075-48ee-925e-72558eb97d65" providerId="ADAL" clId="{7B5BDC47-EFAA-4061-BC54-914563643680}" dt="2021-11-26T03:19:44.644" v="367" actId="20577"/>
          <ac:spMkLst>
            <pc:docMk/>
            <pc:sldMk cId="4093285171" sldId="374"/>
            <ac:spMk id="41" creationId="{AB690AEC-92F3-4ECF-BB08-BE04FDF16688}"/>
          </ac:spMkLst>
        </pc:spChg>
      </pc:sldChg>
      <pc:sldChg chg="addSp delSp modSp del mod">
        <pc:chgData name="David Gun" userId="7fb41840-8075-48ee-925e-72558eb97d65" providerId="ADAL" clId="{7B5BDC47-EFAA-4061-BC54-914563643680}" dt="2021-11-26T03:37:35.735" v="405" actId="2696"/>
        <pc:sldMkLst>
          <pc:docMk/>
          <pc:sldMk cId="1983067690" sldId="375"/>
        </pc:sldMkLst>
        <pc:spChg chg="mod">
          <ac:chgData name="David Gun" userId="7fb41840-8075-48ee-925e-72558eb97d65" providerId="ADAL" clId="{7B5BDC47-EFAA-4061-BC54-914563643680}" dt="2021-11-26T03:29:38.526" v="389" actId="20577"/>
          <ac:spMkLst>
            <pc:docMk/>
            <pc:sldMk cId="1983067690" sldId="375"/>
            <ac:spMk id="10" creationId="{20BD5148-33C6-4328-B51C-CB2E9BE6065B}"/>
          </ac:spMkLst>
        </pc:spChg>
        <pc:spChg chg="del">
          <ac:chgData name="David Gun" userId="7fb41840-8075-48ee-925e-72558eb97d65" providerId="ADAL" clId="{7B5BDC47-EFAA-4061-BC54-914563643680}" dt="2021-11-26T03:31:05.867" v="390" actId="478"/>
          <ac:spMkLst>
            <pc:docMk/>
            <pc:sldMk cId="1983067690" sldId="375"/>
            <ac:spMk id="13" creationId="{EC2D5811-DF77-4E24-8B39-B6EB0A35BF3F}"/>
          </ac:spMkLst>
        </pc:spChg>
        <pc:picChg chg="add del">
          <ac:chgData name="David Gun" userId="7fb41840-8075-48ee-925e-72558eb97d65" providerId="ADAL" clId="{7B5BDC47-EFAA-4061-BC54-914563643680}" dt="2021-11-26T03:20:16.675" v="369" actId="478"/>
          <ac:picMkLst>
            <pc:docMk/>
            <pc:sldMk cId="1983067690" sldId="375"/>
            <ac:picMk id="8" creationId="{6E65EE62-7FD0-451B-8A13-B999E7932E92}"/>
          </ac:picMkLst>
        </pc:picChg>
        <pc:picChg chg="add del mod">
          <ac:chgData name="David Gun" userId="7fb41840-8075-48ee-925e-72558eb97d65" providerId="ADAL" clId="{7B5BDC47-EFAA-4061-BC54-914563643680}" dt="2021-11-26T03:32:00.466" v="395" actId="478"/>
          <ac:picMkLst>
            <pc:docMk/>
            <pc:sldMk cId="1983067690" sldId="375"/>
            <ac:picMk id="12" creationId="{5E8100F3-B14E-4B5F-A1C7-1F7338A48A2E}"/>
          </ac:picMkLst>
        </pc:picChg>
        <pc:picChg chg="add mod">
          <ac:chgData name="David Gun" userId="7fb41840-8075-48ee-925e-72558eb97d65" providerId="ADAL" clId="{7B5BDC47-EFAA-4061-BC54-914563643680}" dt="2021-11-26T03:32:14.446" v="397" actId="1076"/>
          <ac:picMkLst>
            <pc:docMk/>
            <pc:sldMk cId="1983067690" sldId="375"/>
            <ac:picMk id="15" creationId="{4EEE43FE-0349-404A-94AC-841E632A0A05}"/>
          </ac:picMkLst>
        </pc:picChg>
        <pc:picChg chg="add">
          <ac:chgData name="David Gun" userId="7fb41840-8075-48ee-925e-72558eb97d65" providerId="ADAL" clId="{7B5BDC47-EFAA-4061-BC54-914563643680}" dt="2021-11-26T03:32:25.994" v="398" actId="22"/>
          <ac:picMkLst>
            <pc:docMk/>
            <pc:sldMk cId="1983067690" sldId="375"/>
            <ac:picMk id="17" creationId="{01E7CC6A-DEB8-4BF6-AC91-F0312C70E644}"/>
          </ac:picMkLst>
        </pc:picChg>
      </pc:sldChg>
      <pc:sldChg chg="addSp modSp mod">
        <pc:chgData name="David Gun" userId="7fb41840-8075-48ee-925e-72558eb97d65" providerId="ADAL" clId="{7B5BDC47-EFAA-4061-BC54-914563643680}" dt="2021-11-26T03:37:16.795" v="404" actId="1076"/>
        <pc:sldMkLst>
          <pc:docMk/>
          <pc:sldMk cId="3290646223" sldId="376"/>
        </pc:sldMkLst>
        <pc:picChg chg="add mod">
          <ac:chgData name="David Gun" userId="7fb41840-8075-48ee-925e-72558eb97d65" providerId="ADAL" clId="{7B5BDC47-EFAA-4061-BC54-914563643680}" dt="2021-11-26T03:37:16.795" v="404" actId="1076"/>
          <ac:picMkLst>
            <pc:docMk/>
            <pc:sldMk cId="3290646223" sldId="376"/>
            <ac:picMk id="14" creationId="{787DE168-21AC-45AC-A686-9767D3A3E2CC}"/>
          </ac:picMkLst>
        </pc:picChg>
      </pc:sldChg>
      <pc:sldChg chg="addSp delSp modSp mod modClrScheme chgLayout">
        <pc:chgData name="David Gun" userId="7fb41840-8075-48ee-925e-72558eb97d65" providerId="ADAL" clId="{7B5BDC47-EFAA-4061-BC54-914563643680}" dt="2021-11-26T04:02:03.627" v="1015" actId="1076"/>
        <pc:sldMkLst>
          <pc:docMk/>
          <pc:sldMk cId="2953591750" sldId="377"/>
        </pc:sldMkLst>
        <pc:spChg chg="del">
          <ac:chgData name="David Gun" userId="7fb41840-8075-48ee-925e-72558eb97d65" providerId="ADAL" clId="{7B5BDC47-EFAA-4061-BC54-914563643680}" dt="2021-11-26T03:58:43.124" v="824" actId="26606"/>
          <ac:spMkLst>
            <pc:docMk/>
            <pc:sldMk cId="2953591750" sldId="377"/>
            <ac:spMk id="2" creationId="{18914406-3EC5-4F04-B369-AC7148904C09}"/>
          </ac:spMkLst>
        </pc:spChg>
        <pc:spChg chg="del">
          <ac:chgData name="David Gun" userId="7fb41840-8075-48ee-925e-72558eb97d65" providerId="ADAL" clId="{7B5BDC47-EFAA-4061-BC54-914563643680}" dt="2021-11-26T03:58:43.124" v="824" actId="26606"/>
          <ac:spMkLst>
            <pc:docMk/>
            <pc:sldMk cId="2953591750" sldId="377"/>
            <ac:spMk id="3" creationId="{5F4742FD-317D-44EF-BAF4-4E1F90CE3E04}"/>
          </ac:spMkLst>
        </pc:spChg>
        <pc:spChg chg="del">
          <ac:chgData name="David Gun" userId="7fb41840-8075-48ee-925e-72558eb97d65" providerId="ADAL" clId="{7B5BDC47-EFAA-4061-BC54-914563643680}" dt="2021-11-26T03:58:43.124" v="824" actId="26606"/>
          <ac:spMkLst>
            <pc:docMk/>
            <pc:sldMk cId="2953591750" sldId="377"/>
            <ac:spMk id="4" creationId="{DE0CBB2D-177E-4C4E-AEBD-3B2DFEBB6A4D}"/>
          </ac:spMkLst>
        </pc:spChg>
        <pc:spChg chg="mod">
          <ac:chgData name="David Gun" userId="7fb41840-8075-48ee-925e-72558eb97d65" providerId="ADAL" clId="{7B5BDC47-EFAA-4061-BC54-914563643680}" dt="2021-11-26T03:58:43.124" v="824" actId="26606"/>
          <ac:spMkLst>
            <pc:docMk/>
            <pc:sldMk cId="2953591750" sldId="377"/>
            <ac:spMk id="5" creationId="{CED713E4-FBC8-4258-B484-B5435FE15C78}"/>
          </ac:spMkLst>
        </pc:spChg>
        <pc:spChg chg="mod">
          <ac:chgData name="David Gun" userId="7fb41840-8075-48ee-925e-72558eb97d65" providerId="ADAL" clId="{7B5BDC47-EFAA-4061-BC54-914563643680}" dt="2021-11-26T03:58:43.124" v="824" actId="26606"/>
          <ac:spMkLst>
            <pc:docMk/>
            <pc:sldMk cId="2953591750" sldId="377"/>
            <ac:spMk id="6" creationId="{789EEAE6-1204-4B94-BD2F-125C9CB1B36D}"/>
          </ac:spMkLst>
        </pc:spChg>
        <pc:spChg chg="mod">
          <ac:chgData name="David Gun" userId="7fb41840-8075-48ee-925e-72558eb97d65" providerId="ADAL" clId="{7B5BDC47-EFAA-4061-BC54-914563643680}" dt="2021-11-26T03:58:43.124" v="824" actId="26606"/>
          <ac:spMkLst>
            <pc:docMk/>
            <pc:sldMk cId="2953591750" sldId="377"/>
            <ac:spMk id="7" creationId="{D2F1185D-3557-4B4F-B14B-204FCC6C9168}"/>
          </ac:spMkLst>
        </pc:spChg>
        <pc:spChg chg="add mod">
          <ac:chgData name="David Gun" userId="7fb41840-8075-48ee-925e-72558eb97d65" providerId="ADAL" clId="{7B5BDC47-EFAA-4061-BC54-914563643680}" dt="2021-11-26T03:58:43.124" v="824" actId="26606"/>
          <ac:spMkLst>
            <pc:docMk/>
            <pc:sldMk cId="2953591750" sldId="377"/>
            <ac:spMk id="12" creationId="{E39B0F5B-79F0-41D9-B32A-342E90B69C87}"/>
          </ac:spMkLst>
        </pc:spChg>
        <pc:spChg chg="add mod">
          <ac:chgData name="David Gun" userId="7fb41840-8075-48ee-925e-72558eb97d65" providerId="ADAL" clId="{7B5BDC47-EFAA-4061-BC54-914563643680}" dt="2021-11-26T04:02:01.648" v="1014" actId="20577"/>
          <ac:spMkLst>
            <pc:docMk/>
            <pc:sldMk cId="2953591750" sldId="377"/>
            <ac:spMk id="14" creationId="{1F26AA54-451E-41C6-BEF7-9D897A76DF57}"/>
          </ac:spMkLst>
        </pc:spChg>
        <pc:picChg chg="add del mod">
          <ac:chgData name="David Gun" userId="7fb41840-8075-48ee-925e-72558eb97d65" providerId="ADAL" clId="{7B5BDC47-EFAA-4061-BC54-914563643680}" dt="2021-11-26T03:59:46.289" v="856" actId="478"/>
          <ac:picMkLst>
            <pc:docMk/>
            <pc:sldMk cId="2953591750" sldId="377"/>
            <ac:picMk id="9" creationId="{B4A73699-236E-4607-8EE9-CE1D8ED73A0E}"/>
          </ac:picMkLst>
        </pc:picChg>
        <pc:picChg chg="add mod">
          <ac:chgData name="David Gun" userId="7fb41840-8075-48ee-925e-72558eb97d65" providerId="ADAL" clId="{7B5BDC47-EFAA-4061-BC54-914563643680}" dt="2021-11-26T04:02:03.627" v="1015" actId="1076"/>
          <ac:picMkLst>
            <pc:docMk/>
            <pc:sldMk cId="2953591750" sldId="377"/>
            <ac:picMk id="13" creationId="{E56976E4-821B-458A-8104-5FD4C4300ED1}"/>
          </ac:picMkLst>
        </pc:picChg>
      </pc:sldChg>
      <pc:sldChg chg="addSp delSp modSp mod">
        <pc:chgData name="David Gun" userId="7fb41840-8075-48ee-925e-72558eb97d65" providerId="ADAL" clId="{7B5BDC47-EFAA-4061-BC54-914563643680}" dt="2021-11-26T12:13:58.233" v="1100" actId="1076"/>
        <pc:sldMkLst>
          <pc:docMk/>
          <pc:sldMk cId="644396815" sldId="378"/>
        </pc:sldMkLst>
        <pc:spChg chg="add del mod">
          <ac:chgData name="David Gun" userId="7fb41840-8075-48ee-925e-72558eb97d65" providerId="ADAL" clId="{7B5BDC47-EFAA-4061-BC54-914563643680}" dt="2021-11-26T03:58:16.891" v="800" actId="478"/>
          <ac:spMkLst>
            <pc:docMk/>
            <pc:sldMk cId="644396815" sldId="378"/>
            <ac:spMk id="3" creationId="{4A06D4CB-802C-4945-91ED-574CAF7CF34A}"/>
          </ac:spMkLst>
        </pc:spChg>
        <pc:spChg chg="add mod">
          <ac:chgData name="David Gun" userId="7fb41840-8075-48ee-925e-72558eb97d65" providerId="ADAL" clId="{7B5BDC47-EFAA-4061-BC54-914563643680}" dt="2021-11-26T12:12:21.827" v="1026" actId="5793"/>
          <ac:spMkLst>
            <pc:docMk/>
            <pc:sldMk cId="644396815" sldId="378"/>
            <ac:spMk id="16" creationId="{50C40AE2-3995-46AC-A82A-221085358BE9}"/>
          </ac:spMkLst>
        </pc:spChg>
        <pc:spChg chg="add mod">
          <ac:chgData name="David Gun" userId="7fb41840-8075-48ee-925e-72558eb97d65" providerId="ADAL" clId="{7B5BDC47-EFAA-4061-BC54-914563643680}" dt="2021-11-26T04:02:30.774" v="1022" actId="1076"/>
          <ac:spMkLst>
            <pc:docMk/>
            <pc:sldMk cId="644396815" sldId="378"/>
            <ac:spMk id="17" creationId="{39DC7097-F9EE-4216-8F22-922D5793BB42}"/>
          </ac:spMkLst>
        </pc:spChg>
        <pc:spChg chg="mod">
          <ac:chgData name="David Gun" userId="7fb41840-8075-48ee-925e-72558eb97d65" providerId="ADAL" clId="{7B5BDC47-EFAA-4061-BC54-914563643680}" dt="2021-11-26T04:02:20.308" v="1020" actId="1076"/>
          <ac:spMkLst>
            <pc:docMk/>
            <pc:sldMk cId="644396815" sldId="378"/>
            <ac:spMk id="21" creationId="{92EE138D-EF39-44F1-864C-CF548438E574}"/>
          </ac:spMkLst>
        </pc:spChg>
        <pc:spChg chg="del">
          <ac:chgData name="David Gun" userId="7fb41840-8075-48ee-925e-72558eb97d65" providerId="ADAL" clId="{7B5BDC47-EFAA-4061-BC54-914563643680}" dt="2021-11-26T03:58:13.070" v="799" actId="478"/>
          <ac:spMkLst>
            <pc:docMk/>
            <pc:sldMk cId="644396815" sldId="378"/>
            <ac:spMk id="28" creationId="{5E20DBF4-6869-481D-96D9-272C58965B01}"/>
          </ac:spMkLst>
        </pc:spChg>
        <pc:spChg chg="mod">
          <ac:chgData name="David Gun" userId="7fb41840-8075-48ee-925e-72558eb97d65" providerId="ADAL" clId="{7B5BDC47-EFAA-4061-BC54-914563643680}" dt="2021-11-26T04:02:17.157" v="1019" actId="1076"/>
          <ac:spMkLst>
            <pc:docMk/>
            <pc:sldMk cId="644396815" sldId="378"/>
            <ac:spMk id="33" creationId="{CDD69BCC-FBDF-49AC-B2A1-8496D6DA0B48}"/>
          </ac:spMkLst>
        </pc:spChg>
        <pc:spChg chg="del">
          <ac:chgData name="David Gun" userId="7fb41840-8075-48ee-925e-72558eb97d65" providerId="ADAL" clId="{7B5BDC47-EFAA-4061-BC54-914563643680}" dt="2021-11-26T03:58:26.139" v="821" actId="478"/>
          <ac:spMkLst>
            <pc:docMk/>
            <pc:sldMk cId="644396815" sldId="378"/>
            <ac:spMk id="37" creationId="{9F7C8C9B-45FE-472E-A3AB-7519A7288CB6}"/>
          </ac:spMkLst>
        </pc:spChg>
        <pc:picChg chg="add mod">
          <ac:chgData name="David Gun" userId="7fb41840-8075-48ee-925e-72558eb97d65" providerId="ADAL" clId="{7B5BDC47-EFAA-4061-BC54-914563643680}" dt="2021-11-26T03:58:28.724" v="823" actId="1076"/>
          <ac:picMkLst>
            <pc:docMk/>
            <pc:sldMk cId="644396815" sldId="378"/>
            <ac:picMk id="5" creationId="{A8118A4F-C013-41C8-A349-77F6492A4956}"/>
          </ac:picMkLst>
        </pc:picChg>
        <pc:picChg chg="mod">
          <ac:chgData name="David Gun" userId="7fb41840-8075-48ee-925e-72558eb97d65" providerId="ADAL" clId="{7B5BDC47-EFAA-4061-BC54-914563643680}" dt="2021-11-26T12:13:58.233" v="1100" actId="1076"/>
          <ac:picMkLst>
            <pc:docMk/>
            <pc:sldMk cId="644396815" sldId="378"/>
            <ac:picMk id="5" creationId="{CEC7BD9A-5D98-4D91-B0FA-3D9BEB7553BB}"/>
          </ac:picMkLst>
        </pc:picChg>
        <pc:picChg chg="del">
          <ac:chgData name="David Gun" userId="7fb41840-8075-48ee-925e-72558eb97d65" providerId="ADAL" clId="{7B5BDC47-EFAA-4061-BC54-914563643680}" dt="2021-11-26T03:59:48.058" v="857" actId="478"/>
          <ac:picMkLst>
            <pc:docMk/>
            <pc:sldMk cId="644396815" sldId="378"/>
            <ac:picMk id="12" creationId="{6D4B093E-E8ED-4886-B2E6-428F82EA486C}"/>
          </ac:picMkLst>
        </pc:picChg>
        <pc:picChg chg="add mod">
          <ac:chgData name="David Gun" userId="7fb41840-8075-48ee-925e-72558eb97d65" providerId="ADAL" clId="{7B5BDC47-EFAA-4061-BC54-914563643680}" dt="2021-11-26T04:02:38.172" v="1024" actId="1076"/>
          <ac:picMkLst>
            <pc:docMk/>
            <pc:sldMk cId="644396815" sldId="378"/>
            <ac:picMk id="15" creationId="{2329D68E-641A-4992-BCE4-9D28AEB21C61}"/>
          </ac:picMkLst>
        </pc:picChg>
      </pc:sldChg>
      <pc:sldChg chg="addSp modSp mod">
        <pc:chgData name="David Gun" userId="7fb41840-8075-48ee-925e-72558eb97d65" providerId="ADAL" clId="{7B5BDC47-EFAA-4061-BC54-914563643680}" dt="2021-11-26T03:51:16.292" v="624" actId="1076"/>
        <pc:sldMkLst>
          <pc:docMk/>
          <pc:sldMk cId="2429232158" sldId="379"/>
        </pc:sldMkLst>
        <pc:spChg chg="mod">
          <ac:chgData name="David Gun" userId="7fb41840-8075-48ee-925e-72558eb97d65" providerId="ADAL" clId="{7B5BDC47-EFAA-4061-BC54-914563643680}" dt="2021-11-26T03:43:54.475" v="608" actId="20577"/>
          <ac:spMkLst>
            <pc:docMk/>
            <pc:sldMk cId="2429232158" sldId="379"/>
            <ac:spMk id="3" creationId="{5652DF0E-C223-4DB3-BB93-0B36705FF8E2}"/>
          </ac:spMkLst>
        </pc:spChg>
        <pc:picChg chg="add mod">
          <ac:chgData name="David Gun" userId="7fb41840-8075-48ee-925e-72558eb97d65" providerId="ADAL" clId="{7B5BDC47-EFAA-4061-BC54-914563643680}" dt="2021-11-26T03:44:01.863" v="612" actId="1076"/>
          <ac:picMkLst>
            <pc:docMk/>
            <pc:sldMk cId="2429232158" sldId="379"/>
            <ac:picMk id="4" creationId="{95A4FC9F-773F-40F9-A8FA-21CE6764F6A0}"/>
          </ac:picMkLst>
        </pc:picChg>
        <pc:picChg chg="add mod">
          <ac:chgData name="David Gun" userId="7fb41840-8075-48ee-925e-72558eb97d65" providerId="ADAL" clId="{7B5BDC47-EFAA-4061-BC54-914563643680}" dt="2021-11-26T03:51:16.292" v="624" actId="1076"/>
          <ac:picMkLst>
            <pc:docMk/>
            <pc:sldMk cId="2429232158" sldId="379"/>
            <ac:picMk id="8" creationId="{D6247800-E75C-449B-823A-C8CB73E774CD}"/>
          </ac:picMkLst>
        </pc:picChg>
      </pc:sldChg>
      <pc:sldChg chg="modSp mod">
        <pc:chgData name="David Gun" userId="7fb41840-8075-48ee-925e-72558eb97d65" providerId="ADAL" clId="{7B5BDC47-EFAA-4061-BC54-914563643680}" dt="2021-11-26T12:13:25.378" v="1099" actId="1076"/>
        <pc:sldMkLst>
          <pc:docMk/>
          <pc:sldMk cId="1704580454" sldId="380"/>
        </pc:sldMkLst>
        <pc:spChg chg="mod">
          <ac:chgData name="David Gun" userId="7fb41840-8075-48ee-925e-72558eb97d65" providerId="ADAL" clId="{7B5BDC47-EFAA-4061-BC54-914563643680}" dt="2021-11-26T12:13:21.379" v="1098" actId="20577"/>
          <ac:spMkLst>
            <pc:docMk/>
            <pc:sldMk cId="1704580454" sldId="380"/>
            <ac:spMk id="8" creationId="{8C086146-8EEC-4CD8-879F-95C1B2DB2193}"/>
          </ac:spMkLst>
        </pc:spChg>
        <pc:picChg chg="mod">
          <ac:chgData name="David Gun" userId="7fb41840-8075-48ee-925e-72558eb97d65" providerId="ADAL" clId="{7B5BDC47-EFAA-4061-BC54-914563643680}" dt="2021-11-26T12:13:25.378" v="1099" actId="1076"/>
          <ac:picMkLst>
            <pc:docMk/>
            <pc:sldMk cId="1704580454" sldId="380"/>
            <ac:picMk id="11" creationId="{97A377C1-FF69-456A-A00E-4FCF5E156F4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linsperedu.sharepoint.com/sites/APSFIN2403/Shared%20Documents/General/HPV3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29507347067611E-2"/>
          <c:y val="8.5701834451364464E-2"/>
          <c:w val="0.95681025895452199"/>
          <c:h val="0.76984403976529958"/>
        </c:manualLayout>
      </c:layout>
      <c:lineChart>
        <c:grouping val="standard"/>
        <c:varyColors val="0"/>
        <c:ser>
          <c:idx val="0"/>
          <c:order val="0"/>
          <c:tx>
            <c:strRef>
              <c:f>'WACC e Estrutura de Capital'!$A$39</c:f>
              <c:strCache>
                <c:ptCount val="1"/>
                <c:pt idx="0">
                  <c:v>Capital dos acionistas (%)</c:v>
                </c:pt>
              </c:strCache>
            </c:strRef>
          </c:tx>
          <c:spPr>
            <a:ln w="317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'WACC e Estrutura de Capital'!$B$30:$E$30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'WACC e Estrutura de Capital'!$B$39:$E$39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0.81672902598992037</c:v>
                </c:pt>
                <c:pt idx="3">
                  <c:v>0.96451883177624564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95-47C8-B09C-664D2B598990}"/>
            </c:ext>
          </c:extLst>
        </c:ser>
        <c:ser>
          <c:idx val="1"/>
          <c:order val="1"/>
          <c:tx>
            <c:strRef>
              <c:f>'WACC e Estrutura de Capital'!$A$40</c:f>
              <c:strCache>
                <c:ptCount val="1"/>
                <c:pt idx="0">
                  <c:v>Capital dos credores (%)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solidFill>
                  <a:srgbClr val="FFC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'WACC e Estrutura de Capital'!$B$30:$E$30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'WACC e Estrutura de Capital'!$B$40:$E$40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0.18327097401007963</c:v>
                </c:pt>
                <c:pt idx="3">
                  <c:v>3.5481168223754356E-2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95-47C8-B09C-664D2B5989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3515504"/>
        <c:axId val="563530896"/>
      </c:lineChart>
      <c:catAx>
        <c:axId val="56351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Anos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3530896"/>
        <c:crosses val="autoZero"/>
        <c:auto val="1"/>
        <c:lblAlgn val="ctr"/>
        <c:lblOffset val="100"/>
        <c:noMultiLvlLbl val="0"/>
      </c:catAx>
      <c:valAx>
        <c:axId val="5635308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Capital (em 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1"/>
        <c:majorTickMark val="none"/>
        <c:minorTickMark val="none"/>
        <c:tickLblPos val="nextTo"/>
        <c:crossAx val="563515504"/>
        <c:crosses val="autoZero"/>
        <c:crossBetween val="between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16/02/2023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16 de fevereiro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394" y="1230284"/>
            <a:ext cx="6222596" cy="2316789"/>
          </a:xfrm>
        </p:spPr>
        <p:txBody>
          <a:bodyPr rtlCol="0"/>
          <a:lstStyle/>
          <a:p>
            <a:pPr algn="ctr" rtl="0"/>
            <a:r>
              <a:rPr lang="pt-BR" sz="8000"/>
              <a:t>Valuation Hapvida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pt-BR" sz="2000"/>
              <a:t>David Gun  &amp; Mel Bordin Beloni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02E527-67BF-4162-A3BB-88DD7493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26" y="1053448"/>
            <a:ext cx="2299511" cy="24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F4B65AF-161E-4178-9E32-AA84A553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21437"/>
            <a:ext cx="5197080" cy="868489"/>
          </a:xfrm>
        </p:spPr>
        <p:txBody>
          <a:bodyPr>
            <a:normAutofit/>
          </a:bodyPr>
          <a:lstStyle/>
          <a:p>
            <a:r>
              <a:rPr lang="pt-BR" err="1"/>
              <a:t>Valuation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E647D-0F77-4F60-9420-CAC13A1752D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noProof="0" smtClean="0"/>
              <a:pPr rtl="0">
                <a:spcAft>
                  <a:spcPts val="600"/>
                </a:spcAft>
              </a:pPr>
              <a:t>10</a:t>
            </a:fld>
            <a:endParaRPr lang="pt-BR" noProof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2EE138D-EF39-44F1-864C-CF548438E57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52498" y="2619754"/>
            <a:ext cx="1048193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>
                <a:solidFill>
                  <a:srgbClr val="000000"/>
                </a:solidFill>
                <a:latin typeface="Calibri" panose="020F0502020204030204" pitchFamily="34" charset="0"/>
              </a:rPr>
              <a:t>Considerando uma taxa de crescimento em perpetuidade de 5%, um pouco acima do crescimento médio do PIB brasileiro. </a:t>
            </a:r>
            <a:endParaRPr lang="pt-BR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CDD69BCC-FBDF-49AC-B2A1-8496D6DA0B48}"/>
              </a:ext>
            </a:extLst>
          </p:cNvPr>
          <p:cNvSpPr txBox="1">
            <a:spLocks/>
          </p:cNvSpPr>
          <p:nvPr/>
        </p:nvSpPr>
        <p:spPr>
          <a:xfrm>
            <a:off x="952498" y="2175005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 Taxa de crescimento (g):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0C40AE2-3995-46AC-A82A-221085358BE9}"/>
              </a:ext>
            </a:extLst>
          </p:cNvPr>
          <p:cNvSpPr txBox="1">
            <a:spLocks/>
          </p:cNvSpPr>
          <p:nvPr/>
        </p:nvSpPr>
        <p:spPr>
          <a:xfrm>
            <a:off x="971550" y="3255138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000"/>
              <a:t>Valor </a:t>
            </a:r>
            <a:r>
              <a:rPr lang="en-US" sz="2000" err="1"/>
              <a:t>justo</a:t>
            </a:r>
            <a:r>
              <a:rPr lang="en-US" sz="2000"/>
              <a:t>: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39DC7097-F9EE-4216-8F22-922D5793BB42}"/>
              </a:ext>
            </a:extLst>
          </p:cNvPr>
          <p:cNvSpPr txBox="1">
            <a:spLocks/>
          </p:cNvSpPr>
          <p:nvPr/>
        </p:nvSpPr>
        <p:spPr>
          <a:xfrm>
            <a:off x="920133" y="3657805"/>
            <a:ext cx="10481939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latin typeface="Calibri" panose="020F0502020204030204" pitchFamily="34" charset="0"/>
                <a:cs typeface="Calibri" panose="020F0502020204030204" pitchFamily="34" charset="0"/>
              </a:rPr>
              <a:t>Calculado pela divisão do Valor de </a:t>
            </a:r>
            <a:r>
              <a:rPr lang="pt-BR" sz="1800" err="1">
                <a:latin typeface="Calibri" panose="020F0502020204030204" pitchFamily="34" charset="0"/>
                <a:cs typeface="Calibri" panose="020F0502020204030204" pitchFamily="34" charset="0"/>
              </a:rPr>
              <a:t>Equity</a:t>
            </a:r>
            <a:r>
              <a:rPr lang="pt-BR" sz="1800">
                <a:latin typeface="Calibri" panose="020F0502020204030204" pitchFamily="34" charset="0"/>
                <a:cs typeface="Calibri" panose="020F0502020204030204" pitchFamily="34" charset="0"/>
              </a:rPr>
              <a:t> pela Quantidade de ações da empresa.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C7BD9A-5D98-4D91-B0FA-3D9BEB75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99" y="4131744"/>
            <a:ext cx="3947502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9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37091F-EFCD-451B-87D0-9DEA73A4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Recomendação:</a:t>
            </a:r>
            <a:endParaRPr lang="es-CO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C086146-8EEC-4CD8-879F-95C1B2DB2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668156" cy="2795232"/>
          </a:xfrm>
        </p:spPr>
        <p:txBody>
          <a:bodyPr/>
          <a:lstStyle/>
          <a:p>
            <a:r>
              <a:rPr lang="pt-BR" sz="2400" b="1" u="sng">
                <a:solidFill>
                  <a:srgbClr val="FF0000"/>
                </a:solidFill>
              </a:rPr>
              <a:t>VENDA</a:t>
            </a:r>
            <a:r>
              <a:rPr lang="pt-BR" sz="2400"/>
              <a:t> da ação uma vez que a ação está sobrevalorizada:</a:t>
            </a:r>
            <a:endParaRPr lang="es-CO" sz="240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51D69-315B-4A68-862D-D570714DE9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11</a:t>
            </a:fld>
            <a:endParaRPr lang="pt-BR" noProof="0"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7A377C1-FF69-456A-A00E-4FCF5E15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38" y="3243594"/>
            <a:ext cx="8324523" cy="18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7D6AB21-7A25-4155-947B-1F708287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24" y="3144906"/>
            <a:ext cx="10281152" cy="3311457"/>
          </a:xfrm>
        </p:spPr>
        <p:txBody>
          <a:bodyPr>
            <a:normAutofit/>
          </a:bodyPr>
          <a:lstStyle/>
          <a:p>
            <a:pPr algn="ctr"/>
            <a:r>
              <a:rPr lang="pt-BR" sz="7200">
                <a:latin typeface="+mj-lt"/>
              </a:rPr>
              <a:t>Muito obrigado pela atenção !</a:t>
            </a:r>
            <a:endParaRPr lang="es-CO" sz="7200" dirty="0">
              <a:latin typeface="+mj-lt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58769F-91F0-41FC-859F-953C767C8B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940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9CC2519D-DECA-41BF-A809-DC922C1E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78129"/>
            <a:ext cx="6296748" cy="1211797"/>
          </a:xfrm>
        </p:spPr>
        <p:txBody>
          <a:bodyPr>
            <a:normAutofit/>
          </a:bodyPr>
          <a:lstStyle/>
          <a:p>
            <a:r>
              <a:rPr lang="pt-BR" sz="6600"/>
              <a:t>Sobre a Hapvida</a:t>
            </a:r>
            <a:endParaRPr lang="en-US" sz="660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BA4A29AA-1786-427D-9EED-6DD7A7D9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352800" cy="404216"/>
          </a:xfrm>
        </p:spPr>
        <p:txBody>
          <a:bodyPr>
            <a:normAutofit fontScale="32500" lnSpcReduction="20000"/>
          </a:bodyPr>
          <a:lstStyle/>
          <a:p>
            <a:r>
              <a:rPr lang="pt-BR" sz="9800"/>
              <a:t>Setor de Atuação</a:t>
            </a:r>
          </a:p>
          <a:p>
            <a:endParaRPr lang="en-US"/>
          </a:p>
        </p:txBody>
      </p:sp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EE804E92-532B-4F99-8E4B-921F5652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1550" y="2799146"/>
            <a:ext cx="3036477" cy="2415111"/>
          </a:xfrm>
        </p:spPr>
        <p:txBody>
          <a:bodyPr>
            <a:noAutofit/>
          </a:bodyPr>
          <a:lstStyle/>
          <a:p>
            <a:pPr algn="just"/>
            <a:r>
              <a:rPr lang="pt-BR" sz="2000"/>
              <a:t>Setor de saúde privada com suas atividades concentradas na região norte e nordeste do país.</a:t>
            </a:r>
          </a:p>
          <a:p>
            <a:pPr algn="just"/>
            <a:r>
              <a:rPr lang="pt-BR" sz="2000"/>
              <a:t>Projeto de expansão para as regiões sul e sudeste.</a:t>
            </a:r>
          </a:p>
          <a:p>
            <a:pPr algn="just"/>
            <a:endParaRPr lang="en-US" sz="2000"/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29CE4723-D81E-4249-B5AE-BA633D0EE05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59723" y="2223956"/>
            <a:ext cx="3036477" cy="404216"/>
          </a:xfrm>
        </p:spPr>
        <p:txBody>
          <a:bodyPr>
            <a:normAutofit lnSpcReduction="10000"/>
          </a:bodyPr>
          <a:lstStyle/>
          <a:p>
            <a:r>
              <a:rPr lang="pt-BR" sz="3200"/>
              <a:t>Operação</a:t>
            </a:r>
          </a:p>
          <a:p>
            <a:endParaRPr lang="en-US"/>
          </a:p>
        </p:txBody>
      </p:sp>
      <p:sp>
        <p:nvSpPr>
          <p:cNvPr id="70" name="Content Placeholder 5">
            <a:extLst>
              <a:ext uri="{FF2B5EF4-FFF2-40B4-BE49-F238E27FC236}">
                <a16:creationId xmlns:a16="http://schemas.microsoft.com/office/drawing/2014/main" id="{F8916E12-3F8D-4588-9EAB-23F3DE4DD92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126828" cy="3342163"/>
          </a:xfrm>
        </p:spPr>
        <p:txBody>
          <a:bodyPr>
            <a:normAutofit/>
          </a:bodyPr>
          <a:lstStyle/>
          <a:p>
            <a:pPr algn="just"/>
            <a:r>
              <a:rPr lang="pt-BR" sz="2000"/>
              <a:t>2,4 milhões de planos de saúde.</a:t>
            </a:r>
          </a:p>
          <a:p>
            <a:pPr algn="just"/>
            <a:r>
              <a:rPr lang="pt-BR" sz="2000"/>
              <a:t>1,8 milhões de planos odontológicos.</a:t>
            </a:r>
          </a:p>
          <a:p>
            <a:pPr algn="just"/>
            <a:r>
              <a:rPr lang="pt-BR" sz="2000"/>
              <a:t>185 clínicas, 39 hospitais, 42 pronto atendimentos e 179 laboratórios.</a:t>
            </a:r>
          </a:p>
          <a:p>
            <a:pPr algn="just"/>
            <a:endParaRPr lang="pt-BR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07A294A3-E603-48B9-A0A4-F39A7A72272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203023" y="2300156"/>
            <a:ext cx="3036477" cy="404216"/>
          </a:xfrm>
        </p:spPr>
        <p:txBody>
          <a:bodyPr>
            <a:normAutofit lnSpcReduction="10000"/>
          </a:bodyPr>
          <a:lstStyle/>
          <a:p>
            <a:r>
              <a:rPr lang="en-US" sz="3200"/>
              <a:t>Riscos</a:t>
            </a:r>
          </a:p>
        </p:txBody>
      </p:sp>
      <p:sp>
        <p:nvSpPr>
          <p:cNvPr id="72" name="Content Placeholder 7">
            <a:extLst>
              <a:ext uri="{FF2B5EF4-FFF2-40B4-BE49-F238E27FC236}">
                <a16:creationId xmlns:a16="http://schemas.microsoft.com/office/drawing/2014/main" id="{1567731A-179D-4FEE-B51B-93B20826375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887" cy="2513083"/>
          </a:xfrm>
        </p:spPr>
        <p:txBody>
          <a:bodyPr>
            <a:normAutofit/>
          </a:bodyPr>
          <a:lstStyle/>
          <a:p>
            <a:pPr algn="just"/>
            <a:r>
              <a:rPr lang="pt-BR" sz="2000"/>
              <a:t> Mudança nas normas e regulamentos dos órgãos da saúde.</a:t>
            </a:r>
          </a:p>
          <a:p>
            <a:pPr algn="just"/>
            <a:r>
              <a:rPr lang="pt-BR" sz="2000"/>
              <a:t>Encarecimento dos custos operacionais.</a:t>
            </a:r>
          </a:p>
          <a:p>
            <a:pPr algn="just"/>
            <a:endParaRPr lang="en-US" sz="2000"/>
          </a:p>
        </p:txBody>
      </p:sp>
      <p:sp>
        <p:nvSpPr>
          <p:cNvPr id="62" name="Espaço Reservado para Rodapé 5">
            <a:extLst>
              <a:ext uri="{FF2B5EF4-FFF2-40B4-BE49-F238E27FC236}">
                <a16:creationId xmlns:a16="http://schemas.microsoft.com/office/drawing/2014/main" id="{DC071195-C1A2-44F1-932C-AED168ABCE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12270" y="6579871"/>
            <a:ext cx="3036477" cy="404216"/>
          </a:xfrm>
        </p:spPr>
        <p:txBody>
          <a:bodyPr rtlCol="0"/>
          <a:lstStyle/>
          <a:p>
            <a:pPr rtl="0"/>
            <a:r>
              <a:rPr lang="pt-BR"/>
              <a:t>Informações retiradas do Banco Inter </a:t>
            </a:r>
          </a:p>
        </p:txBody>
      </p:sp>
    </p:spTree>
    <p:extLst>
      <p:ext uri="{BB962C8B-B14F-4D97-AF65-F5344CB8AC3E}">
        <p14:creationId xmlns:p14="http://schemas.microsoft.com/office/powerpoint/2010/main" val="4287540201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/>
              <a:t>Beta Alavancado 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Data 4">
                <a:extLst>
                  <a:ext uri="{FF2B5EF4-FFF2-40B4-BE49-F238E27FC236}">
                    <a16:creationId xmlns:a16="http://schemas.microsoft.com/office/drawing/2014/main" id="{2E803E71-3088-0347-9BCC-16ADB551CCC8}"/>
                  </a:ext>
                </a:extLst>
              </p:cNvPr>
              <p:cNvSpPr>
                <a:spLocks noGrp="1"/>
              </p:cNvSpPr>
              <p:nvPr>
                <p:ph type="dt" sz="half" idx="14"/>
              </p:nvPr>
            </p:nvSpPr>
            <p:spPr>
              <a:xfrm>
                <a:off x="1233170" y="6332219"/>
                <a:ext cx="1728161" cy="247651"/>
              </a:xfrm>
            </p:spPr>
            <p:txBody>
              <a:bodyPr rtlCol="0"/>
              <a:lstStyle/>
              <a:p>
                <a:pPr rtl="0"/>
                <a:r>
                  <a:rPr lang="pt-BR"/>
                  <a:t>Excel: Planilha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/>
                  <a:t> Alavancado</a:t>
                </a:r>
              </a:p>
            </p:txBody>
          </p:sp>
        </mc:Choice>
        <mc:Fallback xmlns="">
          <p:sp>
            <p:nvSpPr>
              <p:cNvPr id="5" name="Espaço Reservado para Data 4">
                <a:extLst>
                  <a:ext uri="{FF2B5EF4-FFF2-40B4-BE49-F238E27FC236}">
                    <a16:creationId xmlns:a16="http://schemas.microsoft.com/office/drawing/2014/main" id="{2E803E71-3088-0347-9BCC-16ADB551C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4"/>
              </p:nvPr>
            </p:nvSpPr>
            <p:spPr>
              <a:xfrm>
                <a:off x="1233170" y="6332219"/>
                <a:ext cx="1728161" cy="247651"/>
              </a:xfrm>
              <a:blipFill>
                <a:blip r:embed="rId3"/>
                <a:stretch>
                  <a:fillRect l="-4930" t="-20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19C05613-0DAA-4A54-9423-C7A8018A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27" y="2095659"/>
            <a:ext cx="10455546" cy="401608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62AE13-24D8-4AA3-A407-1C1A45DFB7DA}"/>
              </a:ext>
            </a:extLst>
          </p:cNvPr>
          <p:cNvSpPr txBox="1"/>
          <p:nvPr/>
        </p:nvSpPr>
        <p:spPr>
          <a:xfrm>
            <a:off x="7348606" y="1695549"/>
            <a:ext cx="450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Beta alavancado da HAPV3 = 0,7406</a:t>
            </a:r>
            <a:endParaRPr lang="es-CO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F4BD0A-F197-41F5-8A5B-56D9104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err="1"/>
              <a:t>Debêntures</a:t>
            </a:r>
            <a:r>
              <a:rPr lang="es-CO"/>
              <a:t> emitidas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16245-4F8E-4921-ABF2-915BD6BEB2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4</a:t>
            </a:fld>
            <a:endParaRPr lang="pt-BR" noProof="0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E58182-F5D8-46B4-8675-FB137574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71" y="3196043"/>
            <a:ext cx="10785257" cy="220040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A02C33-96C8-4A49-B200-7D831560833D}"/>
              </a:ext>
            </a:extLst>
          </p:cNvPr>
          <p:cNvSpPr txBox="1"/>
          <p:nvPr/>
        </p:nvSpPr>
        <p:spPr>
          <a:xfrm>
            <a:off x="861134" y="1890944"/>
            <a:ext cx="1012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O balanço apresenta 2 debêntures emitidas em 2019 e 2 debêntures emitidas em 2021.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9EB0F6-E425-4333-B396-6A657F9C0163}"/>
              </a:ext>
            </a:extLst>
          </p:cNvPr>
          <p:cNvSpPr txBox="1"/>
          <p:nvPr/>
        </p:nvSpPr>
        <p:spPr>
          <a:xfrm>
            <a:off x="861134" y="2425693"/>
            <a:ext cx="94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 empresa apresenta um </a:t>
            </a:r>
            <a:r>
              <a:rPr lang="pt-BR" err="1">
                <a:solidFill>
                  <a:schemeClr val="bg1"/>
                </a:solidFill>
              </a:rPr>
              <a:t>Yield</a:t>
            </a:r>
            <a:r>
              <a:rPr lang="pt-BR">
                <a:solidFill>
                  <a:schemeClr val="bg1"/>
                </a:solidFill>
              </a:rPr>
              <a:t> </a:t>
            </a:r>
            <a:r>
              <a:rPr lang="pt-BR" i="1" err="1">
                <a:solidFill>
                  <a:schemeClr val="bg1"/>
                </a:solidFill>
              </a:rPr>
              <a:t>to</a:t>
            </a:r>
            <a:r>
              <a:rPr lang="pt-BR">
                <a:solidFill>
                  <a:schemeClr val="bg1"/>
                </a:solidFill>
              </a:rPr>
              <a:t> </a:t>
            </a:r>
            <a:r>
              <a:rPr lang="pt-BR" err="1">
                <a:solidFill>
                  <a:schemeClr val="bg1"/>
                </a:solidFill>
              </a:rPr>
              <a:t>Maturity</a:t>
            </a:r>
            <a:r>
              <a:rPr lang="pt-BR">
                <a:solidFill>
                  <a:schemeClr val="bg1"/>
                </a:solidFill>
              </a:rPr>
              <a:t> de 9,5% </a:t>
            </a:r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5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55DAAE81-3875-40FD-BA7A-399C50A5C0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5</a:t>
            </a:fld>
            <a:endParaRPr lang="pt-BR" noProof="0"/>
          </a:p>
        </p:txBody>
      </p:sp>
      <p:graphicFrame>
        <p:nvGraphicFramePr>
          <p:cNvPr id="20" name="Espaço Reservado para Gráfico 19">
            <a:extLst>
              <a:ext uri="{FF2B5EF4-FFF2-40B4-BE49-F238E27FC236}">
                <a16:creationId xmlns:a16="http://schemas.microsoft.com/office/drawing/2014/main" id="{1BB9EF5A-FD94-4A0A-937E-AAA3B9AE7C6E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319619010"/>
              </p:ext>
            </p:extLst>
          </p:nvPr>
        </p:nvGraphicFramePr>
        <p:xfrm>
          <a:off x="971550" y="1384918"/>
          <a:ext cx="10480644" cy="466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ítulo 21">
            <a:extLst>
              <a:ext uri="{FF2B5EF4-FFF2-40B4-BE49-F238E27FC236}">
                <a16:creationId xmlns:a16="http://schemas.microsoft.com/office/drawing/2014/main" id="{DB33E651-3835-488E-8400-1C5E40A1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51269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pt-BR"/>
              <a:t>Estrutura de Capital</a:t>
            </a:r>
          </a:p>
        </p:txBody>
      </p:sp>
    </p:spTree>
    <p:extLst>
      <p:ext uri="{BB962C8B-B14F-4D97-AF65-F5344CB8AC3E}">
        <p14:creationId xmlns:p14="http://schemas.microsoft.com/office/powerpoint/2010/main" val="229344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BE5A9C3D-9D6C-45A9-BBBE-CEB3B359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72388"/>
            <a:ext cx="4941477" cy="610863"/>
          </a:xfrm>
        </p:spPr>
        <p:txBody>
          <a:bodyPr>
            <a:normAutofit/>
          </a:bodyPr>
          <a:lstStyle/>
          <a:p>
            <a:r>
              <a:rPr lang="pt-BR"/>
              <a:t>C</a:t>
            </a:r>
            <a:r>
              <a:rPr lang="es-CO" err="1"/>
              <a:t>álculo</a:t>
            </a:r>
            <a:r>
              <a:rPr lang="es-CO"/>
              <a:t> do WACC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44DB61C7-8FF8-4829-9F76-EE9A322822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6</a:t>
            </a:fld>
            <a:endParaRPr lang="pt-BR" noProof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8BE2811-1A27-4225-8843-23D681E8E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5788" y="1974281"/>
            <a:ext cx="9604714" cy="416971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2DB488-0677-415D-BEB5-F472C006E1AD}"/>
              </a:ext>
            </a:extLst>
          </p:cNvPr>
          <p:cNvSpPr txBox="1"/>
          <p:nvPr/>
        </p:nvSpPr>
        <p:spPr>
          <a:xfrm>
            <a:off x="971550" y="1327950"/>
            <a:ext cx="690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HPV3 apresentou um custo de capital da empresa de 15,35%</a:t>
            </a:r>
            <a:endParaRPr lang="es-CO">
              <a:solidFill>
                <a:schemeClr val="bg1"/>
              </a:solidFill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7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F4B65AF-161E-4178-9E32-AA84A553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21437"/>
            <a:ext cx="5197080" cy="868489"/>
          </a:xfrm>
        </p:spPr>
        <p:txBody>
          <a:bodyPr>
            <a:normAutofit/>
          </a:bodyPr>
          <a:lstStyle/>
          <a:p>
            <a:r>
              <a:rPr lang="pt-BR"/>
              <a:t>Algumas premissas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E20DBF4-6869-481D-96D9-272C5896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499" y="3888965"/>
            <a:ext cx="4838700" cy="315915"/>
          </a:xfrm>
        </p:spPr>
        <p:txBody>
          <a:bodyPr/>
          <a:lstStyle/>
          <a:p>
            <a:r>
              <a:rPr lang="en-US"/>
              <a:t>- CMV: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E647D-0F77-4F60-9420-CAC13A1752D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noProof="0" smtClean="0"/>
              <a:pPr rtl="0">
                <a:spcAft>
                  <a:spcPts val="600"/>
                </a:spcAft>
              </a:pPr>
              <a:t>7</a:t>
            </a:fld>
            <a:endParaRPr lang="pt-BR" noProof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2EE138D-EF39-44F1-864C-CF548438E57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52499" y="2657475"/>
            <a:ext cx="10481939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Considerando um crescimento em torno de 3% na economia brasileira nos próximos anos e uma continuidade no crescimento da receita, desconsiderando os efeitos atípicos provocados pela redução brusca de custos durante 2020 devido à redução nos procedimentos médicos. Nos anos seguintes ocorrerá uma normalização no crescimento da receita devido à normalização da economia pós pandemia.</a:t>
            </a:r>
            <a:r>
              <a:rPr lang="pt-BR"/>
              <a:t>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CDD69BCC-FBDF-49AC-B2A1-8496D6DA0B48}"/>
              </a:ext>
            </a:extLst>
          </p:cNvPr>
          <p:cNvSpPr txBox="1">
            <a:spLocks/>
          </p:cNvSpPr>
          <p:nvPr/>
        </p:nvSpPr>
        <p:spPr>
          <a:xfrm>
            <a:off x="952499" y="2237680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 </a:t>
            </a:r>
            <a:r>
              <a:rPr lang="pt-BR"/>
              <a:t>Receita</a:t>
            </a:r>
            <a:r>
              <a:rPr lang="en-US"/>
              <a:t> </a:t>
            </a:r>
            <a:r>
              <a:rPr lang="pt-BR"/>
              <a:t>líquida</a:t>
            </a:r>
            <a:r>
              <a:rPr lang="en-US"/>
              <a:t>:</a:t>
            </a:r>
          </a:p>
        </p:txBody>
      </p:sp>
      <p:sp>
        <p:nvSpPr>
          <p:cNvPr id="37" name="Espaço Reservado para Texto 20">
            <a:extLst>
              <a:ext uri="{FF2B5EF4-FFF2-40B4-BE49-F238E27FC236}">
                <a16:creationId xmlns:a16="http://schemas.microsoft.com/office/drawing/2014/main" id="{9F7C8C9B-45FE-472E-A3AB-7519A7288CB6}"/>
              </a:ext>
            </a:extLst>
          </p:cNvPr>
          <p:cNvSpPr txBox="1">
            <a:spLocks/>
          </p:cNvSpPr>
          <p:nvPr/>
        </p:nvSpPr>
        <p:spPr>
          <a:xfrm>
            <a:off x="1015410" y="4340603"/>
            <a:ext cx="10481939" cy="6186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Crescimento do CMV foi equivalente a uma média do crescimento dos anos anteriores, mantendo-se constante a partir de 2023.</a:t>
            </a:r>
            <a:r>
              <a:rPr lang="pt-BR" sz="2000"/>
              <a:t> </a:t>
            </a:r>
            <a:endParaRPr lang="pt-BR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164959B-9560-4004-91FB-AF6FE706B466}"/>
              </a:ext>
            </a:extLst>
          </p:cNvPr>
          <p:cNvSpPr txBox="1">
            <a:spLocks/>
          </p:cNvSpPr>
          <p:nvPr/>
        </p:nvSpPr>
        <p:spPr>
          <a:xfrm>
            <a:off x="952499" y="509495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 Custo da dívida: </a:t>
            </a:r>
          </a:p>
        </p:txBody>
      </p:sp>
      <p:sp>
        <p:nvSpPr>
          <p:cNvPr id="41" name="Espaço Reservado para Texto 20">
            <a:extLst>
              <a:ext uri="{FF2B5EF4-FFF2-40B4-BE49-F238E27FC236}">
                <a16:creationId xmlns:a16="http://schemas.microsoft.com/office/drawing/2014/main" id="{AB690AEC-92F3-4ECF-BB08-BE04FDF16688}"/>
              </a:ext>
            </a:extLst>
          </p:cNvPr>
          <p:cNvSpPr txBox="1">
            <a:spLocks/>
          </p:cNvSpPr>
          <p:nvPr/>
        </p:nvSpPr>
        <p:spPr>
          <a:xfrm>
            <a:off x="1015411" y="5476485"/>
            <a:ext cx="10481939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 da dívida apresentou o crescimento que se iguala a média móvel dos últimos 2 anos.</a:t>
            </a: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2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E2DF3F89-0C5A-421C-9F56-C54F8C95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Projeções</a:t>
            </a:r>
            <a:endParaRPr lang="es-CO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1883950-8BA0-476C-B715-E1DEB4583F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289362"/>
            <a:ext cx="2915519" cy="3353217"/>
          </a:xfrm>
        </p:spPr>
        <p:txBody>
          <a:bodyPr/>
          <a:lstStyle/>
          <a:p>
            <a:pPr algn="just"/>
            <a:r>
              <a:rPr lang="pt-BR" sz="1800"/>
              <a:t>Foram projetados com base nas premissas escolhidas, o Balanço Patrimonial e as Demonstrações do Resultado Financeiro para um período posterior de 5 anos.</a:t>
            </a:r>
            <a:endParaRPr lang="es-CO" sz="1800"/>
          </a:p>
          <a:p>
            <a:pPr algn="just"/>
            <a:endParaRPr lang="es-CO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DCA4F4-E99D-44F7-B2B6-3F4DC521DC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8</a:t>
            </a:fld>
            <a:endParaRPr lang="pt-BR" noProof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87DE168-21AC-45AC-A686-9767D3A3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88" y="688471"/>
            <a:ext cx="7073846" cy="54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F4B65AF-161E-4178-9E32-AA84A553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51" y="477251"/>
            <a:ext cx="5197080" cy="868489"/>
          </a:xfrm>
        </p:spPr>
        <p:txBody>
          <a:bodyPr>
            <a:normAutofit/>
          </a:bodyPr>
          <a:lstStyle/>
          <a:p>
            <a:r>
              <a:rPr lang="pt-BR"/>
              <a:t>Fluxo de Caixa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E647D-0F77-4F60-9420-CAC13A1752D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noProof="0" smtClean="0"/>
              <a:pPr rtl="0">
                <a:spcAft>
                  <a:spcPts val="600"/>
                </a:spcAft>
              </a:pPr>
              <a:t>9</a:t>
            </a:fld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2DF0E-C223-4DB3-BB93-0B36705FF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475" y="2654906"/>
            <a:ext cx="5520780" cy="627834"/>
          </a:xfrm>
        </p:spPr>
        <p:txBody>
          <a:bodyPr/>
          <a:lstStyle/>
          <a:p>
            <a:pPr algn="just"/>
            <a:r>
              <a:rPr lang="es-CO"/>
              <a:t>Calculou-se os </a:t>
            </a:r>
            <a:r>
              <a:rPr lang="es-CO" err="1"/>
              <a:t>Fluxos</a:t>
            </a:r>
            <a:r>
              <a:rPr lang="es-CO"/>
              <a:t> de Caixa para os </a:t>
            </a:r>
            <a:r>
              <a:rPr lang="es-CO" err="1"/>
              <a:t>investidores</a:t>
            </a:r>
            <a:r>
              <a:rPr lang="es-CO"/>
              <a:t> para o horizonte de 5 anos de </a:t>
            </a:r>
            <a:r>
              <a:rPr lang="es-CO" err="1"/>
              <a:t>projeção</a:t>
            </a:r>
            <a:r>
              <a:rPr lang="es-CO"/>
              <a:t>.</a:t>
            </a:r>
          </a:p>
          <a:p>
            <a:pPr algn="just"/>
            <a:endParaRPr lang="es-CO"/>
          </a:p>
          <a:p>
            <a:endParaRPr lang="es-CO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487079-8C80-461B-B6F5-0998DB5314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475" y="2085189"/>
            <a:ext cx="4838700" cy="315915"/>
          </a:xfrm>
        </p:spPr>
        <p:txBody>
          <a:bodyPr/>
          <a:lstStyle/>
          <a:p>
            <a:r>
              <a:rPr lang="pt-BR"/>
              <a:t>Fluxo de caixa operacional:</a:t>
            </a:r>
            <a:endParaRPr lang="es-CO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A4FC9F-773F-40F9-A8FA-21CE6764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666" y="2134521"/>
            <a:ext cx="3746377" cy="2212887"/>
          </a:xfrm>
          <a:prstGeom prst="rect">
            <a:avLst/>
          </a:prstGeom>
        </p:spPr>
      </p:pic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188FD4B5-34B1-4589-B660-FB6FC6C8DCED}"/>
              </a:ext>
            </a:extLst>
          </p:cNvPr>
          <p:cNvSpPr txBox="1">
            <a:spLocks/>
          </p:cNvSpPr>
          <p:nvPr/>
        </p:nvSpPr>
        <p:spPr>
          <a:xfrm>
            <a:off x="233475" y="3454563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Perpetuidade:</a:t>
            </a:r>
            <a:endParaRPr lang="es-CO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BCFC533C-57E5-4A1D-8744-F360EF633E6B}"/>
              </a:ext>
            </a:extLst>
          </p:cNvPr>
          <p:cNvSpPr txBox="1">
            <a:spLocks/>
          </p:cNvSpPr>
          <p:nvPr/>
        </p:nvSpPr>
        <p:spPr>
          <a:xfrm>
            <a:off x="233474" y="3946917"/>
            <a:ext cx="5520779" cy="800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/>
              <a:t>Calculou-se os valor dos infinitos </a:t>
            </a:r>
            <a:r>
              <a:rPr lang="es-CO" err="1"/>
              <a:t>fluxos</a:t>
            </a:r>
            <a:r>
              <a:rPr lang="es-CO"/>
              <a:t> de Caixa, considerando que </a:t>
            </a:r>
            <a:r>
              <a:rPr lang="es-CO" err="1"/>
              <a:t>esses</a:t>
            </a:r>
            <a:r>
              <a:rPr lang="es-CO"/>
              <a:t> </a:t>
            </a:r>
            <a:r>
              <a:rPr lang="es-CO" err="1"/>
              <a:t>apresentam</a:t>
            </a:r>
            <a:r>
              <a:rPr lang="es-CO"/>
              <a:t> </a:t>
            </a:r>
            <a:r>
              <a:rPr lang="es-CO" err="1"/>
              <a:t>um</a:t>
            </a:r>
            <a:r>
              <a:rPr lang="es-CO"/>
              <a:t> </a:t>
            </a:r>
            <a:r>
              <a:rPr lang="es-CO" err="1"/>
              <a:t>crescimento</a:t>
            </a:r>
            <a:r>
              <a:rPr lang="es-CO"/>
              <a:t> de 5% </a:t>
            </a:r>
            <a:r>
              <a:rPr lang="es-CO" err="1"/>
              <a:t>ao</a:t>
            </a:r>
            <a:r>
              <a:rPr lang="es-CO"/>
              <a:t> ano.</a:t>
            </a:r>
          </a:p>
          <a:p>
            <a:endParaRPr lang="es-CO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247800-E75C-449B-823A-C8CB73E7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4" y="5115151"/>
            <a:ext cx="11725050" cy="10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2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C353CE3D-D7F0-422D-A216-52C18635942F}" vid="{EE103BC0-2632-4BBB-A623-0112C1D09C7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DF62E8E835D04989C1F1797695CA73" ma:contentTypeVersion="7" ma:contentTypeDescription="Create a new document." ma:contentTypeScope="" ma:versionID="1d2171de2ad325490440bfd1618539fb">
  <xsd:schema xmlns:xsd="http://www.w3.org/2001/XMLSchema" xmlns:xs="http://www.w3.org/2001/XMLSchema" xmlns:p="http://schemas.microsoft.com/office/2006/metadata/properties" xmlns:ns2="02be659c-1410-4d5a-ba8c-a1c22c11f778" targetNamespace="http://schemas.microsoft.com/office/2006/metadata/properties" ma:root="true" ma:fieldsID="f56a90b5cf4e6428aa4e4369e18d76f7" ns2:_="">
    <xsd:import namespace="02be659c-1410-4d5a-ba8c-a1c22c11f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e659c-1410-4d5a-ba8c-a1c22c11f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be659c-1410-4d5a-ba8c-a1c22c11f778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0DE9ED-FCAC-40B1-8D86-6255FFD0B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be659c-1410-4d5a-ba8c-a1c22c11f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02be659c-1410-4d5a-ba8c-a1c22c11f77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anual geométrica</Template>
  <TotalTime>0</TotalTime>
  <Words>412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Franklin Gothic Demi</vt:lpstr>
      <vt:lpstr>Wingdings</vt:lpstr>
      <vt:lpstr>Tema 1</vt:lpstr>
      <vt:lpstr>Valuation Hapvida</vt:lpstr>
      <vt:lpstr>Sobre a Hapvida</vt:lpstr>
      <vt:lpstr>Beta Alavancado </vt:lpstr>
      <vt:lpstr>Debêntures emitidas</vt:lpstr>
      <vt:lpstr>Estrutura de Capital</vt:lpstr>
      <vt:lpstr>Cálculo do WACC</vt:lpstr>
      <vt:lpstr>Algumas premissas</vt:lpstr>
      <vt:lpstr>Projeções</vt:lpstr>
      <vt:lpstr>Fluxo de Caixa</vt:lpstr>
      <vt:lpstr>Valuation</vt:lpstr>
      <vt:lpstr>Recomendação:</vt:lpstr>
      <vt:lpstr>Muito obrigado pela atenção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Hapvida</dc:title>
  <dc:creator>Mel Beloni</dc:creator>
  <cp:lastModifiedBy>David Gun</cp:lastModifiedBy>
  <cp:revision>1</cp:revision>
  <dcterms:created xsi:type="dcterms:W3CDTF">2021-11-23T20:58:06Z</dcterms:created>
  <dcterms:modified xsi:type="dcterms:W3CDTF">2023-02-16T19:30:01Z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0x010100C6DF62E8E835D04989C1F1797695CA73</vt:lpwstr>
  </property>
</Properties>
</file>