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60" r:id="rId1"/>
  </p:sldMasterIdLst>
  <p:sldIdLst>
    <p:sldId id="256" r:id="rId2"/>
    <p:sldId id="257" r:id="rId3"/>
    <p:sldId id="258" r:id="rId4"/>
    <p:sldId id="259" r:id="rId5"/>
    <p:sldId id="260" r:id="rId6"/>
    <p:sldId id="261" r:id="rId7"/>
    <p:sldId id="263" r:id="rId8"/>
    <p:sldId id="264" r:id="rId9"/>
    <p:sldId id="265" r:id="rId10"/>
    <p:sldId id="266" r:id="rId11"/>
    <p:sldId id="267" r:id="rId12"/>
    <p:sldId id="262" r:id="rId1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horzBarState="maximized">
    <p:restoredLeft sz="15000" autoAdjust="0"/>
    <p:restoredTop sz="94660"/>
  </p:normalViewPr>
  <p:slideViewPr>
    <p:cSldViewPr snapToGrid="0">
      <p:cViewPr varScale="1">
        <p:scale>
          <a:sx n="71" d="100"/>
          <a:sy n="71" d="100"/>
        </p:scale>
        <p:origin x="696" y="66"/>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tableStyles" Target="tableStyles.xml"/><Relationship Id="rId2" Type="http://schemas.openxmlformats.org/officeDocument/2006/relationships/slide" Target="slides/slide1.xml"/><Relationship Id="rId16"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viewProps" Target="viewProps.xml"/><Relationship Id="rId10" Type="http://schemas.openxmlformats.org/officeDocument/2006/relationships/slide" Target="slides/slide9.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presProps" Target="presProp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Diapositiva de título">
    <p:bg>
      <p:bgPr>
        <a:solidFill>
          <a:schemeClr val="bg2"/>
        </a:solidFill>
        <a:effectLst/>
      </p:bgPr>
    </p:bg>
    <p:spTree>
      <p:nvGrpSpPr>
        <p:cNvPr id="1" name=""/>
        <p:cNvGrpSpPr/>
        <p:nvPr/>
      </p:nvGrpSpPr>
      <p:grpSpPr>
        <a:xfrm>
          <a:off x="0" y="0"/>
          <a:ext cx="0" cy="0"/>
          <a:chOff x="0" y="0"/>
          <a:chExt cx="0" cy="0"/>
        </a:xfrm>
      </p:grpSpPr>
      <p:sp>
        <p:nvSpPr>
          <p:cNvPr id="2" name="Title 1"/>
          <p:cNvSpPr>
            <a:spLocks noGrp="1"/>
          </p:cNvSpPr>
          <p:nvPr>
            <p:ph type="ctrTitle"/>
          </p:nvPr>
        </p:nvSpPr>
        <p:spPr>
          <a:xfrm>
            <a:off x="1915128" y="1788454"/>
            <a:ext cx="8361229" cy="2098226"/>
          </a:xfrm>
        </p:spPr>
        <p:txBody>
          <a:bodyPr anchor="b">
            <a:noAutofit/>
          </a:bodyPr>
          <a:lstStyle>
            <a:lvl1pPr algn="ctr">
              <a:defRPr sz="7200" cap="all" baseline="0">
                <a:solidFill>
                  <a:schemeClr val="tx2"/>
                </a:solidFill>
              </a:defRPr>
            </a:lvl1pPr>
          </a:lstStyle>
          <a:p>
            <a:r>
              <a:rPr lang="es-ES"/>
              <a:t>Haga clic para modificar el estilo de título del patrón</a:t>
            </a:r>
            <a:endParaRPr lang="en-US" dirty="0"/>
          </a:p>
        </p:txBody>
      </p:sp>
      <p:sp>
        <p:nvSpPr>
          <p:cNvPr id="3" name="Subtitle 2"/>
          <p:cNvSpPr>
            <a:spLocks noGrp="1"/>
          </p:cNvSpPr>
          <p:nvPr>
            <p:ph type="subTitle" idx="1"/>
          </p:nvPr>
        </p:nvSpPr>
        <p:spPr>
          <a:xfrm>
            <a:off x="2679906" y="3956279"/>
            <a:ext cx="6831673" cy="1086237"/>
          </a:xfrm>
        </p:spPr>
        <p:txBody>
          <a:bodyPr>
            <a:normAutofit/>
          </a:bodyPr>
          <a:lstStyle>
            <a:lvl1pPr marL="0" indent="0" algn="ctr">
              <a:lnSpc>
                <a:spcPct val="112000"/>
              </a:lnSpc>
              <a:spcBef>
                <a:spcPts val="0"/>
              </a:spcBef>
              <a:spcAft>
                <a:spcPts val="0"/>
              </a:spcAft>
              <a:buNone/>
              <a:defRPr sz="23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s-ES"/>
              <a:t>Haga clic para modificar el estilo de subtítulo del patrón</a:t>
            </a:r>
            <a:endParaRPr lang="en-US" dirty="0"/>
          </a:p>
        </p:txBody>
      </p:sp>
      <p:sp>
        <p:nvSpPr>
          <p:cNvPr id="4" name="Date Placeholder 3"/>
          <p:cNvSpPr>
            <a:spLocks noGrp="1"/>
          </p:cNvSpPr>
          <p:nvPr>
            <p:ph type="dt" sz="half" idx="10"/>
          </p:nvPr>
        </p:nvSpPr>
        <p:spPr>
          <a:xfrm>
            <a:off x="752858" y="6453386"/>
            <a:ext cx="1607944" cy="404614"/>
          </a:xfrm>
        </p:spPr>
        <p:txBody>
          <a:bodyPr/>
          <a:lstStyle>
            <a:lvl1pPr>
              <a:defRPr baseline="0">
                <a:solidFill>
                  <a:schemeClr val="tx2"/>
                </a:solidFill>
              </a:defRPr>
            </a:lvl1pPr>
          </a:lstStyle>
          <a:p>
            <a:fld id="{38EB0B4D-0AEF-4D69-9AF7-752542EFC928}" type="datetimeFigureOut">
              <a:rPr lang="es-MX" smtClean="0"/>
              <a:t>17/10/2025</a:t>
            </a:fld>
            <a:endParaRPr lang="es-MX"/>
          </a:p>
        </p:txBody>
      </p:sp>
      <p:sp>
        <p:nvSpPr>
          <p:cNvPr id="5" name="Footer Placeholder 4"/>
          <p:cNvSpPr>
            <a:spLocks noGrp="1"/>
          </p:cNvSpPr>
          <p:nvPr>
            <p:ph type="ftr" sz="quarter" idx="11"/>
          </p:nvPr>
        </p:nvSpPr>
        <p:spPr>
          <a:xfrm>
            <a:off x="2584054" y="6453386"/>
            <a:ext cx="7023377" cy="404614"/>
          </a:xfrm>
        </p:spPr>
        <p:txBody>
          <a:bodyPr/>
          <a:lstStyle>
            <a:lvl1pPr algn="ctr">
              <a:defRPr baseline="0">
                <a:solidFill>
                  <a:schemeClr val="tx2"/>
                </a:solidFill>
              </a:defRPr>
            </a:lvl1pPr>
          </a:lstStyle>
          <a:p>
            <a:endParaRPr lang="es-MX"/>
          </a:p>
        </p:txBody>
      </p:sp>
      <p:sp>
        <p:nvSpPr>
          <p:cNvPr id="6" name="Slide Number Placeholder 5"/>
          <p:cNvSpPr>
            <a:spLocks noGrp="1"/>
          </p:cNvSpPr>
          <p:nvPr>
            <p:ph type="sldNum" sz="quarter" idx="12"/>
          </p:nvPr>
        </p:nvSpPr>
        <p:spPr>
          <a:xfrm>
            <a:off x="9830683" y="6453386"/>
            <a:ext cx="1596292" cy="404614"/>
          </a:xfrm>
        </p:spPr>
        <p:txBody>
          <a:bodyPr/>
          <a:lstStyle>
            <a:lvl1pPr>
              <a:defRPr baseline="0">
                <a:solidFill>
                  <a:schemeClr val="tx2"/>
                </a:solidFill>
              </a:defRPr>
            </a:lvl1pPr>
          </a:lstStyle>
          <a:p>
            <a:fld id="{7A341C15-AE7D-4803-9EE3-D3C73062392D}" type="slidenum">
              <a:rPr lang="es-MX" smtClean="0"/>
              <a:t>‹Nº›</a:t>
            </a:fld>
            <a:endParaRPr lang="es-MX"/>
          </a:p>
        </p:txBody>
      </p:sp>
      <p:grpSp>
        <p:nvGrpSpPr>
          <p:cNvPr id="7" name="Group 6"/>
          <p:cNvGrpSpPr/>
          <p:nvPr/>
        </p:nvGrpSpPr>
        <p:grpSpPr>
          <a:xfrm>
            <a:off x="752858" y="744469"/>
            <a:ext cx="10674117" cy="5349671"/>
            <a:chOff x="752858" y="744469"/>
            <a:chExt cx="10674117" cy="5349671"/>
          </a:xfrm>
        </p:grpSpPr>
        <p:sp>
          <p:nvSpPr>
            <p:cNvPr id="11" name="Freeform 6"/>
            <p:cNvSpPr/>
            <p:nvPr/>
          </p:nvSpPr>
          <p:spPr bwMode="auto">
            <a:xfrm>
              <a:off x="8151962" y="1685652"/>
              <a:ext cx="3275013" cy="4408488"/>
            </a:xfrm>
            <a:custGeom>
              <a:avLst/>
              <a:gdLst/>
              <a:ahLst/>
              <a:cxnLst/>
              <a:rect l="l" t="t" r="r" b="b"/>
              <a:pathLst>
                <a:path w="10000" h="10000">
                  <a:moveTo>
                    <a:pt x="8761" y="0"/>
                  </a:moveTo>
                  <a:lnTo>
                    <a:pt x="10000" y="0"/>
                  </a:lnTo>
                  <a:lnTo>
                    <a:pt x="10000" y="10000"/>
                  </a:lnTo>
                  <a:lnTo>
                    <a:pt x="0" y="10000"/>
                  </a:lnTo>
                  <a:lnTo>
                    <a:pt x="0" y="9126"/>
                  </a:lnTo>
                  <a:lnTo>
                    <a:pt x="8761" y="9127"/>
                  </a:lnTo>
                  <a:lnTo>
                    <a:pt x="8761" y="0"/>
                  </a:lnTo>
                  <a:close/>
                </a:path>
              </a:pathLst>
            </a:custGeom>
            <a:solidFill>
              <a:schemeClr val="tx2"/>
            </a:solidFill>
            <a:ln w="0">
              <a:noFill/>
              <a:prstDash val="solid"/>
              <a:round/>
              <a:headEnd/>
              <a:tailEnd/>
            </a:ln>
          </p:spPr>
        </p:sp>
        <p:sp>
          <p:nvSpPr>
            <p:cNvPr id="14" name="Freeform 6"/>
            <p:cNvSpPr/>
            <p:nvPr/>
          </p:nvSpPr>
          <p:spPr bwMode="auto">
            <a:xfrm flipH="1" flipV="1">
              <a:off x="752858" y="744469"/>
              <a:ext cx="3275668" cy="4408488"/>
            </a:xfrm>
            <a:custGeom>
              <a:avLst/>
              <a:gdLst/>
              <a:ahLst/>
              <a:cxnLst/>
              <a:rect l="l" t="t" r="r" b="b"/>
              <a:pathLst>
                <a:path w="10002" h="10000">
                  <a:moveTo>
                    <a:pt x="8763" y="0"/>
                  </a:moveTo>
                  <a:lnTo>
                    <a:pt x="10002" y="0"/>
                  </a:lnTo>
                  <a:lnTo>
                    <a:pt x="10002" y="10000"/>
                  </a:lnTo>
                  <a:lnTo>
                    <a:pt x="2" y="10000"/>
                  </a:lnTo>
                  <a:cubicBezTo>
                    <a:pt x="-2" y="9698"/>
                    <a:pt x="4" y="9427"/>
                    <a:pt x="0" y="9125"/>
                  </a:cubicBezTo>
                  <a:lnTo>
                    <a:pt x="8763" y="9128"/>
                  </a:lnTo>
                  <a:lnTo>
                    <a:pt x="8763" y="0"/>
                  </a:lnTo>
                  <a:close/>
                </a:path>
              </a:pathLst>
            </a:custGeom>
            <a:solidFill>
              <a:schemeClr val="tx2"/>
            </a:solidFill>
            <a:ln w="0">
              <a:noFill/>
              <a:prstDash val="solid"/>
              <a:round/>
              <a:headEnd/>
              <a:tailEnd/>
            </a:ln>
          </p:spPr>
        </p:sp>
      </p:grpSp>
    </p:spTree>
    <p:extLst>
      <p:ext uri="{BB962C8B-B14F-4D97-AF65-F5344CB8AC3E}">
        <p14:creationId xmlns:p14="http://schemas.microsoft.com/office/powerpoint/2010/main" val="2103539436"/>
      </p:ext>
    </p:extLst>
  </p:cSld>
  <p:clrMapOvr>
    <a:overrideClrMapping bg1="lt1" tx1="dk1" bg2="lt2" tx2="dk2" accent1="accent1" accent2="accent2" accent3="accent3" accent4="accent4" accent5="accent5" accent6="accent6" hlink="hlink" folHlink="folHlink"/>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ítulo y texto vertical">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2295525"/>
            <a:ext cx="9601200" cy="3571875"/>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8EB0B4D-0AEF-4D69-9AF7-752542EFC928}" type="datetimeFigureOut">
              <a:rPr lang="es-MX" smtClean="0"/>
              <a:t>17/10/2025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A341C15-AE7D-4803-9EE3-D3C73062392D}" type="slidenum">
              <a:rPr lang="es-MX" smtClean="0"/>
              <a:t>‹Nº›</a:t>
            </a:fld>
            <a:endParaRPr lang="es-MX"/>
          </a:p>
        </p:txBody>
      </p:sp>
    </p:spTree>
    <p:extLst>
      <p:ext uri="{BB962C8B-B14F-4D97-AF65-F5344CB8AC3E}">
        <p14:creationId xmlns:p14="http://schemas.microsoft.com/office/powerpoint/2010/main" val="405061305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Título vertical y texto">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596561" y="624156"/>
            <a:ext cx="1565766" cy="5243244"/>
          </a:xfrm>
        </p:spPr>
        <p:txBody>
          <a:bodyPr vert="eaVert"/>
          <a:lstStyle/>
          <a:p>
            <a:r>
              <a:rPr lang="es-ES"/>
              <a:t>Haga clic para modificar el estilo de título del patrón</a:t>
            </a:r>
            <a:endParaRPr lang="en-US" dirty="0"/>
          </a:p>
        </p:txBody>
      </p:sp>
      <p:sp>
        <p:nvSpPr>
          <p:cNvPr id="3" name="Vertical Text Placeholder 2"/>
          <p:cNvSpPr>
            <a:spLocks noGrp="1"/>
          </p:cNvSpPr>
          <p:nvPr>
            <p:ph type="body" orient="vert" idx="1"/>
          </p:nvPr>
        </p:nvSpPr>
        <p:spPr>
          <a:xfrm>
            <a:off x="1371600" y="624156"/>
            <a:ext cx="8179641" cy="5243244"/>
          </a:xfrm>
        </p:spPr>
        <p:txBody>
          <a:bodyPr vert="eaVert"/>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8EB0B4D-0AEF-4D69-9AF7-752542EFC928}" type="datetimeFigureOut">
              <a:rPr lang="es-MX" smtClean="0"/>
              <a:t>17/10/2025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A341C15-AE7D-4803-9EE3-D3C73062392D}" type="slidenum">
              <a:rPr lang="es-MX" smtClean="0"/>
              <a:t>‹Nº›</a:t>
            </a:fld>
            <a:endParaRPr lang="es-MX"/>
          </a:p>
        </p:txBody>
      </p:sp>
    </p:spTree>
    <p:extLst>
      <p:ext uri="{BB962C8B-B14F-4D97-AF65-F5344CB8AC3E}">
        <p14:creationId xmlns:p14="http://schemas.microsoft.com/office/powerpoint/2010/main" val="3015768023"/>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ítulo y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Content Placeholder 2"/>
          <p:cNvSpPr>
            <a:spLocks noGrp="1"/>
          </p:cNvSpPr>
          <p:nvPr>
            <p:ph idx="1"/>
          </p:nvPr>
        </p:nvSpPr>
        <p:spPr/>
        <p:txBody>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10"/>
          </p:nvPr>
        </p:nvSpPr>
        <p:spPr/>
        <p:txBody>
          <a:bodyPr/>
          <a:lstStyle/>
          <a:p>
            <a:fld id="{38EB0B4D-0AEF-4D69-9AF7-752542EFC928}" type="datetimeFigureOut">
              <a:rPr lang="es-MX" smtClean="0"/>
              <a:t>17/10/2025</a:t>
            </a:fld>
            <a:endParaRPr lang="es-MX"/>
          </a:p>
        </p:txBody>
      </p:sp>
      <p:sp>
        <p:nvSpPr>
          <p:cNvPr id="5" name="Footer Placeholder 4"/>
          <p:cNvSpPr>
            <a:spLocks noGrp="1"/>
          </p:cNvSpPr>
          <p:nvPr>
            <p:ph type="ftr" sz="quarter" idx="11"/>
          </p:nvPr>
        </p:nvSpPr>
        <p:spPr/>
        <p:txBody>
          <a:bodyPr/>
          <a:lstStyle/>
          <a:p>
            <a:endParaRPr lang="es-MX"/>
          </a:p>
        </p:txBody>
      </p:sp>
      <p:sp>
        <p:nvSpPr>
          <p:cNvPr id="6" name="Slide Number Placeholder 5"/>
          <p:cNvSpPr>
            <a:spLocks noGrp="1"/>
          </p:cNvSpPr>
          <p:nvPr>
            <p:ph type="sldNum" sz="quarter" idx="12"/>
          </p:nvPr>
        </p:nvSpPr>
        <p:spPr/>
        <p:txBody>
          <a:bodyPr/>
          <a:lstStyle/>
          <a:p>
            <a:fld id="{7A341C15-AE7D-4803-9EE3-D3C73062392D}" type="slidenum">
              <a:rPr lang="es-MX" smtClean="0"/>
              <a:t>‹Nº›</a:t>
            </a:fld>
            <a:endParaRPr lang="es-MX"/>
          </a:p>
        </p:txBody>
      </p:sp>
    </p:spTree>
    <p:extLst>
      <p:ext uri="{BB962C8B-B14F-4D97-AF65-F5344CB8AC3E}">
        <p14:creationId xmlns:p14="http://schemas.microsoft.com/office/powerpoint/2010/main" val="3303390293"/>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Encabezado de secció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765025" y="1301360"/>
            <a:ext cx="9612971" cy="2852737"/>
          </a:xfrm>
        </p:spPr>
        <p:txBody>
          <a:bodyPr anchor="b">
            <a:normAutofit/>
          </a:bodyPr>
          <a:lstStyle>
            <a:lvl1pPr algn="r">
              <a:defRPr sz="7200" cap="all" baseline="0">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765025" y="4216328"/>
            <a:ext cx="9612971" cy="1143324"/>
          </a:xfrm>
        </p:spPr>
        <p:txBody>
          <a:bodyPr/>
          <a:lstStyle>
            <a:lvl1pPr marL="0" indent="0" algn="r">
              <a:lnSpc>
                <a:spcPct val="112000"/>
              </a:lnSpc>
              <a:spcBef>
                <a:spcPts val="0"/>
              </a:spcBef>
              <a:spcAft>
                <a:spcPts val="0"/>
              </a:spcAft>
              <a:buNone/>
              <a:defRPr sz="2400">
                <a:solidFill>
                  <a:schemeClr val="tx2"/>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s-ES"/>
              <a:t>Haga clic para modificar los estilos de texto del patrón</a:t>
            </a:r>
          </a:p>
        </p:txBody>
      </p:sp>
      <p:sp>
        <p:nvSpPr>
          <p:cNvPr id="4" name="Date Placeholder 3"/>
          <p:cNvSpPr>
            <a:spLocks noGrp="1"/>
          </p:cNvSpPr>
          <p:nvPr>
            <p:ph type="dt" sz="half" idx="10"/>
          </p:nvPr>
        </p:nvSpPr>
        <p:spPr>
          <a:xfrm>
            <a:off x="738908" y="6453386"/>
            <a:ext cx="1622409" cy="404614"/>
          </a:xfrm>
        </p:spPr>
        <p:txBody>
          <a:bodyPr/>
          <a:lstStyle>
            <a:lvl1pPr>
              <a:defRPr>
                <a:solidFill>
                  <a:schemeClr val="tx2"/>
                </a:solidFill>
              </a:defRPr>
            </a:lvl1pPr>
          </a:lstStyle>
          <a:p>
            <a:fld id="{38EB0B4D-0AEF-4D69-9AF7-752542EFC928}" type="datetimeFigureOut">
              <a:rPr lang="es-MX" smtClean="0"/>
              <a:t>17/10/2025</a:t>
            </a:fld>
            <a:endParaRPr lang="es-MX"/>
          </a:p>
        </p:txBody>
      </p:sp>
      <p:sp>
        <p:nvSpPr>
          <p:cNvPr id="5" name="Footer Placeholder 4"/>
          <p:cNvSpPr>
            <a:spLocks noGrp="1"/>
          </p:cNvSpPr>
          <p:nvPr>
            <p:ph type="ftr" sz="quarter" idx="11"/>
          </p:nvPr>
        </p:nvSpPr>
        <p:spPr>
          <a:xfrm>
            <a:off x="2584312" y="6453386"/>
            <a:ext cx="7023377" cy="404614"/>
          </a:xfrm>
        </p:spPr>
        <p:txBody>
          <a:bodyPr/>
          <a:lstStyle>
            <a:lvl1pPr algn="ctr">
              <a:defRPr>
                <a:solidFill>
                  <a:schemeClr val="tx2"/>
                </a:solidFill>
              </a:defRPr>
            </a:lvl1pPr>
          </a:lstStyle>
          <a:p>
            <a:endParaRPr lang="es-MX"/>
          </a:p>
        </p:txBody>
      </p:sp>
      <p:sp>
        <p:nvSpPr>
          <p:cNvPr id="6" name="Slide Number Placeholder 5"/>
          <p:cNvSpPr>
            <a:spLocks noGrp="1"/>
          </p:cNvSpPr>
          <p:nvPr>
            <p:ph type="sldNum" sz="quarter" idx="12"/>
          </p:nvPr>
        </p:nvSpPr>
        <p:spPr>
          <a:xfrm>
            <a:off x="9830683" y="6453386"/>
            <a:ext cx="1596292" cy="404614"/>
          </a:xfrm>
        </p:spPr>
        <p:txBody>
          <a:bodyPr/>
          <a:lstStyle>
            <a:lvl1pPr>
              <a:defRPr>
                <a:solidFill>
                  <a:schemeClr val="tx2"/>
                </a:solidFill>
              </a:defRPr>
            </a:lvl1pPr>
          </a:lstStyle>
          <a:p>
            <a:fld id="{7A341C15-AE7D-4803-9EE3-D3C73062392D}" type="slidenum">
              <a:rPr lang="es-MX" smtClean="0"/>
              <a:t>‹Nº›</a:t>
            </a:fld>
            <a:endParaRPr lang="es-MX"/>
          </a:p>
        </p:txBody>
      </p:sp>
      <p:sp>
        <p:nvSpPr>
          <p:cNvPr id="7" name="Freeform 6" title="Crop Mark"/>
          <p:cNvSpPr/>
          <p:nvPr/>
        </p:nvSpPr>
        <p:spPr bwMode="auto">
          <a:xfrm>
            <a:off x="8151962" y="1685652"/>
            <a:ext cx="3275013" cy="4408488"/>
          </a:xfrm>
          <a:custGeom>
            <a:avLst/>
            <a:gdLst/>
            <a:ahLst/>
            <a:cxnLst/>
            <a:rect l="0" t="0" r="r" b="b"/>
            <a:pathLst>
              <a:path w="4125" h="5554">
                <a:moveTo>
                  <a:pt x="3614" y="0"/>
                </a:moveTo>
                <a:lnTo>
                  <a:pt x="4125" y="0"/>
                </a:lnTo>
                <a:lnTo>
                  <a:pt x="4125" y="5554"/>
                </a:lnTo>
                <a:lnTo>
                  <a:pt x="0" y="5554"/>
                </a:lnTo>
                <a:lnTo>
                  <a:pt x="0" y="5074"/>
                </a:lnTo>
                <a:lnTo>
                  <a:pt x="3614" y="5074"/>
                </a:lnTo>
                <a:lnTo>
                  <a:pt x="3614" y="0"/>
                </a:lnTo>
                <a:close/>
              </a:path>
            </a:pathLst>
          </a:custGeom>
          <a:solidFill>
            <a:schemeClr val="tx2"/>
          </a:solidFill>
          <a:ln w="0">
            <a:noFill/>
            <a:prstDash val="solid"/>
            <a:round/>
            <a:headEnd/>
            <a:tailEnd/>
          </a:ln>
        </p:spPr>
      </p:sp>
    </p:spTree>
    <p:extLst>
      <p:ext uri="{BB962C8B-B14F-4D97-AF65-F5344CB8AC3E}">
        <p14:creationId xmlns:p14="http://schemas.microsoft.com/office/powerpoint/2010/main" val="3313084337"/>
      </p:ext>
    </p:extLst>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Dos objetos">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sz="half" idx="1"/>
          </p:nvPr>
        </p:nvSpPr>
        <p:spPr>
          <a:xfrm>
            <a:off x="1371600" y="2285999"/>
            <a:ext cx="4447786" cy="3581401"/>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Content Placeholder 3"/>
          <p:cNvSpPr>
            <a:spLocks noGrp="1"/>
          </p:cNvSpPr>
          <p:nvPr>
            <p:ph sz="half" idx="2"/>
          </p:nvPr>
        </p:nvSpPr>
        <p:spPr>
          <a:xfrm>
            <a:off x="6525403" y="2285999"/>
            <a:ext cx="4447786" cy="3581401"/>
          </a:xfrm>
        </p:spPr>
        <p:txBody>
          <a:bodyPr/>
          <a:lstStyle>
            <a:lvl1pPr>
              <a:defRPr>
                <a:solidFill>
                  <a:schemeClr val="tx2"/>
                </a:solidFill>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Date Placeholder 4"/>
          <p:cNvSpPr>
            <a:spLocks noGrp="1"/>
          </p:cNvSpPr>
          <p:nvPr>
            <p:ph type="dt" sz="half" idx="10"/>
          </p:nvPr>
        </p:nvSpPr>
        <p:spPr/>
        <p:txBody>
          <a:bodyPr/>
          <a:lstStyle/>
          <a:p>
            <a:fld id="{38EB0B4D-0AEF-4D69-9AF7-752542EFC928}" type="datetimeFigureOut">
              <a:rPr lang="es-MX" smtClean="0"/>
              <a:t>17/10/2025</a:t>
            </a:fld>
            <a:endParaRPr lang="es-MX"/>
          </a:p>
        </p:txBody>
      </p:sp>
      <p:sp>
        <p:nvSpPr>
          <p:cNvPr id="6" name="Footer Placeholder 5"/>
          <p:cNvSpPr>
            <a:spLocks noGrp="1"/>
          </p:cNvSpPr>
          <p:nvPr>
            <p:ph type="ftr" sz="quarter" idx="11"/>
          </p:nvPr>
        </p:nvSpPr>
        <p:spPr/>
        <p:txBody>
          <a:bodyPr/>
          <a:lstStyle/>
          <a:p>
            <a:endParaRPr lang="es-MX"/>
          </a:p>
        </p:txBody>
      </p:sp>
      <p:sp>
        <p:nvSpPr>
          <p:cNvPr id="7" name="Slide Number Placeholder 6"/>
          <p:cNvSpPr>
            <a:spLocks noGrp="1"/>
          </p:cNvSpPr>
          <p:nvPr>
            <p:ph type="sldNum" sz="quarter" idx="12"/>
          </p:nvPr>
        </p:nvSpPr>
        <p:spPr/>
        <p:txBody>
          <a:bodyPr/>
          <a:lstStyle/>
          <a:p>
            <a:fld id="{7A341C15-AE7D-4803-9EE3-D3C73062392D}" type="slidenum">
              <a:rPr lang="es-MX" smtClean="0"/>
              <a:t>‹Nº›</a:t>
            </a:fld>
            <a:endParaRPr lang="es-MX"/>
          </a:p>
        </p:txBody>
      </p:sp>
    </p:spTree>
    <p:extLst>
      <p:ext uri="{BB962C8B-B14F-4D97-AF65-F5344CB8AC3E}">
        <p14:creationId xmlns:p14="http://schemas.microsoft.com/office/powerpoint/2010/main" val="66800959"/>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ación">
    <p:spTree>
      <p:nvGrpSpPr>
        <p:cNvPr id="1" name=""/>
        <p:cNvGrpSpPr/>
        <p:nvPr/>
      </p:nvGrpSpPr>
      <p:grpSpPr>
        <a:xfrm>
          <a:off x="0" y="0"/>
          <a:ext cx="0" cy="0"/>
          <a:chOff x="0" y="0"/>
          <a:chExt cx="0" cy="0"/>
        </a:xfrm>
      </p:grpSpPr>
      <p:sp>
        <p:nvSpPr>
          <p:cNvPr id="2" name="Title 1"/>
          <p:cNvSpPr>
            <a:spLocks noGrp="1"/>
          </p:cNvSpPr>
          <p:nvPr>
            <p:ph type="title"/>
          </p:nvPr>
        </p:nvSpPr>
        <p:spPr>
          <a:xfrm>
            <a:off x="1371600" y="685800"/>
            <a:ext cx="9601200" cy="1485900"/>
          </a:xfrm>
        </p:spPr>
        <p:txBody>
          <a:bodyPr/>
          <a:lstStyle>
            <a:lvl1pPr>
              <a:defRPr>
                <a:solidFill>
                  <a:schemeClr val="tx2"/>
                </a:solidFill>
              </a:defRPr>
            </a:lvl1p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4" name="Content Placeholder 3"/>
          <p:cNvSpPr>
            <a:spLocks noGrp="1"/>
          </p:cNvSpPr>
          <p:nvPr>
            <p:ph sz="half" idx="2"/>
          </p:nvPr>
        </p:nvSpPr>
        <p:spPr>
          <a:xfrm>
            <a:off x="1371600"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5" name="Text Placeholder 4"/>
          <p:cNvSpPr>
            <a:spLocks noGrp="1"/>
          </p:cNvSpPr>
          <p:nvPr>
            <p:ph type="body" sz="quarter" idx="3"/>
          </p:nvPr>
        </p:nvSpPr>
        <p:spPr>
          <a:xfrm>
            <a:off x="6525014" y="2340864"/>
            <a:ext cx="4443984" cy="823912"/>
          </a:xfrm>
        </p:spPr>
        <p:txBody>
          <a:bodyPr anchor="b">
            <a:noAutofit/>
          </a:bodyPr>
          <a:lstStyle>
            <a:lvl1pPr marL="0" indent="0">
              <a:lnSpc>
                <a:spcPct val="84000"/>
              </a:lnSpc>
              <a:spcBef>
                <a:spcPts val="0"/>
              </a:spcBef>
              <a:spcAft>
                <a:spcPts val="0"/>
              </a:spcAft>
              <a:buNone/>
              <a:defRPr sz="3000" b="0" baseline="0">
                <a:solidFill>
                  <a:schemeClr val="tx2"/>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s-ES"/>
              <a:t>Haga clic para modificar los estilos de texto del patrón</a:t>
            </a:r>
          </a:p>
        </p:txBody>
      </p:sp>
      <p:sp>
        <p:nvSpPr>
          <p:cNvPr id="6" name="Content Placeholder 5"/>
          <p:cNvSpPr>
            <a:spLocks noGrp="1"/>
          </p:cNvSpPr>
          <p:nvPr>
            <p:ph sz="quarter" idx="4"/>
          </p:nvPr>
        </p:nvSpPr>
        <p:spPr>
          <a:xfrm>
            <a:off x="6525014" y="3305207"/>
            <a:ext cx="4443984" cy="2562193"/>
          </a:xfrm>
        </p:spPr>
        <p:txBody>
          <a:bodyPr/>
          <a:lstStyle>
            <a:lvl1pPr>
              <a:defRPr baseline="0">
                <a:solidFill>
                  <a:schemeClr val="tx2"/>
                </a:solidFill>
              </a:defRPr>
            </a:lvl1pPr>
            <a:lvl2pPr>
              <a:defRPr baseline="0">
                <a:solidFill>
                  <a:schemeClr val="tx2"/>
                </a:solidFill>
              </a:defRPr>
            </a:lvl2pPr>
            <a:lvl3pPr>
              <a:defRPr baseline="0">
                <a:solidFill>
                  <a:schemeClr val="tx2"/>
                </a:solidFill>
              </a:defRPr>
            </a:lvl3pPr>
            <a:lvl4pPr>
              <a:defRPr baseline="0">
                <a:solidFill>
                  <a:schemeClr val="tx2"/>
                </a:solidFill>
              </a:defRPr>
            </a:lvl4pPr>
            <a:lvl5pPr>
              <a:defRPr baseline="0">
                <a:solidFill>
                  <a:schemeClr val="tx2"/>
                </a:solidFill>
              </a:defRPr>
            </a:lvl5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7" name="Date Placeholder 6"/>
          <p:cNvSpPr>
            <a:spLocks noGrp="1"/>
          </p:cNvSpPr>
          <p:nvPr>
            <p:ph type="dt" sz="half" idx="10"/>
          </p:nvPr>
        </p:nvSpPr>
        <p:spPr/>
        <p:txBody>
          <a:bodyPr/>
          <a:lstStyle/>
          <a:p>
            <a:fld id="{38EB0B4D-0AEF-4D69-9AF7-752542EFC928}" type="datetimeFigureOut">
              <a:rPr lang="es-MX" smtClean="0"/>
              <a:t>17/10/2025</a:t>
            </a:fld>
            <a:endParaRPr lang="es-MX"/>
          </a:p>
        </p:txBody>
      </p:sp>
      <p:sp>
        <p:nvSpPr>
          <p:cNvPr id="8" name="Footer Placeholder 7"/>
          <p:cNvSpPr>
            <a:spLocks noGrp="1"/>
          </p:cNvSpPr>
          <p:nvPr>
            <p:ph type="ftr" sz="quarter" idx="11"/>
          </p:nvPr>
        </p:nvSpPr>
        <p:spPr/>
        <p:txBody>
          <a:bodyPr/>
          <a:lstStyle/>
          <a:p>
            <a:endParaRPr lang="es-MX"/>
          </a:p>
        </p:txBody>
      </p:sp>
      <p:sp>
        <p:nvSpPr>
          <p:cNvPr id="9" name="Slide Number Placeholder 8"/>
          <p:cNvSpPr>
            <a:spLocks noGrp="1"/>
          </p:cNvSpPr>
          <p:nvPr>
            <p:ph type="sldNum" sz="quarter" idx="12"/>
          </p:nvPr>
        </p:nvSpPr>
        <p:spPr/>
        <p:txBody>
          <a:bodyPr/>
          <a:lstStyle/>
          <a:p>
            <a:fld id="{7A341C15-AE7D-4803-9EE3-D3C73062392D}" type="slidenum">
              <a:rPr lang="es-MX" smtClean="0"/>
              <a:t>‹Nº›</a:t>
            </a:fld>
            <a:endParaRPr lang="es-MX"/>
          </a:p>
        </p:txBody>
      </p:sp>
    </p:spTree>
    <p:extLst>
      <p:ext uri="{BB962C8B-B14F-4D97-AF65-F5344CB8AC3E}">
        <p14:creationId xmlns:p14="http://schemas.microsoft.com/office/powerpoint/2010/main" val="2526473335"/>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Solo el título">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s-ES"/>
              <a:t>Haga clic para modificar el estilo de título del patrón</a:t>
            </a:r>
            <a:endParaRPr lang="en-US" dirty="0"/>
          </a:p>
        </p:txBody>
      </p:sp>
      <p:sp>
        <p:nvSpPr>
          <p:cNvPr id="3" name="Date Placeholder 2"/>
          <p:cNvSpPr>
            <a:spLocks noGrp="1"/>
          </p:cNvSpPr>
          <p:nvPr>
            <p:ph type="dt" sz="half" idx="10"/>
          </p:nvPr>
        </p:nvSpPr>
        <p:spPr/>
        <p:txBody>
          <a:bodyPr/>
          <a:lstStyle/>
          <a:p>
            <a:fld id="{38EB0B4D-0AEF-4D69-9AF7-752542EFC928}" type="datetimeFigureOut">
              <a:rPr lang="es-MX" smtClean="0"/>
              <a:t>17/10/2025</a:t>
            </a:fld>
            <a:endParaRPr lang="es-MX"/>
          </a:p>
        </p:txBody>
      </p:sp>
      <p:sp>
        <p:nvSpPr>
          <p:cNvPr id="4" name="Footer Placeholder 3"/>
          <p:cNvSpPr>
            <a:spLocks noGrp="1"/>
          </p:cNvSpPr>
          <p:nvPr>
            <p:ph type="ftr" sz="quarter" idx="11"/>
          </p:nvPr>
        </p:nvSpPr>
        <p:spPr/>
        <p:txBody>
          <a:bodyPr/>
          <a:lstStyle/>
          <a:p>
            <a:endParaRPr lang="es-MX"/>
          </a:p>
        </p:txBody>
      </p:sp>
      <p:sp>
        <p:nvSpPr>
          <p:cNvPr id="5" name="Slide Number Placeholder 4"/>
          <p:cNvSpPr>
            <a:spLocks noGrp="1"/>
          </p:cNvSpPr>
          <p:nvPr>
            <p:ph type="sldNum" sz="quarter" idx="12"/>
          </p:nvPr>
        </p:nvSpPr>
        <p:spPr/>
        <p:txBody>
          <a:bodyPr/>
          <a:lstStyle/>
          <a:p>
            <a:fld id="{7A341C15-AE7D-4803-9EE3-D3C73062392D}" type="slidenum">
              <a:rPr lang="es-MX" smtClean="0"/>
              <a:t>‹Nº›</a:t>
            </a:fld>
            <a:endParaRPr lang="es-MX"/>
          </a:p>
        </p:txBody>
      </p:sp>
    </p:spTree>
    <p:extLst>
      <p:ext uri="{BB962C8B-B14F-4D97-AF65-F5344CB8AC3E}">
        <p14:creationId xmlns:p14="http://schemas.microsoft.com/office/powerpoint/2010/main" val="236722967"/>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En blanco">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38EB0B4D-0AEF-4D69-9AF7-752542EFC928}" type="datetimeFigureOut">
              <a:rPr lang="es-MX" smtClean="0"/>
              <a:t>17/10/2025</a:t>
            </a:fld>
            <a:endParaRPr lang="es-MX"/>
          </a:p>
        </p:txBody>
      </p:sp>
      <p:sp>
        <p:nvSpPr>
          <p:cNvPr id="3" name="Footer Placeholder 2"/>
          <p:cNvSpPr>
            <a:spLocks noGrp="1"/>
          </p:cNvSpPr>
          <p:nvPr>
            <p:ph type="ftr" sz="quarter" idx="11"/>
          </p:nvPr>
        </p:nvSpPr>
        <p:spPr/>
        <p:txBody>
          <a:bodyPr/>
          <a:lstStyle/>
          <a:p>
            <a:endParaRPr lang="es-MX"/>
          </a:p>
        </p:txBody>
      </p:sp>
      <p:sp>
        <p:nvSpPr>
          <p:cNvPr id="4" name="Slide Number Placeholder 3"/>
          <p:cNvSpPr>
            <a:spLocks noGrp="1"/>
          </p:cNvSpPr>
          <p:nvPr>
            <p:ph type="sldNum" sz="quarter" idx="12"/>
          </p:nvPr>
        </p:nvSpPr>
        <p:spPr/>
        <p:txBody>
          <a:bodyPr/>
          <a:lstStyle/>
          <a:p>
            <a:fld id="{7A341C15-AE7D-4803-9EE3-D3C73062392D}" type="slidenum">
              <a:rPr lang="es-MX" smtClean="0"/>
              <a:t>‹Nº›</a:t>
            </a:fld>
            <a:endParaRPr lang="es-MX"/>
          </a:p>
        </p:txBody>
      </p:sp>
    </p:spTree>
    <p:extLst>
      <p:ext uri="{BB962C8B-B14F-4D97-AF65-F5344CB8AC3E}">
        <p14:creationId xmlns:p14="http://schemas.microsoft.com/office/powerpoint/2010/main" val="2325263094"/>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ido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Autofit/>
          </a:bodyPr>
          <a:lstStyle>
            <a:lvl1pPr>
              <a:lnSpc>
                <a:spcPct val="84000"/>
              </a:lnSpc>
              <a:defRPr sz="4800" baseline="0">
                <a:solidFill>
                  <a:schemeClr val="tx2"/>
                </a:solidFill>
              </a:defRPr>
            </a:lvl1pPr>
          </a:lstStyle>
          <a:p>
            <a:r>
              <a:rPr lang="es-ES"/>
              <a:t>Haga clic para modificar el estilo de título del patrón</a:t>
            </a:r>
            <a:endParaRPr lang="en-US" dirty="0"/>
          </a:p>
        </p:txBody>
      </p:sp>
      <p:sp>
        <p:nvSpPr>
          <p:cNvPr id="3" name="Content Placeholder 2"/>
          <p:cNvSpPr>
            <a:spLocks noGrp="1"/>
          </p:cNvSpPr>
          <p:nvPr>
            <p:ph idx="1"/>
          </p:nvPr>
        </p:nvSpPr>
        <p:spPr>
          <a:xfrm>
            <a:off x="6256020" y="685801"/>
            <a:ext cx="5212080" cy="5175250"/>
          </a:xfrm>
        </p:spPr>
        <p:txBody>
          <a:bodyPr/>
          <a:lstStyle>
            <a:lvl1pPr>
              <a:defRPr sz="2000"/>
            </a:lvl1pPr>
            <a:lvl2pPr>
              <a:defRPr sz="2000"/>
            </a:lvl2pPr>
            <a:lvl3pPr>
              <a:defRPr sz="1800"/>
            </a:lvl3pPr>
            <a:lvl4pPr>
              <a:defRPr sz="1800"/>
            </a:lvl4pPr>
            <a:lvl5pPr>
              <a:defRPr sz="1600"/>
            </a:lvl5pPr>
            <a:lvl6pPr>
              <a:defRPr sz="1600"/>
            </a:lvl6pPr>
            <a:lvl7pPr>
              <a:defRPr sz="1600"/>
            </a:lvl7pPr>
            <a:lvl8pPr>
              <a:defRPr sz="1600"/>
            </a:lvl8pPr>
            <a:lvl9pPr>
              <a:defRPr sz="1600"/>
            </a:lvl9p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Text Placeholder 3"/>
          <p:cNvSpPr>
            <a:spLocks noGrp="1"/>
          </p:cNvSpPr>
          <p:nvPr>
            <p:ph type="body" sz="half" idx="2"/>
          </p:nvPr>
        </p:nvSpPr>
        <p:spPr>
          <a:xfrm>
            <a:off x="723900" y="2856344"/>
            <a:ext cx="3855720" cy="3011056"/>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8EB0B4D-0AEF-4D69-9AF7-752542EFC928}" type="datetimeFigureOut">
              <a:rPr lang="es-MX" smtClean="0"/>
              <a:t>17/10/2025</a:t>
            </a:fld>
            <a:endParaRPr lang="es-MX"/>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MX"/>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A341C15-AE7D-4803-9EE3-D3C73062392D}" type="slidenum">
              <a:rPr lang="es-MX" smtClean="0"/>
              <a:t>‹Nº›</a:t>
            </a:fld>
            <a:endParaRPr lang="es-MX"/>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1996836789"/>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Imagen con título">
    <p:spTree>
      <p:nvGrpSpPr>
        <p:cNvPr id="1" name=""/>
        <p:cNvGrpSpPr/>
        <p:nvPr/>
      </p:nvGrpSpPr>
      <p:grpSpPr>
        <a:xfrm>
          <a:off x="0" y="0"/>
          <a:ext cx="0" cy="0"/>
          <a:chOff x="0" y="0"/>
          <a:chExt cx="0" cy="0"/>
        </a:xfrm>
      </p:grpSpPr>
      <p:sp>
        <p:nvSpPr>
          <p:cNvPr id="8" name="Rectangle 7" title="Background Shape"/>
          <p:cNvSpPr/>
          <p:nvPr/>
        </p:nvSpPr>
        <p:spPr>
          <a:xfrm>
            <a:off x="0" y="376"/>
            <a:ext cx="5303520" cy="6857624"/>
          </a:xfrm>
          <a:prstGeom prst="rect">
            <a:avLst/>
          </a:prstGeom>
          <a:solidFill>
            <a:schemeClr val="accent1"/>
          </a:solidFill>
          <a:ln>
            <a:noFill/>
          </a:ln>
        </p:spPr>
        <p:style>
          <a:lnRef idx="2">
            <a:schemeClr val="accent1">
              <a:shade val="50000"/>
            </a:schemeClr>
          </a:lnRef>
          <a:fillRef idx="1">
            <a:schemeClr val="accent1"/>
          </a:fillRef>
          <a:effectRef idx="0">
            <a:schemeClr val="accent1"/>
          </a:effectRef>
          <a:fontRef idx="minor">
            <a:schemeClr val="lt1"/>
          </a:fontRef>
        </p:style>
      </p:sp>
      <p:sp>
        <p:nvSpPr>
          <p:cNvPr id="2" name="Title 1"/>
          <p:cNvSpPr>
            <a:spLocks noGrp="1"/>
          </p:cNvSpPr>
          <p:nvPr>
            <p:ph type="title"/>
          </p:nvPr>
        </p:nvSpPr>
        <p:spPr>
          <a:xfrm>
            <a:off x="723900" y="685800"/>
            <a:ext cx="3855720" cy="2157884"/>
          </a:xfrm>
        </p:spPr>
        <p:txBody>
          <a:bodyPr anchor="t">
            <a:normAutofit/>
          </a:bodyPr>
          <a:lstStyle>
            <a:lvl1pPr>
              <a:lnSpc>
                <a:spcPct val="84000"/>
              </a:lnSpc>
              <a:defRPr sz="4800" baseline="0"/>
            </a:lvl1pPr>
          </a:lstStyle>
          <a:p>
            <a:r>
              <a:rPr lang="es-ES"/>
              <a:t>Haga clic para modificar el estilo de título del patrón</a:t>
            </a:r>
            <a:endParaRPr lang="en-US" dirty="0"/>
          </a:p>
        </p:txBody>
      </p:sp>
      <p:sp>
        <p:nvSpPr>
          <p:cNvPr id="3" name="Picture Placeholder 2"/>
          <p:cNvSpPr>
            <a:spLocks noGrp="1" noChangeAspect="1"/>
          </p:cNvSpPr>
          <p:nvPr>
            <p:ph type="pic" idx="1"/>
          </p:nvPr>
        </p:nvSpPr>
        <p:spPr>
          <a:xfrm>
            <a:off x="5532120" y="0"/>
            <a:ext cx="6659880" cy="6857999"/>
          </a:xfrm>
        </p:spPr>
        <p:txBody>
          <a:bodyPr anchor="t">
            <a:normAutofit/>
          </a:bodyPr>
          <a:lstStyle>
            <a:lvl1pPr marL="0" indent="0">
              <a:buNone/>
              <a:defRPr sz="2000"/>
            </a:lvl1pPr>
            <a:lvl2pPr marL="457200" indent="0">
              <a:buNone/>
              <a:defRPr sz="2000"/>
            </a:lvl2pPr>
            <a:lvl3pPr marL="914400" indent="0">
              <a:buNone/>
              <a:defRPr sz="20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s-ES"/>
              <a:t>Haga clic en el icono para agregar una imagen</a:t>
            </a:r>
            <a:endParaRPr lang="en-US" dirty="0"/>
          </a:p>
        </p:txBody>
      </p:sp>
      <p:sp>
        <p:nvSpPr>
          <p:cNvPr id="4" name="Text Placeholder 3"/>
          <p:cNvSpPr>
            <a:spLocks noGrp="1"/>
          </p:cNvSpPr>
          <p:nvPr>
            <p:ph type="body" sz="half" idx="2"/>
          </p:nvPr>
        </p:nvSpPr>
        <p:spPr>
          <a:xfrm>
            <a:off x="723900" y="2855968"/>
            <a:ext cx="3855720" cy="3011432"/>
          </a:xfrm>
        </p:spPr>
        <p:txBody>
          <a:bodyPr/>
          <a:lstStyle>
            <a:lvl1pPr marL="0" indent="0">
              <a:lnSpc>
                <a:spcPct val="113000"/>
              </a:lnSpc>
              <a:spcBef>
                <a:spcPts val="0"/>
              </a:spcBef>
              <a:spcAft>
                <a:spcPts val="1500"/>
              </a:spcAft>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s-ES"/>
              <a:t>Haga clic para modificar los estilos de texto del patrón</a:t>
            </a:r>
          </a:p>
        </p:txBody>
      </p:sp>
      <p:sp>
        <p:nvSpPr>
          <p:cNvPr id="5" name="Date Placeholder 4"/>
          <p:cNvSpPr>
            <a:spLocks noGrp="1"/>
          </p:cNvSpPr>
          <p:nvPr>
            <p:ph type="dt" sz="half" idx="10"/>
          </p:nvPr>
        </p:nvSpPr>
        <p:spPr>
          <a:xfrm>
            <a:off x="723900" y="6453386"/>
            <a:ext cx="1204572" cy="404614"/>
          </a:xfrm>
        </p:spPr>
        <p:txBody>
          <a:bodyPr/>
          <a:lstStyle>
            <a:lvl1pPr>
              <a:defRPr>
                <a:solidFill>
                  <a:schemeClr val="tx2"/>
                </a:solidFill>
              </a:defRPr>
            </a:lvl1pPr>
          </a:lstStyle>
          <a:p>
            <a:fld id="{38EB0B4D-0AEF-4D69-9AF7-752542EFC928}" type="datetimeFigureOut">
              <a:rPr lang="es-MX" smtClean="0"/>
              <a:t>17/10/2025</a:t>
            </a:fld>
            <a:endParaRPr lang="es-MX"/>
          </a:p>
        </p:txBody>
      </p:sp>
      <p:sp>
        <p:nvSpPr>
          <p:cNvPr id="6" name="Footer Placeholder 5"/>
          <p:cNvSpPr>
            <a:spLocks noGrp="1"/>
          </p:cNvSpPr>
          <p:nvPr>
            <p:ph type="ftr" sz="quarter" idx="11"/>
          </p:nvPr>
        </p:nvSpPr>
        <p:spPr>
          <a:xfrm>
            <a:off x="2205945" y="6453386"/>
            <a:ext cx="2373675" cy="404614"/>
          </a:xfrm>
        </p:spPr>
        <p:txBody>
          <a:bodyPr/>
          <a:lstStyle>
            <a:lvl1pPr>
              <a:defRPr>
                <a:solidFill>
                  <a:schemeClr val="tx2"/>
                </a:solidFill>
              </a:defRPr>
            </a:lvl1pPr>
          </a:lstStyle>
          <a:p>
            <a:endParaRPr lang="es-MX"/>
          </a:p>
        </p:txBody>
      </p:sp>
      <p:sp>
        <p:nvSpPr>
          <p:cNvPr id="7" name="Slide Number Placeholder 6"/>
          <p:cNvSpPr>
            <a:spLocks noGrp="1"/>
          </p:cNvSpPr>
          <p:nvPr>
            <p:ph type="sldNum" sz="quarter" idx="12"/>
          </p:nvPr>
        </p:nvSpPr>
        <p:spPr>
          <a:xfrm>
            <a:off x="9883140" y="6453386"/>
            <a:ext cx="1596292" cy="404614"/>
          </a:xfrm>
        </p:spPr>
        <p:txBody>
          <a:bodyPr/>
          <a:lstStyle>
            <a:lvl1pPr>
              <a:defRPr>
                <a:solidFill>
                  <a:schemeClr val="tx2"/>
                </a:solidFill>
              </a:defRPr>
            </a:lvl1pPr>
          </a:lstStyle>
          <a:p>
            <a:fld id="{7A341C15-AE7D-4803-9EE3-D3C73062392D}" type="slidenum">
              <a:rPr lang="es-MX" smtClean="0"/>
              <a:t>‹Nº›</a:t>
            </a:fld>
            <a:endParaRPr lang="es-MX"/>
          </a:p>
        </p:txBody>
      </p:sp>
      <p:sp>
        <p:nvSpPr>
          <p:cNvPr id="9" name="Rectangle 8" title="Divider Bar"/>
          <p:cNvSpPr/>
          <p:nvPr/>
        </p:nvSpPr>
        <p:spPr>
          <a:xfrm>
            <a:off x="5303520"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3207039623"/>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2"/>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1371600" y="685800"/>
            <a:ext cx="9601200" cy="1485900"/>
          </a:xfrm>
          <a:prstGeom prst="rect">
            <a:avLst/>
          </a:prstGeom>
        </p:spPr>
        <p:txBody>
          <a:bodyPr vert="horz" lIns="91440" tIns="45720" rIns="91440" bIns="45720" rtlCol="0" anchor="t">
            <a:normAutofit/>
          </a:bodyPr>
          <a:lstStyle/>
          <a:p>
            <a:r>
              <a:rPr lang="es-ES"/>
              <a:t>Haga clic para modificar el estilo de título del patrón</a:t>
            </a:r>
            <a:endParaRPr lang="en-US" dirty="0"/>
          </a:p>
        </p:txBody>
      </p:sp>
      <p:sp>
        <p:nvSpPr>
          <p:cNvPr id="3" name="Text Placeholder 2"/>
          <p:cNvSpPr>
            <a:spLocks noGrp="1"/>
          </p:cNvSpPr>
          <p:nvPr>
            <p:ph type="body" idx="1"/>
          </p:nvPr>
        </p:nvSpPr>
        <p:spPr>
          <a:xfrm>
            <a:off x="1371600" y="2286000"/>
            <a:ext cx="9601200" cy="3581400"/>
          </a:xfrm>
          <a:prstGeom prst="rect">
            <a:avLst/>
          </a:prstGeom>
        </p:spPr>
        <p:txBody>
          <a:bodyPr vert="horz" lIns="91440" tIns="45720" rIns="91440" bIns="45720" rtlCol="0">
            <a:normAutofit/>
          </a:bodyPr>
          <a:lstStyle/>
          <a:p>
            <a:pPr lvl="0"/>
            <a:r>
              <a:rPr lang="es-ES"/>
              <a:t>Haga clic para modificar los estilos de texto del patrón</a:t>
            </a:r>
          </a:p>
          <a:p>
            <a:pPr lvl="1"/>
            <a:r>
              <a:rPr lang="es-ES"/>
              <a:t>Segundo nivel</a:t>
            </a:r>
          </a:p>
          <a:p>
            <a:pPr lvl="2"/>
            <a:r>
              <a:rPr lang="es-ES"/>
              <a:t>Tercer nivel</a:t>
            </a:r>
          </a:p>
          <a:p>
            <a:pPr lvl="3"/>
            <a:r>
              <a:rPr lang="es-ES"/>
              <a:t>Cuarto nivel</a:t>
            </a:r>
          </a:p>
          <a:p>
            <a:pPr lvl="4"/>
            <a:r>
              <a:rPr lang="es-ES"/>
              <a:t>Quinto nivel</a:t>
            </a:r>
            <a:endParaRPr lang="en-US" dirty="0"/>
          </a:p>
        </p:txBody>
      </p:sp>
      <p:sp>
        <p:nvSpPr>
          <p:cNvPr id="4" name="Date Placeholder 3"/>
          <p:cNvSpPr>
            <a:spLocks noGrp="1"/>
          </p:cNvSpPr>
          <p:nvPr>
            <p:ph type="dt" sz="half" idx="2"/>
          </p:nvPr>
        </p:nvSpPr>
        <p:spPr>
          <a:xfrm>
            <a:off x="1390650" y="6453386"/>
            <a:ext cx="1204572" cy="404614"/>
          </a:xfrm>
          <a:prstGeom prst="rect">
            <a:avLst/>
          </a:prstGeom>
        </p:spPr>
        <p:txBody>
          <a:bodyPr vert="horz" lIns="91440" tIns="45720" rIns="91440" bIns="45720" rtlCol="0" anchor="ctr"/>
          <a:lstStyle>
            <a:lvl1pPr algn="l">
              <a:defRPr sz="1200" baseline="0">
                <a:solidFill>
                  <a:schemeClr val="tx2"/>
                </a:solidFill>
              </a:defRPr>
            </a:lvl1pPr>
          </a:lstStyle>
          <a:p>
            <a:fld id="{38EB0B4D-0AEF-4D69-9AF7-752542EFC928}" type="datetimeFigureOut">
              <a:rPr lang="es-MX" smtClean="0"/>
              <a:t>17/10/2025</a:t>
            </a:fld>
            <a:endParaRPr lang="es-MX"/>
          </a:p>
        </p:txBody>
      </p:sp>
      <p:sp>
        <p:nvSpPr>
          <p:cNvPr id="5" name="Footer Placeholder 4"/>
          <p:cNvSpPr>
            <a:spLocks noGrp="1"/>
          </p:cNvSpPr>
          <p:nvPr>
            <p:ph type="ftr" sz="quarter" idx="3"/>
          </p:nvPr>
        </p:nvSpPr>
        <p:spPr>
          <a:xfrm>
            <a:off x="2893564" y="6453386"/>
            <a:ext cx="6280830" cy="404614"/>
          </a:xfrm>
          <a:prstGeom prst="rect">
            <a:avLst/>
          </a:prstGeom>
        </p:spPr>
        <p:txBody>
          <a:bodyPr vert="horz" lIns="91440" tIns="45720" rIns="91440" bIns="45720" rtlCol="0" anchor="ctr"/>
          <a:lstStyle>
            <a:lvl1pPr algn="l">
              <a:defRPr sz="1200" baseline="0">
                <a:solidFill>
                  <a:schemeClr val="tx2"/>
                </a:solidFill>
              </a:defRPr>
            </a:lvl1pPr>
          </a:lstStyle>
          <a:p>
            <a:endParaRPr lang="es-MX"/>
          </a:p>
        </p:txBody>
      </p:sp>
      <p:sp>
        <p:nvSpPr>
          <p:cNvPr id="6" name="Slide Number Placeholder 5"/>
          <p:cNvSpPr>
            <a:spLocks noGrp="1"/>
          </p:cNvSpPr>
          <p:nvPr>
            <p:ph type="sldNum" sz="quarter" idx="4"/>
          </p:nvPr>
        </p:nvSpPr>
        <p:spPr>
          <a:xfrm>
            <a:off x="9472736" y="6453386"/>
            <a:ext cx="1596292" cy="404614"/>
          </a:xfrm>
          <a:prstGeom prst="rect">
            <a:avLst/>
          </a:prstGeom>
        </p:spPr>
        <p:txBody>
          <a:bodyPr vert="horz" lIns="91440" tIns="45720" rIns="91440" bIns="45720" rtlCol="0" anchor="ctr"/>
          <a:lstStyle>
            <a:lvl1pPr algn="r">
              <a:defRPr sz="1200" baseline="0">
                <a:solidFill>
                  <a:schemeClr val="tx2"/>
                </a:solidFill>
              </a:defRPr>
            </a:lvl1pPr>
          </a:lstStyle>
          <a:p>
            <a:fld id="{7A341C15-AE7D-4803-9EE3-D3C73062392D}" type="slidenum">
              <a:rPr lang="es-MX" smtClean="0"/>
              <a:t>‹Nº›</a:t>
            </a:fld>
            <a:endParaRPr lang="es-MX"/>
          </a:p>
        </p:txBody>
      </p:sp>
      <p:sp>
        <p:nvSpPr>
          <p:cNvPr id="9" name="Rectangle 8" title="Side bar"/>
          <p:cNvSpPr/>
          <p:nvPr/>
        </p:nvSpPr>
        <p:spPr>
          <a:xfrm>
            <a:off x="478095" y="376"/>
            <a:ext cx="228600" cy="6858000"/>
          </a:xfrm>
          <a:prstGeom prst="rect">
            <a:avLst/>
          </a:prstGeom>
          <a:solidFill>
            <a:schemeClr val="tx2"/>
          </a:solidFill>
          <a:ln>
            <a:noFill/>
          </a:ln>
        </p:spPr>
        <p:style>
          <a:lnRef idx="2">
            <a:schemeClr val="accent1">
              <a:shade val="50000"/>
            </a:schemeClr>
          </a:lnRef>
          <a:fillRef idx="1">
            <a:schemeClr val="accent1"/>
          </a:fillRef>
          <a:effectRef idx="0">
            <a:schemeClr val="accent1"/>
          </a:effectRef>
          <a:fontRef idx="minor">
            <a:schemeClr val="lt1"/>
          </a:fontRef>
        </p:style>
      </p:sp>
    </p:spTree>
    <p:extLst>
      <p:ext uri="{BB962C8B-B14F-4D97-AF65-F5344CB8AC3E}">
        <p14:creationId xmlns:p14="http://schemas.microsoft.com/office/powerpoint/2010/main" val="2205756698"/>
      </p:ext>
    </p:extLst>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 id="2147483666" r:id="rId6"/>
    <p:sldLayoutId id="2147483667" r:id="rId7"/>
    <p:sldLayoutId id="2147483668" r:id="rId8"/>
    <p:sldLayoutId id="2147483669" r:id="rId9"/>
    <p:sldLayoutId id="2147483670" r:id="rId10"/>
    <p:sldLayoutId id="2147483671" r:id="rId11"/>
  </p:sldLayoutIdLst>
  <p:txStyles>
    <p:titleStyle>
      <a:lvl1pPr algn="l" defTabSz="914400" rtl="0" eaLnBrk="1" latinLnBrk="0" hangingPunct="1">
        <a:lnSpc>
          <a:spcPct val="89000"/>
        </a:lnSpc>
        <a:spcBef>
          <a:spcPct val="0"/>
        </a:spcBef>
        <a:buNone/>
        <a:defRPr sz="4400" kern="1200" baseline="0">
          <a:solidFill>
            <a:schemeClr val="tx2"/>
          </a:solidFill>
          <a:latin typeface="+mj-lt"/>
          <a:ea typeface="+mj-ea"/>
          <a:cs typeface="+mj-cs"/>
        </a:defRPr>
      </a:lvl1pPr>
    </p:titleStyle>
    <p:body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3" orient="horz" pos="1368">
          <p15:clr>
            <a:srgbClr val="F26B43"/>
          </p15:clr>
        </p15:guide>
        <p15:guide id="4" orient="horz" pos="1440">
          <p15:clr>
            <a:srgbClr val="F26B43"/>
          </p15:clr>
        </p15:guide>
        <p15:guide id="6" orient="horz" pos="3696">
          <p15:clr>
            <a:srgbClr val="F26B43"/>
          </p15:clr>
        </p15:guide>
        <p15:guide id="7" orient="horz" pos="432">
          <p15:clr>
            <a:srgbClr val="F26B43"/>
          </p15:clr>
        </p15:guide>
        <p15:guide id="8" orient="horz" pos="1512">
          <p15:clr>
            <a:srgbClr val="F26B43"/>
          </p15:clr>
        </p15:guide>
        <p15:guide id="9" pos="6912">
          <p15:clr>
            <a:srgbClr val="F26B43"/>
          </p15:clr>
        </p15:guide>
        <p15:guide id="10" pos="936">
          <p15:clr>
            <a:srgbClr val="F26B43"/>
          </p15:clr>
        </p15:guide>
        <p15:guide id="11" pos="864">
          <p15:clr>
            <a:srgbClr val="F26B43"/>
          </p15:clr>
        </p15:guide>
      </p15:sldGuideLst>
    </p:ext>
  </p:extLst>
</p:sldMaster>
</file>

<file path=ppt/slides/_rels/slide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Layout" Target="../slideLayouts/slideLayout1.xml"/><Relationship Id="rId4" Type="http://schemas.openxmlformats.org/officeDocument/2006/relationships/image" Target="../media/image3.jpe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5.png"/><Relationship Id="rId2" Type="http://schemas.openxmlformats.org/officeDocument/2006/relationships/image" Target="../media/image4.png"/><Relationship Id="rId1" Type="http://schemas.openxmlformats.org/officeDocument/2006/relationships/slideLayout" Target="../slideLayouts/slideLayout2.xml"/><Relationship Id="rId4" Type="http://schemas.openxmlformats.org/officeDocument/2006/relationships/image" Target="../media/image6.png"/></Relationships>
</file>

<file path=ppt/slides/_rels/slide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3" Type="http://schemas.openxmlformats.org/officeDocument/2006/relationships/image" Target="../media/image12.png"/><Relationship Id="rId2" Type="http://schemas.openxmlformats.org/officeDocument/2006/relationships/image" Target="../media/image11.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4" name="Imagen 3">
            <a:extLst>
              <a:ext uri="{FF2B5EF4-FFF2-40B4-BE49-F238E27FC236}">
                <a16:creationId xmlns:a16="http://schemas.microsoft.com/office/drawing/2014/main" id="{7CB8DE9F-1B12-471C-A4CA-32444068DFEA}"/>
              </a:ext>
            </a:extLst>
          </p:cNvPr>
          <p:cNvPicPr>
            <a:picLocks noChangeAspect="1"/>
          </p:cNvPicPr>
          <p:nvPr/>
        </p:nvPicPr>
        <p:blipFill>
          <a:blip r:embed="rId2"/>
          <a:stretch>
            <a:fillRect/>
          </a:stretch>
        </p:blipFill>
        <p:spPr>
          <a:xfrm>
            <a:off x="4105476" y="378580"/>
            <a:ext cx="591312" cy="573024"/>
          </a:xfrm>
          <a:prstGeom prst="rect">
            <a:avLst/>
          </a:prstGeom>
        </p:spPr>
      </p:pic>
      <p:pic>
        <p:nvPicPr>
          <p:cNvPr id="5" name="Imagen 4">
            <a:extLst>
              <a:ext uri="{FF2B5EF4-FFF2-40B4-BE49-F238E27FC236}">
                <a16:creationId xmlns:a16="http://schemas.microsoft.com/office/drawing/2014/main" id="{774F5E59-04C1-4FF1-B48C-D77BD024ACA0}"/>
              </a:ext>
            </a:extLst>
          </p:cNvPr>
          <p:cNvPicPr>
            <a:picLocks noChangeAspect="1"/>
          </p:cNvPicPr>
          <p:nvPr/>
        </p:nvPicPr>
        <p:blipFill>
          <a:blip r:embed="rId3"/>
          <a:stretch>
            <a:fillRect/>
          </a:stretch>
        </p:blipFill>
        <p:spPr>
          <a:xfrm>
            <a:off x="7784412" y="337611"/>
            <a:ext cx="579120" cy="536448"/>
          </a:xfrm>
          <a:prstGeom prst="rect">
            <a:avLst/>
          </a:prstGeom>
        </p:spPr>
      </p:pic>
      <p:pic>
        <p:nvPicPr>
          <p:cNvPr id="6" name="Imagen 5">
            <a:extLst>
              <a:ext uri="{FF2B5EF4-FFF2-40B4-BE49-F238E27FC236}">
                <a16:creationId xmlns:a16="http://schemas.microsoft.com/office/drawing/2014/main" id="{83FCBAD2-96F1-4345-BE50-13D743A435D4}"/>
              </a:ext>
            </a:extLst>
          </p:cNvPr>
          <p:cNvPicPr>
            <a:picLocks noChangeAspect="1"/>
          </p:cNvPicPr>
          <p:nvPr/>
        </p:nvPicPr>
        <p:blipFill>
          <a:blip r:embed="rId4"/>
          <a:stretch>
            <a:fillRect/>
          </a:stretch>
        </p:blipFill>
        <p:spPr>
          <a:xfrm>
            <a:off x="10558092" y="252984"/>
            <a:ext cx="655320" cy="390144"/>
          </a:xfrm>
          <a:prstGeom prst="rect">
            <a:avLst/>
          </a:prstGeom>
        </p:spPr>
      </p:pic>
      <p:sp>
        <p:nvSpPr>
          <p:cNvPr id="7" name="Rectángulo 6">
            <a:extLst>
              <a:ext uri="{FF2B5EF4-FFF2-40B4-BE49-F238E27FC236}">
                <a16:creationId xmlns:a16="http://schemas.microsoft.com/office/drawing/2014/main" id="{C77FEEBA-67E0-4929-9E51-D2A5F4E93247}"/>
              </a:ext>
            </a:extLst>
          </p:cNvPr>
          <p:cNvSpPr/>
          <p:nvPr/>
        </p:nvSpPr>
        <p:spPr>
          <a:xfrm>
            <a:off x="1130808" y="643128"/>
            <a:ext cx="91440" cy="201168"/>
          </a:xfrm>
          <a:prstGeom prst="rect">
            <a:avLst/>
          </a:prstGeom>
        </p:spPr>
        <p:txBody>
          <a:bodyPr vert="vert270" wrap="none" lIns="0" tIns="0" rIns="0" bIns="0">
            <a:noAutofit/>
          </a:bodyPr>
          <a:lstStyle/>
          <a:p>
            <a:pPr indent="0"/>
            <a:r>
              <a:rPr lang="en-US" sz="400" i="1" spc="-50">
                <a:solidFill>
                  <a:srgbClr val="BD975C"/>
                </a:solidFill>
                <a:latin typeface="Segoe UI"/>
              </a:rPr>
              <a:t>gttiES</a:t>
            </a:r>
          </a:p>
        </p:txBody>
      </p:sp>
      <p:sp>
        <p:nvSpPr>
          <p:cNvPr id="8" name="Rectángulo 7">
            <a:extLst>
              <a:ext uri="{FF2B5EF4-FFF2-40B4-BE49-F238E27FC236}">
                <a16:creationId xmlns:a16="http://schemas.microsoft.com/office/drawing/2014/main" id="{2BDFAF6D-445C-472C-B372-8BD7849419F1}"/>
              </a:ext>
            </a:extLst>
          </p:cNvPr>
          <p:cNvSpPr/>
          <p:nvPr/>
        </p:nvSpPr>
        <p:spPr>
          <a:xfrm>
            <a:off x="4696788" y="377952"/>
            <a:ext cx="2127504" cy="502920"/>
          </a:xfrm>
          <a:prstGeom prst="rect">
            <a:avLst/>
          </a:prstGeom>
        </p:spPr>
        <p:txBody>
          <a:bodyPr lIns="0" tIns="0" rIns="0" bIns="0">
            <a:noAutofit/>
          </a:bodyPr>
          <a:lstStyle/>
          <a:p>
            <a:pPr indent="0">
              <a:spcAft>
                <a:spcPts val="210"/>
              </a:spcAft>
            </a:pPr>
            <a:r>
              <a:rPr lang="es" sz="2700" b="1" dirty="0">
                <a:solidFill>
                  <a:srgbClr val="A32145"/>
                </a:solidFill>
                <a:latin typeface="Constantia"/>
              </a:rPr>
              <a:t>EDUCACIÓN</a:t>
            </a:r>
          </a:p>
          <a:p>
            <a:pPr indent="0"/>
            <a:r>
              <a:rPr lang="es" sz="450" b="1" spc="100" dirty="0">
                <a:solidFill>
                  <a:srgbClr val="BD975C"/>
                </a:solidFill>
                <a:latin typeface="Segoe UI"/>
              </a:rPr>
              <a:t>SECRETARÍA DE EDUCACIÓN PÚBLICA</a:t>
            </a:r>
          </a:p>
        </p:txBody>
      </p:sp>
      <p:sp>
        <p:nvSpPr>
          <p:cNvPr id="9" name="Rectángulo 8">
            <a:extLst>
              <a:ext uri="{FF2B5EF4-FFF2-40B4-BE49-F238E27FC236}">
                <a16:creationId xmlns:a16="http://schemas.microsoft.com/office/drawing/2014/main" id="{7187AF9D-249C-44C3-A0C1-A8CB20740B1C}"/>
              </a:ext>
            </a:extLst>
          </p:cNvPr>
          <p:cNvSpPr/>
          <p:nvPr/>
        </p:nvSpPr>
        <p:spPr>
          <a:xfrm>
            <a:off x="8413734" y="561011"/>
            <a:ext cx="713232" cy="192024"/>
          </a:xfrm>
          <a:prstGeom prst="rect">
            <a:avLst/>
          </a:prstGeom>
        </p:spPr>
        <p:txBody>
          <a:bodyPr lIns="0" tIns="0" rIns="0" bIns="0">
            <a:noAutofit/>
          </a:bodyPr>
          <a:lstStyle/>
          <a:p>
            <a:pPr indent="0" algn="ctr">
              <a:lnSpc>
                <a:spcPts val="648"/>
              </a:lnSpc>
            </a:pPr>
            <a:r>
              <a:rPr lang="es" sz="500" dirty="0">
                <a:solidFill>
                  <a:srgbClr val="213265"/>
                </a:solidFill>
                <a:latin typeface="Segoe UI"/>
              </a:rPr>
              <a:t>TECNOLÓGICO NACIONAL DE MEXICO</a:t>
            </a:r>
          </a:p>
        </p:txBody>
      </p:sp>
      <p:sp>
        <p:nvSpPr>
          <p:cNvPr id="10" name="Rectángulo 9">
            <a:extLst>
              <a:ext uri="{FF2B5EF4-FFF2-40B4-BE49-F238E27FC236}">
                <a16:creationId xmlns:a16="http://schemas.microsoft.com/office/drawing/2014/main" id="{C71CD4B7-37B9-456F-B7F3-DE0EE1E1C44D}"/>
              </a:ext>
            </a:extLst>
          </p:cNvPr>
          <p:cNvSpPr/>
          <p:nvPr/>
        </p:nvSpPr>
        <p:spPr>
          <a:xfrm>
            <a:off x="10634292" y="656844"/>
            <a:ext cx="579120" cy="137160"/>
          </a:xfrm>
          <a:prstGeom prst="rect">
            <a:avLst/>
          </a:prstGeom>
        </p:spPr>
        <p:txBody>
          <a:bodyPr lIns="0" tIns="0" rIns="0" bIns="0">
            <a:noAutofit/>
          </a:bodyPr>
          <a:lstStyle/>
          <a:p>
            <a:pPr indent="0"/>
            <a:r>
              <a:rPr lang="es" sz="450" dirty="0">
                <a:solidFill>
                  <a:srgbClr val="6C6D6E"/>
                </a:solidFill>
                <a:latin typeface="Segoe UI"/>
              </a:rPr>
              <a:t>•ormno ncMXúcico</a:t>
            </a:r>
          </a:p>
          <a:p>
            <a:pPr indent="0"/>
            <a:r>
              <a:rPr lang="es" sz="400" b="1" dirty="0">
                <a:solidFill>
                  <a:srgbClr val="6C6D6E"/>
                </a:solidFill>
                <a:latin typeface="Segoe UI"/>
              </a:rPr>
              <a:t>M </a:t>
            </a:r>
            <a:r>
              <a:rPr lang="en-US" sz="400" b="1" dirty="0" err="1">
                <a:solidFill>
                  <a:srgbClr val="6C6D6E"/>
                </a:solidFill>
                <a:latin typeface="Segoe UI"/>
              </a:rPr>
              <a:t>mOtiTfSA</a:t>
            </a:r>
            <a:r>
              <a:rPr lang="en-US" sz="400" b="1" dirty="0">
                <a:solidFill>
                  <a:srgbClr val="6C6D6E"/>
                </a:solidFill>
                <a:latin typeface="Segoe UI"/>
              </a:rPr>
              <a:t> </a:t>
            </a:r>
            <a:r>
              <a:rPr lang="es" sz="400" b="1" dirty="0">
                <a:solidFill>
                  <a:srgbClr val="6C6D6E"/>
                </a:solidFill>
                <a:latin typeface="Segoe UI"/>
              </a:rPr>
              <a:t>CCMUUAP*</a:t>
            </a:r>
          </a:p>
        </p:txBody>
      </p:sp>
      <p:sp>
        <p:nvSpPr>
          <p:cNvPr id="11" name="Rectángulo 10">
            <a:extLst>
              <a:ext uri="{FF2B5EF4-FFF2-40B4-BE49-F238E27FC236}">
                <a16:creationId xmlns:a16="http://schemas.microsoft.com/office/drawing/2014/main" id="{7440CAF1-FF41-4C46-BC43-DF4B8F48E287}"/>
              </a:ext>
            </a:extLst>
          </p:cNvPr>
          <p:cNvSpPr/>
          <p:nvPr/>
        </p:nvSpPr>
        <p:spPr>
          <a:xfrm>
            <a:off x="3687900" y="1249501"/>
            <a:ext cx="4386072" cy="5772912"/>
          </a:xfrm>
          <a:prstGeom prst="rect">
            <a:avLst/>
          </a:prstGeom>
        </p:spPr>
        <p:txBody>
          <a:bodyPr lIns="0" tIns="0" rIns="0" bIns="0">
            <a:noAutofit/>
          </a:bodyPr>
          <a:lstStyle/>
          <a:p>
            <a:pPr indent="0" algn="ctr">
              <a:spcAft>
                <a:spcPts val="2730"/>
              </a:spcAft>
            </a:pPr>
            <a:r>
              <a:rPr lang="es" sz="1100" b="1" dirty="0">
                <a:latin typeface="Arial"/>
              </a:rPr>
              <a:t>INSTITUTO TECNOLÓGICO DE FRONTERA COMALAPA</a:t>
            </a:r>
          </a:p>
          <a:p>
            <a:pPr indent="0" algn="ctr">
              <a:spcAft>
                <a:spcPts val="1050"/>
              </a:spcAft>
            </a:pPr>
            <a:r>
              <a:rPr lang="es" sz="1100" b="1" dirty="0">
                <a:latin typeface="Arial"/>
              </a:rPr>
              <a:t>MATERIA</a:t>
            </a:r>
          </a:p>
          <a:p>
            <a:pPr indent="0" algn="ctr">
              <a:lnSpc>
                <a:spcPts val="5184"/>
              </a:lnSpc>
            </a:pPr>
            <a:r>
              <a:rPr lang="es" sz="1100" b="1" dirty="0">
                <a:latin typeface="Arial"/>
              </a:rPr>
              <a:t>INVESTIGACION DE OPERACIONES TEMA</a:t>
            </a:r>
          </a:p>
          <a:p>
            <a:pPr indent="0" algn="ctr">
              <a:lnSpc>
                <a:spcPts val="5160"/>
              </a:lnSpc>
            </a:pPr>
            <a:r>
              <a:rPr lang="es" sz="1100" b="1" dirty="0">
                <a:latin typeface="Arial"/>
              </a:rPr>
              <a:t>2.3 EJERCICIOS ESTUDIANTE</a:t>
            </a:r>
          </a:p>
          <a:p>
            <a:pPr indent="0" algn="ctr">
              <a:lnSpc>
                <a:spcPts val="2592"/>
              </a:lnSpc>
            </a:pPr>
            <a:r>
              <a:rPr lang="es" sz="1100" b="1" dirty="0">
                <a:latin typeface="Arial"/>
              </a:rPr>
              <a:t>DAVID HILARIO TZUNUX GUOX TERCER SEMESTRE, ING. SISTEMAS COMPUTACIONALES.</a:t>
            </a:r>
          </a:p>
          <a:p>
            <a:pPr indent="0" algn="ctr">
              <a:lnSpc>
                <a:spcPts val="2592"/>
              </a:lnSpc>
              <a:spcAft>
                <a:spcPts val="1680"/>
              </a:spcAft>
            </a:pPr>
            <a:r>
              <a:rPr lang="es" sz="1100" b="1" dirty="0">
                <a:latin typeface="Arial"/>
              </a:rPr>
              <a:t>NC:241260075</a:t>
            </a:r>
          </a:p>
          <a:p>
            <a:pPr indent="0" algn="ctr">
              <a:spcAft>
                <a:spcPts val="1050"/>
              </a:spcAft>
            </a:pPr>
            <a:r>
              <a:rPr lang="es" sz="1100" b="1" dirty="0">
                <a:latin typeface="Arial"/>
              </a:rPr>
              <a:t>MODALIDAD</a:t>
            </a:r>
          </a:p>
          <a:p>
            <a:pPr indent="0" algn="ctr">
              <a:spcAft>
                <a:spcPts val="2730"/>
              </a:spcAft>
            </a:pPr>
            <a:r>
              <a:rPr lang="es" sz="1100" b="1" dirty="0">
                <a:latin typeface="Arial"/>
              </a:rPr>
              <a:t>ESCOLARIZADA</a:t>
            </a:r>
          </a:p>
          <a:p>
            <a:pPr indent="0" algn="ctr">
              <a:spcAft>
                <a:spcPts val="1050"/>
              </a:spcAft>
            </a:pPr>
            <a:r>
              <a:rPr lang="es" sz="1100" b="1" dirty="0">
                <a:latin typeface="Arial"/>
              </a:rPr>
              <a:t>DOCENTE</a:t>
            </a:r>
          </a:p>
          <a:p>
            <a:pPr indent="0" algn="ctr">
              <a:spcAft>
                <a:spcPts val="4620"/>
              </a:spcAft>
            </a:pPr>
            <a:r>
              <a:rPr lang="es" sz="1100" b="1" dirty="0">
                <a:latin typeface="Arial"/>
              </a:rPr>
              <a:t>ING. </a:t>
            </a:r>
            <a:r>
              <a:rPr lang="en-US" sz="1100" b="1" dirty="0">
                <a:latin typeface="Arial"/>
              </a:rPr>
              <a:t>FRANCISCO JAVIER </a:t>
            </a:r>
            <a:r>
              <a:rPr lang="es" sz="1100" b="1" dirty="0">
                <a:latin typeface="Arial"/>
              </a:rPr>
              <a:t>MINGO </a:t>
            </a:r>
            <a:r>
              <a:rPr lang="en-US" sz="1100" b="1" dirty="0">
                <a:latin typeface="Arial"/>
              </a:rPr>
              <a:t>VELAZQUEZ</a:t>
            </a:r>
          </a:p>
        </p:txBody>
      </p:sp>
      <p:sp>
        <p:nvSpPr>
          <p:cNvPr id="12" name="Rectángulo 11">
            <a:extLst>
              <a:ext uri="{FF2B5EF4-FFF2-40B4-BE49-F238E27FC236}">
                <a16:creationId xmlns:a16="http://schemas.microsoft.com/office/drawing/2014/main" id="{E049DE27-79A5-4CFF-B20C-4FD80CBE301A}"/>
              </a:ext>
            </a:extLst>
          </p:cNvPr>
          <p:cNvSpPr/>
          <p:nvPr/>
        </p:nvSpPr>
        <p:spPr>
          <a:xfrm>
            <a:off x="6510348" y="6025896"/>
            <a:ext cx="4703064" cy="832104"/>
          </a:xfrm>
          <a:prstGeom prst="rect">
            <a:avLst/>
          </a:prstGeom>
        </p:spPr>
        <p:txBody>
          <a:bodyPr lIns="0" tIns="0" rIns="0" bIns="0">
            <a:noAutofit/>
          </a:bodyPr>
          <a:lstStyle/>
          <a:p>
            <a:pPr indent="0" algn="r">
              <a:lnSpc>
                <a:spcPts val="5352"/>
              </a:lnSpc>
              <a:spcBef>
                <a:spcPts val="4620"/>
              </a:spcBef>
            </a:pPr>
            <a:r>
              <a:rPr lang="es" sz="1100" b="1" dirty="0">
                <a:latin typeface="Arial"/>
              </a:rPr>
              <a:t>FRONTERA COMALAPA </a:t>
            </a:r>
            <a:r>
              <a:rPr lang="en-US" sz="1100" b="1" dirty="0">
                <a:latin typeface="Arial"/>
              </a:rPr>
              <a:t>CHIAPAS, </a:t>
            </a:r>
            <a:r>
              <a:rPr lang="es" sz="1100" b="1" dirty="0">
                <a:latin typeface="Arial"/>
              </a:rPr>
              <a:t>A 19 DE SEPTIEMBRE DEL 2025</a:t>
            </a:r>
          </a:p>
        </p:txBody>
      </p:sp>
    </p:spTree>
    <p:extLst>
      <p:ext uri="{BB962C8B-B14F-4D97-AF65-F5344CB8AC3E}">
        <p14:creationId xmlns:p14="http://schemas.microsoft.com/office/powerpoint/2010/main" val="278781911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7273A6A-A95E-4805-A769-990146B5AD4D}"/>
              </a:ext>
            </a:extLst>
          </p:cNvPr>
          <p:cNvSpPr>
            <a:spLocks noGrp="1"/>
          </p:cNvSpPr>
          <p:nvPr>
            <p:ph type="title"/>
          </p:nvPr>
        </p:nvSpPr>
        <p:spPr>
          <a:xfrm>
            <a:off x="1371601" y="685800"/>
            <a:ext cx="3765176" cy="645459"/>
          </a:xfrm>
        </p:spPr>
        <p:txBody>
          <a:bodyPr>
            <a:normAutofit fontScale="90000"/>
          </a:bodyPr>
          <a:lstStyle/>
          <a:p>
            <a:r>
              <a:rPr lang="es-MX" dirty="0"/>
              <a:t>CONCLUSION </a:t>
            </a:r>
          </a:p>
        </p:txBody>
      </p:sp>
      <p:sp>
        <p:nvSpPr>
          <p:cNvPr id="3" name="Marcador de contenido 2">
            <a:extLst>
              <a:ext uri="{FF2B5EF4-FFF2-40B4-BE49-F238E27FC236}">
                <a16:creationId xmlns:a16="http://schemas.microsoft.com/office/drawing/2014/main" id="{941B6C57-2683-4312-8B1B-BDA4BB498B05}"/>
              </a:ext>
            </a:extLst>
          </p:cNvPr>
          <p:cNvSpPr>
            <a:spLocks noGrp="1"/>
          </p:cNvSpPr>
          <p:nvPr>
            <p:ph idx="1"/>
          </p:nvPr>
        </p:nvSpPr>
        <p:spPr>
          <a:xfrm>
            <a:off x="1371600" y="2286000"/>
            <a:ext cx="9977718" cy="2433918"/>
          </a:xfrm>
        </p:spPr>
        <p:txBody>
          <a:bodyPr>
            <a:normAutofit/>
          </a:bodyPr>
          <a:lstStyle/>
          <a:p>
            <a:pPr marL="0" indent="0" algn="just">
              <a:buNone/>
            </a:pPr>
            <a:r>
              <a:rPr lang="es-MX" sz="1100" dirty="0"/>
              <a:t>La recursividad constituye una herramienta poderosa dentro del análisis y diseño de algoritmos. En las estructuras de datos, facilita la manipulación y recorrido de elementos complejos de manera más intuitiva y estructurada. Sin embargo, su uso requiere una comprensión clara del caso base y del control del flujo de ejecución, para evitar errores lógicos o consumo excesivo de recursos.</a:t>
            </a:r>
          </a:p>
          <a:p>
            <a:pPr marL="0" indent="0" algn="just">
              <a:buNone/>
            </a:pPr>
            <a:r>
              <a:rPr lang="es-MX" sz="1100" dirty="0"/>
              <a:t>Practicar ejercicios de recursividad no sólo fortalece la habilidad de resolver problemas, sino que también prepara al estudiante para comprender temas más avanzados como el </a:t>
            </a:r>
            <a:r>
              <a:rPr lang="es-MX" sz="1100" dirty="0" err="1"/>
              <a:t>backtracking</a:t>
            </a:r>
            <a:r>
              <a:rPr lang="es-MX" sz="1100" dirty="0"/>
              <a:t>, los árboles de decisión, los algoritmos de búsqueda en profundidad (DFS) o los recorridos de grafos.</a:t>
            </a:r>
            <a:br>
              <a:rPr lang="es-MX" sz="1100" dirty="0"/>
            </a:br>
            <a:r>
              <a:rPr lang="es-MX" sz="1100" dirty="0"/>
              <a:t>En conclusión, dominar la recursividad permite desarrollar un pensamiento algorítmico sólido y una base conceptual que es indispensable en la programación moderna y en el estudio de estructuras de datos.</a:t>
            </a:r>
            <a:r>
              <a:rPr lang="es-MX" sz="1200" dirty="0"/>
              <a:t> </a:t>
            </a:r>
          </a:p>
          <a:p>
            <a:pPr marL="0" indent="0" algn="just">
              <a:buNone/>
            </a:pPr>
            <a:endParaRPr lang="es-MX" sz="1100" dirty="0"/>
          </a:p>
        </p:txBody>
      </p:sp>
    </p:spTree>
    <p:extLst>
      <p:ext uri="{BB962C8B-B14F-4D97-AF65-F5344CB8AC3E}">
        <p14:creationId xmlns:p14="http://schemas.microsoft.com/office/powerpoint/2010/main" val="40347474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E1D54639-3A1D-4F75-87AA-94A1D81094C2}"/>
              </a:ext>
            </a:extLst>
          </p:cNvPr>
          <p:cNvSpPr>
            <a:spLocks noGrp="1"/>
          </p:cNvSpPr>
          <p:nvPr>
            <p:ph type="title"/>
          </p:nvPr>
        </p:nvSpPr>
        <p:spPr/>
        <p:txBody>
          <a:bodyPr/>
          <a:lstStyle/>
          <a:p>
            <a:r>
              <a:rPr lang="es-MX" dirty="0"/>
              <a:t>Fuentes de </a:t>
            </a:r>
            <a:r>
              <a:rPr lang="es-MX" dirty="0" err="1"/>
              <a:t>informacion</a:t>
            </a:r>
            <a:endParaRPr lang="es-MX" dirty="0"/>
          </a:p>
        </p:txBody>
      </p:sp>
      <p:sp>
        <p:nvSpPr>
          <p:cNvPr id="4" name="Rectangle 1">
            <a:extLst>
              <a:ext uri="{FF2B5EF4-FFF2-40B4-BE49-F238E27FC236}">
                <a16:creationId xmlns:a16="http://schemas.microsoft.com/office/drawing/2014/main" id="{F15196C0-B453-4F5F-8EB3-6ACFE8B5F03F}"/>
              </a:ext>
            </a:extLst>
          </p:cNvPr>
          <p:cNvSpPr>
            <a:spLocks noGrp="1" noChangeArrowheads="1"/>
          </p:cNvSpPr>
          <p:nvPr>
            <p:ph idx="1"/>
          </p:nvPr>
        </p:nvSpPr>
        <p:spPr bwMode="auto">
          <a:xfrm>
            <a:off x="1371600" y="2773018"/>
            <a:ext cx="6239435" cy="101566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Char char="•"/>
              <a:tabLst/>
            </a:pPr>
            <a:r>
              <a:rPr kumimoji="0" lang="es-MX" altLang="es-MX" sz="1200" b="0" i="0" u="none" strike="noStrike" cap="none" normalizeH="0" baseline="0" dirty="0" err="1">
                <a:ln>
                  <a:noFill/>
                </a:ln>
                <a:solidFill>
                  <a:schemeClr val="tx1"/>
                </a:solidFill>
                <a:effectLst/>
                <a:latin typeface="Arial" panose="020B0604020202020204" pitchFamily="34" charset="0"/>
              </a:rPr>
              <a:t>Deitel</a:t>
            </a:r>
            <a:r>
              <a:rPr kumimoji="0" lang="es-MX" altLang="es-MX" sz="1200" b="0" i="0" u="none" strike="noStrike" cap="none" normalizeH="0" baseline="0" dirty="0">
                <a:ln>
                  <a:noFill/>
                </a:ln>
                <a:solidFill>
                  <a:schemeClr val="tx1"/>
                </a:solidFill>
                <a:effectLst/>
                <a:latin typeface="Arial" panose="020B0604020202020204" pitchFamily="34" charset="0"/>
              </a:rPr>
              <a:t>, P., &amp; </a:t>
            </a:r>
            <a:r>
              <a:rPr kumimoji="0" lang="es-MX" altLang="es-MX" sz="1200" b="0" i="0" u="none" strike="noStrike" cap="none" normalizeH="0" baseline="0" dirty="0" err="1">
                <a:ln>
                  <a:noFill/>
                </a:ln>
                <a:solidFill>
                  <a:schemeClr val="tx1"/>
                </a:solidFill>
                <a:effectLst/>
                <a:latin typeface="Arial" panose="020B0604020202020204" pitchFamily="34" charset="0"/>
              </a:rPr>
              <a:t>Deitel</a:t>
            </a:r>
            <a:r>
              <a:rPr kumimoji="0" lang="es-MX" altLang="es-MX" sz="1200" b="0" i="0" u="none" strike="noStrike" cap="none" normalizeH="0" baseline="0" dirty="0">
                <a:ln>
                  <a:noFill/>
                </a:ln>
                <a:solidFill>
                  <a:schemeClr val="tx1"/>
                </a:solidFill>
                <a:effectLst/>
                <a:latin typeface="Arial" panose="020B0604020202020204" pitchFamily="34" charset="0"/>
              </a:rPr>
              <a:t>, H. (2017). </a:t>
            </a:r>
            <a:r>
              <a:rPr kumimoji="0" lang="es-MX" altLang="es-MX" sz="1200" b="0" i="1" u="none" strike="noStrike" cap="none" normalizeH="0" baseline="0" dirty="0">
                <a:ln>
                  <a:noFill/>
                </a:ln>
                <a:solidFill>
                  <a:schemeClr val="tx1"/>
                </a:solidFill>
                <a:effectLst/>
                <a:latin typeface="Arial" panose="020B0604020202020204" pitchFamily="34" charset="0"/>
              </a:rPr>
              <a:t>Java: </a:t>
            </a:r>
            <a:r>
              <a:rPr kumimoji="0" lang="es-MX" altLang="es-MX" sz="1200" b="0" i="1" u="none" strike="noStrike" cap="none" normalizeH="0" baseline="0" dirty="0" err="1">
                <a:ln>
                  <a:noFill/>
                </a:ln>
                <a:solidFill>
                  <a:schemeClr val="tx1"/>
                </a:solidFill>
                <a:effectLst/>
                <a:latin typeface="Arial" panose="020B0604020202020204" pitchFamily="34" charset="0"/>
              </a:rPr>
              <a:t>How</a:t>
            </a:r>
            <a:r>
              <a:rPr kumimoji="0" lang="es-MX" altLang="es-MX" sz="1200" b="0" i="1" u="none" strike="noStrike" cap="none" normalizeH="0" baseline="0" dirty="0">
                <a:ln>
                  <a:noFill/>
                </a:ln>
                <a:solidFill>
                  <a:schemeClr val="tx1"/>
                </a:solidFill>
                <a:effectLst/>
                <a:latin typeface="Arial" panose="020B0604020202020204" pitchFamily="34" charset="0"/>
              </a:rPr>
              <a:t> </a:t>
            </a:r>
            <a:r>
              <a:rPr kumimoji="0" lang="es-MX" altLang="es-MX" sz="1200" b="0" i="1" u="none" strike="noStrike" cap="none" normalizeH="0" baseline="0" dirty="0" err="1">
                <a:ln>
                  <a:noFill/>
                </a:ln>
                <a:solidFill>
                  <a:schemeClr val="tx1"/>
                </a:solidFill>
                <a:effectLst/>
                <a:latin typeface="Arial" panose="020B0604020202020204" pitchFamily="34" charset="0"/>
              </a:rPr>
              <a:t>to</a:t>
            </a:r>
            <a:r>
              <a:rPr kumimoji="0" lang="es-MX" altLang="es-MX" sz="1200" b="0" i="1" u="none" strike="noStrike" cap="none" normalizeH="0" baseline="0" dirty="0">
                <a:ln>
                  <a:noFill/>
                </a:ln>
                <a:solidFill>
                  <a:schemeClr val="tx1"/>
                </a:solidFill>
                <a:effectLst/>
                <a:latin typeface="Arial" panose="020B0604020202020204" pitchFamily="34" charset="0"/>
              </a:rPr>
              <a:t> </a:t>
            </a:r>
            <a:r>
              <a:rPr kumimoji="0" lang="es-MX" altLang="es-MX" sz="1200" b="0" i="1" u="none" strike="noStrike" cap="none" normalizeH="0" baseline="0" dirty="0" err="1">
                <a:ln>
                  <a:noFill/>
                </a:ln>
                <a:solidFill>
                  <a:schemeClr val="tx1"/>
                </a:solidFill>
                <a:effectLst/>
                <a:latin typeface="Arial" panose="020B0604020202020204" pitchFamily="34" charset="0"/>
              </a:rPr>
              <a:t>Program</a:t>
            </a:r>
            <a:r>
              <a:rPr kumimoji="0" lang="es-MX" altLang="es-MX" sz="1200" b="0" i="1" u="none" strike="noStrike" cap="none" normalizeH="0" baseline="0" dirty="0">
                <a:ln>
                  <a:noFill/>
                </a:ln>
                <a:solidFill>
                  <a:schemeClr val="tx1"/>
                </a:solidFill>
                <a:effectLst/>
                <a:latin typeface="Arial" panose="020B0604020202020204" pitchFamily="34" charset="0"/>
              </a:rPr>
              <a:t> (10th </a:t>
            </a:r>
            <a:r>
              <a:rPr kumimoji="0" lang="es-MX" altLang="es-MX" sz="1200" b="0" i="1" u="none" strike="noStrike" cap="none" normalizeH="0" baseline="0" dirty="0" err="1">
                <a:ln>
                  <a:noFill/>
                </a:ln>
                <a:solidFill>
                  <a:schemeClr val="tx1"/>
                </a:solidFill>
                <a:effectLst/>
                <a:latin typeface="Arial" panose="020B0604020202020204" pitchFamily="34" charset="0"/>
              </a:rPr>
              <a:t>Edition</a:t>
            </a:r>
            <a:r>
              <a:rPr kumimoji="0" lang="es-MX" altLang="es-MX" sz="1200" b="0" i="1" u="none" strike="noStrike" cap="none" normalizeH="0" baseline="0" dirty="0">
                <a:ln>
                  <a:noFill/>
                </a:ln>
                <a:solidFill>
                  <a:schemeClr val="tx1"/>
                </a:solidFill>
                <a:effectLst/>
                <a:latin typeface="Arial" panose="020B0604020202020204" pitchFamily="34" charset="0"/>
              </a:rPr>
              <a:t>)</a:t>
            </a:r>
            <a:r>
              <a:rPr kumimoji="0" lang="es-MX" altLang="es-MX" sz="1200" b="0" i="0" u="none" strike="noStrike" cap="none" normalizeH="0" baseline="0" dirty="0">
                <a:ln>
                  <a:noFill/>
                </a:ln>
                <a:solidFill>
                  <a:schemeClr val="tx1"/>
                </a:solidFill>
                <a:effectLst/>
                <a:latin typeface="Arial" panose="020B0604020202020204" pitchFamily="34" charset="0"/>
              </a:rPr>
              <a:t>. Pearson </a:t>
            </a:r>
            <a:r>
              <a:rPr kumimoji="0" lang="es-MX" altLang="es-MX" sz="1200" b="0" i="0" u="none" strike="noStrike" cap="none" normalizeH="0" baseline="0" dirty="0" err="1">
                <a:ln>
                  <a:noFill/>
                </a:ln>
                <a:solidFill>
                  <a:schemeClr val="tx1"/>
                </a:solidFill>
                <a:effectLst/>
                <a:latin typeface="Arial" panose="020B0604020202020204" pitchFamily="34" charset="0"/>
              </a:rPr>
              <a:t>Education</a:t>
            </a:r>
            <a:r>
              <a:rPr kumimoji="0" lang="es-MX" altLang="es-MX" sz="1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MX" altLang="es-MX" sz="1200" b="0" i="0" u="none" strike="noStrike" cap="none" normalizeH="0" baseline="0" dirty="0" err="1">
                <a:ln>
                  <a:noFill/>
                </a:ln>
                <a:solidFill>
                  <a:schemeClr val="tx1"/>
                </a:solidFill>
                <a:effectLst/>
                <a:latin typeface="Arial" panose="020B0604020202020204" pitchFamily="34" charset="0"/>
              </a:rPr>
              <a:t>Cormen</a:t>
            </a:r>
            <a:r>
              <a:rPr kumimoji="0" lang="es-MX" altLang="es-MX" sz="1200" b="0" i="0" u="none" strike="noStrike" cap="none" normalizeH="0" baseline="0" dirty="0">
                <a:ln>
                  <a:noFill/>
                </a:ln>
                <a:solidFill>
                  <a:schemeClr val="tx1"/>
                </a:solidFill>
                <a:effectLst/>
                <a:latin typeface="Arial" panose="020B0604020202020204" pitchFamily="34" charset="0"/>
              </a:rPr>
              <a:t>, T. H., </a:t>
            </a:r>
            <a:r>
              <a:rPr kumimoji="0" lang="es-MX" altLang="es-MX" sz="1200" b="0" i="0" u="none" strike="noStrike" cap="none" normalizeH="0" baseline="0" dirty="0" err="1">
                <a:ln>
                  <a:noFill/>
                </a:ln>
                <a:solidFill>
                  <a:schemeClr val="tx1"/>
                </a:solidFill>
                <a:effectLst/>
                <a:latin typeface="Arial" panose="020B0604020202020204" pitchFamily="34" charset="0"/>
              </a:rPr>
              <a:t>Leiserson</a:t>
            </a:r>
            <a:r>
              <a:rPr kumimoji="0" lang="es-MX" altLang="es-MX" sz="1200" b="0" i="0" u="none" strike="noStrike" cap="none" normalizeH="0" baseline="0" dirty="0">
                <a:ln>
                  <a:noFill/>
                </a:ln>
                <a:solidFill>
                  <a:schemeClr val="tx1"/>
                </a:solidFill>
                <a:effectLst/>
                <a:latin typeface="Arial" panose="020B0604020202020204" pitchFamily="34" charset="0"/>
              </a:rPr>
              <a:t>, C. E., Rivest, R. L., &amp; Stein, C. (2022). </a:t>
            </a:r>
            <a:r>
              <a:rPr kumimoji="0" lang="es-MX" altLang="es-MX" sz="1200" b="0" i="1" u="none" strike="noStrike" cap="none" normalizeH="0" baseline="0" dirty="0" err="1">
                <a:ln>
                  <a:noFill/>
                </a:ln>
                <a:solidFill>
                  <a:schemeClr val="tx1"/>
                </a:solidFill>
                <a:effectLst/>
                <a:latin typeface="Arial" panose="020B0604020202020204" pitchFamily="34" charset="0"/>
              </a:rPr>
              <a:t>Introduction</a:t>
            </a:r>
            <a:r>
              <a:rPr kumimoji="0" lang="es-MX" altLang="es-MX" sz="1200" b="0" i="1" u="none" strike="noStrike" cap="none" normalizeH="0" baseline="0" dirty="0">
                <a:ln>
                  <a:noFill/>
                </a:ln>
                <a:solidFill>
                  <a:schemeClr val="tx1"/>
                </a:solidFill>
                <a:effectLst/>
                <a:latin typeface="Arial" panose="020B0604020202020204" pitchFamily="34" charset="0"/>
              </a:rPr>
              <a:t> </a:t>
            </a:r>
            <a:r>
              <a:rPr kumimoji="0" lang="es-MX" altLang="es-MX" sz="1200" b="0" i="1" u="none" strike="noStrike" cap="none" normalizeH="0" baseline="0" dirty="0" err="1">
                <a:ln>
                  <a:noFill/>
                </a:ln>
                <a:solidFill>
                  <a:schemeClr val="tx1"/>
                </a:solidFill>
                <a:effectLst/>
                <a:latin typeface="Arial" panose="020B0604020202020204" pitchFamily="34" charset="0"/>
              </a:rPr>
              <a:t>to</a:t>
            </a:r>
            <a:r>
              <a:rPr kumimoji="0" lang="es-MX" altLang="es-MX" sz="1200" b="0" i="1" u="none" strike="noStrike" cap="none" normalizeH="0" baseline="0" dirty="0">
                <a:ln>
                  <a:noFill/>
                </a:ln>
                <a:solidFill>
                  <a:schemeClr val="tx1"/>
                </a:solidFill>
                <a:effectLst/>
                <a:latin typeface="Arial" panose="020B0604020202020204" pitchFamily="34" charset="0"/>
              </a:rPr>
              <a:t> </a:t>
            </a:r>
            <a:r>
              <a:rPr kumimoji="0" lang="es-MX" altLang="es-MX" sz="1200" b="0" i="1" u="none" strike="noStrike" cap="none" normalizeH="0" baseline="0" dirty="0" err="1">
                <a:ln>
                  <a:noFill/>
                </a:ln>
                <a:solidFill>
                  <a:schemeClr val="tx1"/>
                </a:solidFill>
                <a:effectLst/>
                <a:latin typeface="Arial" panose="020B0604020202020204" pitchFamily="34" charset="0"/>
              </a:rPr>
              <a:t>Algorithms</a:t>
            </a:r>
            <a:r>
              <a:rPr kumimoji="0" lang="es-MX" altLang="es-MX" sz="1200" b="0" i="1" u="none" strike="noStrike" cap="none" normalizeH="0" baseline="0" dirty="0">
                <a:ln>
                  <a:noFill/>
                </a:ln>
                <a:solidFill>
                  <a:schemeClr val="tx1"/>
                </a:solidFill>
                <a:effectLst/>
                <a:latin typeface="Arial" panose="020B0604020202020204" pitchFamily="34" charset="0"/>
              </a:rPr>
              <a:t> (4th </a:t>
            </a:r>
            <a:r>
              <a:rPr kumimoji="0" lang="es-MX" altLang="es-MX" sz="1200" b="0" i="1" u="none" strike="noStrike" cap="none" normalizeH="0" baseline="0" dirty="0" err="1">
                <a:ln>
                  <a:noFill/>
                </a:ln>
                <a:solidFill>
                  <a:schemeClr val="tx1"/>
                </a:solidFill>
                <a:effectLst/>
                <a:latin typeface="Arial" panose="020B0604020202020204" pitchFamily="34" charset="0"/>
              </a:rPr>
              <a:t>Edition</a:t>
            </a:r>
            <a:r>
              <a:rPr kumimoji="0" lang="es-MX" altLang="es-MX" sz="1200" b="0" i="1" u="none" strike="noStrike" cap="none" normalizeH="0" baseline="0" dirty="0">
                <a:ln>
                  <a:noFill/>
                </a:ln>
                <a:solidFill>
                  <a:schemeClr val="tx1"/>
                </a:solidFill>
                <a:effectLst/>
                <a:latin typeface="Arial" panose="020B0604020202020204" pitchFamily="34" charset="0"/>
              </a:rPr>
              <a:t>)</a:t>
            </a:r>
            <a:r>
              <a:rPr kumimoji="0" lang="es-MX" altLang="es-MX" sz="1200" b="0" i="0" u="none" strike="noStrike" cap="none" normalizeH="0" baseline="0" dirty="0">
                <a:ln>
                  <a:noFill/>
                </a:ln>
                <a:solidFill>
                  <a:schemeClr val="tx1"/>
                </a:solidFill>
                <a:effectLst/>
                <a:latin typeface="Arial" panose="020B0604020202020204" pitchFamily="34" charset="0"/>
              </a:rPr>
              <a:t>. MIT </a:t>
            </a:r>
            <a:r>
              <a:rPr kumimoji="0" lang="es-MX" altLang="es-MX" sz="1200" b="0" i="0" u="none" strike="noStrike" cap="none" normalizeH="0" baseline="0" dirty="0" err="1">
                <a:ln>
                  <a:noFill/>
                </a:ln>
                <a:solidFill>
                  <a:schemeClr val="tx1"/>
                </a:solidFill>
                <a:effectLst/>
                <a:latin typeface="Arial" panose="020B0604020202020204" pitchFamily="34" charset="0"/>
              </a:rPr>
              <a:t>Press</a:t>
            </a:r>
            <a:r>
              <a:rPr kumimoji="0" lang="es-MX" altLang="es-MX" sz="1200" b="0"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Char char="•"/>
              <a:tabLst/>
            </a:pPr>
            <a:r>
              <a:rPr kumimoji="0" lang="es-MX" altLang="es-MX" sz="1200" b="0" i="0" u="none" strike="noStrike" cap="none" normalizeH="0" baseline="0" dirty="0">
                <a:ln>
                  <a:noFill/>
                </a:ln>
                <a:solidFill>
                  <a:schemeClr val="tx1"/>
                </a:solidFill>
                <a:effectLst/>
                <a:latin typeface="Arial" panose="020B0604020202020204" pitchFamily="34" charset="0"/>
              </a:rPr>
              <a:t>Goodrich, M. T., Tamassia, R., &amp; </a:t>
            </a:r>
            <a:r>
              <a:rPr kumimoji="0" lang="es-MX" altLang="es-MX" sz="1200" b="0" i="0" u="none" strike="noStrike" cap="none" normalizeH="0" baseline="0" dirty="0" err="1">
                <a:ln>
                  <a:noFill/>
                </a:ln>
                <a:solidFill>
                  <a:schemeClr val="tx1"/>
                </a:solidFill>
                <a:effectLst/>
                <a:latin typeface="Arial" panose="020B0604020202020204" pitchFamily="34" charset="0"/>
              </a:rPr>
              <a:t>Goldwasser</a:t>
            </a:r>
            <a:r>
              <a:rPr kumimoji="0" lang="es-MX" altLang="es-MX" sz="1200" b="0" i="0" u="none" strike="noStrike" cap="none" normalizeH="0" baseline="0" dirty="0">
                <a:ln>
                  <a:noFill/>
                </a:ln>
                <a:solidFill>
                  <a:schemeClr val="tx1"/>
                </a:solidFill>
                <a:effectLst/>
                <a:latin typeface="Arial" panose="020B0604020202020204" pitchFamily="34" charset="0"/>
              </a:rPr>
              <a:t>, M. H. (2014). </a:t>
            </a:r>
            <a:r>
              <a:rPr kumimoji="0" lang="es-MX" altLang="es-MX" sz="1200" b="0" i="1" u="none" strike="noStrike" cap="none" normalizeH="0" baseline="0" dirty="0">
                <a:ln>
                  <a:noFill/>
                </a:ln>
                <a:solidFill>
                  <a:schemeClr val="tx1"/>
                </a:solidFill>
                <a:effectLst/>
                <a:latin typeface="Arial" panose="020B0604020202020204" pitchFamily="34" charset="0"/>
              </a:rPr>
              <a:t>Data </a:t>
            </a:r>
            <a:r>
              <a:rPr kumimoji="0" lang="es-MX" altLang="es-MX" sz="1200" b="0" i="1" u="none" strike="noStrike" cap="none" normalizeH="0" baseline="0" dirty="0" err="1">
                <a:ln>
                  <a:noFill/>
                </a:ln>
                <a:solidFill>
                  <a:schemeClr val="tx1"/>
                </a:solidFill>
                <a:effectLst/>
                <a:latin typeface="Arial" panose="020B0604020202020204" pitchFamily="34" charset="0"/>
              </a:rPr>
              <a:t>Structures</a:t>
            </a:r>
            <a:r>
              <a:rPr kumimoji="0" lang="es-MX" altLang="es-MX" sz="1200" b="0" i="1" u="none" strike="noStrike" cap="none" normalizeH="0" baseline="0" dirty="0">
                <a:ln>
                  <a:noFill/>
                </a:ln>
                <a:solidFill>
                  <a:schemeClr val="tx1"/>
                </a:solidFill>
                <a:effectLst/>
                <a:latin typeface="Arial" panose="020B0604020202020204" pitchFamily="34" charset="0"/>
              </a:rPr>
              <a:t> and </a:t>
            </a:r>
            <a:r>
              <a:rPr kumimoji="0" lang="es-MX" altLang="es-MX" sz="1200" b="0" i="1" u="none" strike="noStrike" cap="none" normalizeH="0" baseline="0" dirty="0" err="1">
                <a:ln>
                  <a:noFill/>
                </a:ln>
                <a:solidFill>
                  <a:schemeClr val="tx1"/>
                </a:solidFill>
                <a:effectLst/>
                <a:latin typeface="Arial" panose="020B0604020202020204" pitchFamily="34" charset="0"/>
              </a:rPr>
              <a:t>Algorithms</a:t>
            </a:r>
            <a:r>
              <a:rPr kumimoji="0" lang="es-MX" altLang="es-MX" sz="1200" b="0" i="1" u="none" strike="noStrike" cap="none" normalizeH="0" baseline="0" dirty="0">
                <a:ln>
                  <a:noFill/>
                </a:ln>
                <a:solidFill>
                  <a:schemeClr val="tx1"/>
                </a:solidFill>
                <a:effectLst/>
                <a:latin typeface="Arial" panose="020B0604020202020204" pitchFamily="34" charset="0"/>
              </a:rPr>
              <a:t> in Java (6th </a:t>
            </a:r>
            <a:r>
              <a:rPr kumimoji="0" lang="es-MX" altLang="es-MX" sz="1200" b="0" i="1" u="none" strike="noStrike" cap="none" normalizeH="0" baseline="0" dirty="0" err="1">
                <a:ln>
                  <a:noFill/>
                </a:ln>
                <a:solidFill>
                  <a:schemeClr val="tx1"/>
                </a:solidFill>
                <a:effectLst/>
                <a:latin typeface="Arial" panose="020B0604020202020204" pitchFamily="34" charset="0"/>
              </a:rPr>
              <a:t>Edition</a:t>
            </a:r>
            <a:r>
              <a:rPr kumimoji="0" lang="es-MX" altLang="es-MX" sz="1200" b="0" i="1" u="none" strike="noStrike" cap="none" normalizeH="0" baseline="0" dirty="0">
                <a:ln>
                  <a:noFill/>
                </a:ln>
                <a:solidFill>
                  <a:schemeClr val="tx1"/>
                </a:solidFill>
                <a:effectLst/>
                <a:latin typeface="Arial" panose="020B0604020202020204" pitchFamily="34" charset="0"/>
              </a:rPr>
              <a:t>)</a:t>
            </a:r>
            <a:r>
              <a:rPr kumimoji="0" lang="es-MX" altLang="es-MX" sz="1200" b="0" i="0" u="none" strike="noStrike" cap="none" normalizeH="0" baseline="0" dirty="0">
                <a:ln>
                  <a:noFill/>
                </a:ln>
                <a:solidFill>
                  <a:schemeClr val="tx1"/>
                </a:solidFill>
                <a:effectLst/>
                <a:latin typeface="Arial" panose="020B0604020202020204" pitchFamily="34" charset="0"/>
              </a:rPr>
              <a:t>. Wiley.</a:t>
            </a:r>
          </a:p>
        </p:txBody>
      </p:sp>
    </p:spTree>
    <p:extLst>
      <p:ext uri="{BB962C8B-B14F-4D97-AF65-F5344CB8AC3E}">
        <p14:creationId xmlns:p14="http://schemas.microsoft.com/office/powerpoint/2010/main" val="285453586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393BF9AC-1A73-4868-9DA2-2D0265A47244}"/>
              </a:ext>
            </a:extLst>
          </p:cNvPr>
          <p:cNvSpPr>
            <a:spLocks noGrp="1"/>
          </p:cNvSpPr>
          <p:nvPr>
            <p:ph idx="1"/>
          </p:nvPr>
        </p:nvSpPr>
        <p:spPr>
          <a:xfrm>
            <a:off x="1183341" y="282388"/>
            <a:ext cx="9601200" cy="3581400"/>
          </a:xfrm>
        </p:spPr>
        <p:txBody>
          <a:bodyPr>
            <a:normAutofit/>
          </a:bodyPr>
          <a:lstStyle/>
          <a:p>
            <a:pPr marL="0" indent="0" algn="just">
              <a:buNone/>
            </a:pPr>
            <a:r>
              <a:rPr lang="es-MX" sz="1200" dirty="0"/>
              <a:t>4. Empezamos a </a:t>
            </a:r>
            <a:r>
              <a:rPr lang="es-MX" sz="1200" dirty="0" err="1"/>
              <a:t>confirgurar</a:t>
            </a:r>
            <a:r>
              <a:rPr lang="es-MX" sz="1200" dirty="0"/>
              <a:t> el </a:t>
            </a:r>
            <a:r>
              <a:rPr lang="es-MX" sz="1200" dirty="0" err="1"/>
              <a:t>Controller</a:t>
            </a:r>
            <a:r>
              <a:rPr lang="es-MX" sz="1200" dirty="0"/>
              <a:t> donde </a:t>
            </a:r>
          </a:p>
        </p:txBody>
      </p:sp>
    </p:spTree>
    <p:extLst>
      <p:ext uri="{BB962C8B-B14F-4D97-AF65-F5344CB8AC3E}">
        <p14:creationId xmlns:p14="http://schemas.microsoft.com/office/powerpoint/2010/main" val="3626150827"/>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A668CA27-0987-4127-80D5-58D957D40242}"/>
              </a:ext>
            </a:extLst>
          </p:cNvPr>
          <p:cNvSpPr>
            <a:spLocks noGrp="1"/>
          </p:cNvSpPr>
          <p:nvPr>
            <p:ph type="title"/>
          </p:nvPr>
        </p:nvSpPr>
        <p:spPr/>
        <p:txBody>
          <a:bodyPr/>
          <a:lstStyle/>
          <a:p>
            <a:r>
              <a:rPr lang="es-MX" dirty="0"/>
              <a:t>INTRODUCCION</a:t>
            </a:r>
          </a:p>
        </p:txBody>
      </p:sp>
      <p:sp>
        <p:nvSpPr>
          <p:cNvPr id="3" name="Marcador de contenido 2">
            <a:extLst>
              <a:ext uri="{FF2B5EF4-FFF2-40B4-BE49-F238E27FC236}">
                <a16:creationId xmlns:a16="http://schemas.microsoft.com/office/drawing/2014/main" id="{24F50CAE-683C-4834-AEB1-2AE434A128DF}"/>
              </a:ext>
            </a:extLst>
          </p:cNvPr>
          <p:cNvSpPr>
            <a:spLocks noGrp="1"/>
          </p:cNvSpPr>
          <p:nvPr>
            <p:ph idx="1"/>
          </p:nvPr>
        </p:nvSpPr>
        <p:spPr/>
        <p:txBody>
          <a:bodyPr>
            <a:normAutofit fontScale="92500" lnSpcReduction="10000"/>
          </a:bodyPr>
          <a:lstStyle/>
          <a:p>
            <a:pPr algn="just"/>
            <a:r>
              <a:rPr lang="es-MX" dirty="0"/>
              <a:t>La recursividad es una técnica fundamental en la programación que consiste en la capacidad de una función de llamarse a sí misma para resolver un problema dividiéndolo en subproblemas más pequeños del mismo tipo. Este enfoque resulta especialmente útil cuando una tarea puede expresarse como una repetición de una versión más simple de sí misma. En el contexto de las </a:t>
            </a:r>
            <a:r>
              <a:rPr lang="es-MX" b="1" dirty="0"/>
              <a:t>estructuras de datos</a:t>
            </a:r>
            <a:r>
              <a:rPr lang="es-MX" dirty="0"/>
              <a:t>, la recursividad permite procesar de manera natural estructuras jerárquicas o repetitivas como </a:t>
            </a:r>
            <a:r>
              <a:rPr lang="es-MX" b="1" dirty="0"/>
              <a:t>árboles, listas enlazadas y grafos</a:t>
            </a:r>
            <a:r>
              <a:rPr lang="es-MX" dirty="0"/>
              <a:t>, facilitando operaciones como búsqueda, recorrido, inserción y eliminación.</a:t>
            </a:r>
          </a:p>
          <a:p>
            <a:pPr algn="just"/>
            <a:r>
              <a:rPr lang="es-MX" dirty="0"/>
              <a:t>Además, la recursividad no sólo simplifica la lógica de ciertos algoritmos, sino que también fomenta un pensamiento algorítmico más abstracto, ayudando a los estudiantes a comprender el comportamiento de la </a:t>
            </a:r>
            <a:r>
              <a:rPr lang="es-MX" b="1" dirty="0"/>
              <a:t>pila de llamadas</a:t>
            </a:r>
            <a:r>
              <a:rPr lang="es-MX" dirty="0"/>
              <a:t> y el concepto de </a:t>
            </a:r>
            <a:r>
              <a:rPr lang="es-MX" b="1" dirty="0"/>
              <a:t>caso base</a:t>
            </a:r>
            <a:r>
              <a:rPr lang="es-MX" dirty="0"/>
              <a:t> y </a:t>
            </a:r>
            <a:r>
              <a:rPr lang="es-MX" b="1" dirty="0"/>
              <a:t>llamada recursiva</a:t>
            </a:r>
            <a:r>
              <a:rPr lang="es-MX" dirty="0"/>
              <a:t>, los cuales son esenciales para evitar ciclos infinitos o errores de desbordamiento de memoria (</a:t>
            </a:r>
            <a:r>
              <a:rPr lang="es-MX" dirty="0" err="1"/>
              <a:t>StackOverflow</a:t>
            </a:r>
            <a:r>
              <a:rPr lang="es-MX" dirty="0"/>
              <a:t>).</a:t>
            </a:r>
          </a:p>
          <a:p>
            <a:endParaRPr lang="es-MX" dirty="0"/>
          </a:p>
        </p:txBody>
      </p:sp>
    </p:spTree>
    <p:extLst>
      <p:ext uri="{BB962C8B-B14F-4D97-AF65-F5344CB8AC3E}">
        <p14:creationId xmlns:p14="http://schemas.microsoft.com/office/powerpoint/2010/main" val="347774051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184CC374-AF2C-479F-822E-B8EF98296EA5}"/>
              </a:ext>
            </a:extLst>
          </p:cNvPr>
          <p:cNvSpPr>
            <a:spLocks noGrp="1"/>
          </p:cNvSpPr>
          <p:nvPr>
            <p:ph type="title"/>
          </p:nvPr>
        </p:nvSpPr>
        <p:spPr/>
        <p:txBody>
          <a:bodyPr/>
          <a:lstStyle/>
          <a:p>
            <a:r>
              <a:rPr lang="es-MX" dirty="0"/>
              <a:t>JUSTUFICACION</a:t>
            </a:r>
          </a:p>
        </p:txBody>
      </p:sp>
      <p:sp>
        <p:nvSpPr>
          <p:cNvPr id="3" name="Marcador de contenido 2">
            <a:extLst>
              <a:ext uri="{FF2B5EF4-FFF2-40B4-BE49-F238E27FC236}">
                <a16:creationId xmlns:a16="http://schemas.microsoft.com/office/drawing/2014/main" id="{E87401CD-0907-4FD4-98E4-FDF3B5E3E054}"/>
              </a:ext>
            </a:extLst>
          </p:cNvPr>
          <p:cNvSpPr>
            <a:spLocks noGrp="1"/>
          </p:cNvSpPr>
          <p:nvPr>
            <p:ph idx="1"/>
          </p:nvPr>
        </p:nvSpPr>
        <p:spPr/>
        <p:txBody>
          <a:bodyPr>
            <a:normAutofit fontScale="85000" lnSpcReduction="20000"/>
          </a:bodyPr>
          <a:lstStyle/>
          <a:p>
            <a:pPr algn="just"/>
            <a:r>
              <a:rPr lang="es-MX" dirty="0"/>
              <a:t>El estudio y la práctica de la recursividad son fundamentales para el desarrollo de competencias en el área de programación y estructuras de datos. Comprender cómo una función puede descomponer un problema en partes más pequeñas ayuda a los estudiantes a diseñar algoritmos más eficientes, organizados y elegantes.</a:t>
            </a:r>
          </a:p>
          <a:p>
            <a:pPr algn="just"/>
            <a:r>
              <a:rPr lang="es-MX" dirty="0"/>
              <a:t>En </a:t>
            </a:r>
            <a:r>
              <a:rPr lang="es-MX" b="1" dirty="0"/>
              <a:t>estructuras de datos</a:t>
            </a:r>
            <a:r>
              <a:rPr lang="es-MX" dirty="0"/>
              <a:t>, la recursividad se usa constantemente:</a:t>
            </a:r>
          </a:p>
          <a:p>
            <a:pPr algn="just">
              <a:buFont typeface="Arial" panose="020B0604020202020204" pitchFamily="34" charset="0"/>
              <a:buChar char="•"/>
            </a:pPr>
            <a:r>
              <a:rPr lang="es-MX" dirty="0"/>
              <a:t>En </a:t>
            </a:r>
            <a:r>
              <a:rPr lang="es-MX" b="1" dirty="0"/>
              <a:t>árboles binarios</a:t>
            </a:r>
            <a:r>
              <a:rPr lang="es-MX" dirty="0"/>
              <a:t>, se emplea para recorrer los nodos (</a:t>
            </a:r>
            <a:r>
              <a:rPr lang="es-MX" dirty="0" err="1"/>
              <a:t>inorden</a:t>
            </a:r>
            <a:r>
              <a:rPr lang="es-MX" dirty="0"/>
              <a:t>, </a:t>
            </a:r>
            <a:r>
              <a:rPr lang="es-MX" dirty="0" err="1"/>
              <a:t>preorden</a:t>
            </a:r>
            <a:r>
              <a:rPr lang="es-MX" dirty="0"/>
              <a:t>, </a:t>
            </a:r>
            <a:r>
              <a:rPr lang="es-MX" dirty="0" err="1"/>
              <a:t>postorden</a:t>
            </a:r>
            <a:r>
              <a:rPr lang="es-MX" dirty="0"/>
              <a:t>).</a:t>
            </a:r>
          </a:p>
          <a:p>
            <a:pPr algn="just">
              <a:buFont typeface="Arial" panose="020B0604020202020204" pitchFamily="34" charset="0"/>
              <a:buChar char="•"/>
            </a:pPr>
            <a:r>
              <a:rPr lang="es-MX" dirty="0"/>
              <a:t>En </a:t>
            </a:r>
            <a:r>
              <a:rPr lang="es-MX" b="1" dirty="0"/>
              <a:t>listas enlazadas</a:t>
            </a:r>
            <a:r>
              <a:rPr lang="es-MX" dirty="0"/>
              <a:t>, puede aplicarse para recorrer o contar elementos.</a:t>
            </a:r>
          </a:p>
          <a:p>
            <a:pPr algn="just">
              <a:buFont typeface="Arial" panose="020B0604020202020204" pitchFamily="34" charset="0"/>
              <a:buChar char="•"/>
            </a:pPr>
            <a:r>
              <a:rPr lang="es-MX" dirty="0"/>
              <a:t>En </a:t>
            </a:r>
            <a:r>
              <a:rPr lang="es-MX" b="1" dirty="0"/>
              <a:t>algoritmos de búsqueda y ordenamiento</a:t>
            </a:r>
            <a:r>
              <a:rPr lang="es-MX" dirty="0"/>
              <a:t> (como </a:t>
            </a:r>
            <a:r>
              <a:rPr lang="es-MX" dirty="0" err="1"/>
              <a:t>QuickSort</a:t>
            </a:r>
            <a:r>
              <a:rPr lang="es-MX" dirty="0"/>
              <a:t> o </a:t>
            </a:r>
            <a:r>
              <a:rPr lang="es-MX" dirty="0" err="1"/>
              <a:t>MergeSort</a:t>
            </a:r>
            <a:r>
              <a:rPr lang="es-MX" dirty="0"/>
              <a:t>), permite dividir el conjunto de datos hasta obtener casos base simples de resolver.</a:t>
            </a:r>
          </a:p>
          <a:p>
            <a:pPr algn="just"/>
            <a:r>
              <a:rPr lang="es-MX" dirty="0"/>
              <a:t>Realizar ejercicios prácticos sobre recursividad tiene un gran valor didáctico, ya que refuerza el razonamiento lógico y permite visualizar cómo los problemas complejos se pueden resolver paso a paso. Además, ayuda a reconocer los límites del enfoque recursivo, como el uso excesivo de memoria o la necesidad de transformarlo en un enfoque iterativo cuando el tamaño del problema es muy grande.</a:t>
            </a:r>
          </a:p>
          <a:p>
            <a:pPr algn="just"/>
            <a:endParaRPr lang="es-MX" dirty="0"/>
          </a:p>
        </p:txBody>
      </p:sp>
    </p:spTree>
    <p:extLst>
      <p:ext uri="{BB962C8B-B14F-4D97-AF65-F5344CB8AC3E}">
        <p14:creationId xmlns:p14="http://schemas.microsoft.com/office/powerpoint/2010/main" val="172382448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9978F231-C425-49A6-8486-0474DF187853}"/>
              </a:ext>
            </a:extLst>
          </p:cNvPr>
          <p:cNvSpPr>
            <a:spLocks noGrp="1"/>
          </p:cNvSpPr>
          <p:nvPr>
            <p:ph type="title"/>
          </p:nvPr>
        </p:nvSpPr>
        <p:spPr/>
        <p:txBody>
          <a:bodyPr/>
          <a:lstStyle/>
          <a:p>
            <a:r>
              <a:rPr lang="es-MX" dirty="0"/>
              <a:t>COMO HACER UN EJERCICIO DE RECURSIVIDAD EN INTELLIJ</a:t>
            </a:r>
          </a:p>
        </p:txBody>
      </p:sp>
      <p:sp>
        <p:nvSpPr>
          <p:cNvPr id="3" name="Marcador de contenido 2">
            <a:extLst>
              <a:ext uri="{FF2B5EF4-FFF2-40B4-BE49-F238E27FC236}">
                <a16:creationId xmlns:a16="http://schemas.microsoft.com/office/drawing/2014/main" id="{7DB33632-92E2-462B-A0B3-943049D2D0EC}"/>
              </a:ext>
            </a:extLst>
          </p:cNvPr>
          <p:cNvSpPr>
            <a:spLocks noGrp="1"/>
          </p:cNvSpPr>
          <p:nvPr>
            <p:ph idx="1"/>
          </p:nvPr>
        </p:nvSpPr>
        <p:spPr>
          <a:xfrm>
            <a:off x="1371600" y="2286001"/>
            <a:ext cx="4437529" cy="793376"/>
          </a:xfrm>
        </p:spPr>
        <p:txBody>
          <a:bodyPr>
            <a:normAutofit/>
          </a:bodyPr>
          <a:lstStyle/>
          <a:p>
            <a:pPr marL="0" indent="0" algn="just">
              <a:buNone/>
            </a:pPr>
            <a:r>
              <a:rPr lang="es-MX" sz="1200" dirty="0">
                <a:latin typeface="Arial" panose="020B0604020202020204" pitchFamily="34" charset="0"/>
                <a:cs typeface="Arial" panose="020B0604020202020204" pitchFamily="34" charset="0"/>
              </a:rPr>
              <a:t>1. Abrimos </a:t>
            </a:r>
            <a:r>
              <a:rPr lang="es-MX" sz="1200" dirty="0" err="1">
                <a:latin typeface="Arial" panose="020B0604020202020204" pitchFamily="34" charset="0"/>
                <a:cs typeface="Arial" panose="020B0604020202020204" pitchFamily="34" charset="0"/>
              </a:rPr>
              <a:t>Intellij</a:t>
            </a:r>
            <a:r>
              <a:rPr lang="es-MX" sz="1200" dirty="0">
                <a:latin typeface="Arial" panose="020B0604020202020204" pitchFamily="34" charset="0"/>
                <a:cs typeface="Arial" panose="020B0604020202020204" pitchFamily="34" charset="0"/>
              </a:rPr>
              <a:t> y seleccionamos las siguientes opciones </a:t>
            </a:r>
          </a:p>
        </p:txBody>
      </p:sp>
      <p:pic>
        <p:nvPicPr>
          <p:cNvPr id="5" name="Imagen 4">
            <a:extLst>
              <a:ext uri="{FF2B5EF4-FFF2-40B4-BE49-F238E27FC236}">
                <a16:creationId xmlns:a16="http://schemas.microsoft.com/office/drawing/2014/main" id="{BAF99CBC-2ECA-40F1-8128-B4E1512714D5}"/>
              </a:ext>
            </a:extLst>
          </p:cNvPr>
          <p:cNvPicPr>
            <a:picLocks noChangeAspect="1"/>
          </p:cNvPicPr>
          <p:nvPr/>
        </p:nvPicPr>
        <p:blipFill>
          <a:blip r:embed="rId2"/>
          <a:stretch>
            <a:fillRect/>
          </a:stretch>
        </p:blipFill>
        <p:spPr>
          <a:xfrm>
            <a:off x="1251767" y="3260913"/>
            <a:ext cx="3000794" cy="762106"/>
          </a:xfrm>
          <a:prstGeom prst="rect">
            <a:avLst/>
          </a:prstGeom>
        </p:spPr>
      </p:pic>
      <p:pic>
        <p:nvPicPr>
          <p:cNvPr id="7" name="Imagen 6">
            <a:extLst>
              <a:ext uri="{FF2B5EF4-FFF2-40B4-BE49-F238E27FC236}">
                <a16:creationId xmlns:a16="http://schemas.microsoft.com/office/drawing/2014/main" id="{C7AEC072-A485-493B-B787-3A2294B4C1E7}"/>
              </a:ext>
            </a:extLst>
          </p:cNvPr>
          <p:cNvPicPr>
            <a:picLocks noChangeAspect="1"/>
          </p:cNvPicPr>
          <p:nvPr/>
        </p:nvPicPr>
        <p:blipFill>
          <a:blip r:embed="rId3"/>
          <a:stretch>
            <a:fillRect/>
          </a:stretch>
        </p:blipFill>
        <p:spPr>
          <a:xfrm>
            <a:off x="4461652" y="3260913"/>
            <a:ext cx="3421096" cy="3235069"/>
          </a:xfrm>
          <a:prstGeom prst="rect">
            <a:avLst/>
          </a:prstGeom>
        </p:spPr>
      </p:pic>
      <p:pic>
        <p:nvPicPr>
          <p:cNvPr id="9" name="Imagen 8">
            <a:extLst>
              <a:ext uri="{FF2B5EF4-FFF2-40B4-BE49-F238E27FC236}">
                <a16:creationId xmlns:a16="http://schemas.microsoft.com/office/drawing/2014/main" id="{B3926E69-ED7C-47A6-8983-91DDD665B634}"/>
              </a:ext>
            </a:extLst>
          </p:cNvPr>
          <p:cNvPicPr>
            <a:picLocks noChangeAspect="1"/>
          </p:cNvPicPr>
          <p:nvPr/>
        </p:nvPicPr>
        <p:blipFill>
          <a:blip r:embed="rId4"/>
          <a:stretch>
            <a:fillRect/>
          </a:stretch>
        </p:blipFill>
        <p:spPr>
          <a:xfrm>
            <a:off x="8456473" y="3232663"/>
            <a:ext cx="3524202" cy="3263319"/>
          </a:xfrm>
          <a:prstGeom prst="rect">
            <a:avLst/>
          </a:prstGeom>
        </p:spPr>
      </p:pic>
      <p:sp>
        <p:nvSpPr>
          <p:cNvPr id="10" name="CuadroTexto 9">
            <a:extLst>
              <a:ext uri="{FF2B5EF4-FFF2-40B4-BE49-F238E27FC236}">
                <a16:creationId xmlns:a16="http://schemas.microsoft.com/office/drawing/2014/main" id="{176873F8-9C71-4F64-A062-8E012D3F9766}"/>
              </a:ext>
            </a:extLst>
          </p:cNvPr>
          <p:cNvSpPr txBox="1"/>
          <p:nvPr/>
        </p:nvSpPr>
        <p:spPr>
          <a:xfrm>
            <a:off x="5196624" y="2750254"/>
            <a:ext cx="2315786" cy="461665"/>
          </a:xfrm>
          <a:prstGeom prst="rect">
            <a:avLst/>
          </a:prstGeom>
          <a:noFill/>
        </p:spPr>
        <p:txBody>
          <a:bodyPr wrap="square" rtlCol="0">
            <a:spAutoFit/>
          </a:bodyPr>
          <a:lstStyle/>
          <a:p>
            <a:r>
              <a:rPr lang="es-MX" sz="1200" dirty="0"/>
              <a:t>Colocamos el nombre y seleccionamos java </a:t>
            </a:r>
            <a:r>
              <a:rPr lang="es-MX" sz="1200" dirty="0" err="1"/>
              <a:t>fx</a:t>
            </a:r>
            <a:endParaRPr lang="es-MX" sz="1200" dirty="0"/>
          </a:p>
        </p:txBody>
      </p:sp>
      <p:sp>
        <p:nvSpPr>
          <p:cNvPr id="13" name="CuadroTexto 12">
            <a:extLst>
              <a:ext uri="{FF2B5EF4-FFF2-40B4-BE49-F238E27FC236}">
                <a16:creationId xmlns:a16="http://schemas.microsoft.com/office/drawing/2014/main" id="{D204F944-75E2-42FB-86F5-0F1B22ADF4EA}"/>
              </a:ext>
            </a:extLst>
          </p:cNvPr>
          <p:cNvSpPr txBox="1"/>
          <p:nvPr/>
        </p:nvSpPr>
        <p:spPr>
          <a:xfrm>
            <a:off x="1721622" y="2875650"/>
            <a:ext cx="2315786" cy="276999"/>
          </a:xfrm>
          <a:prstGeom prst="rect">
            <a:avLst/>
          </a:prstGeom>
          <a:noFill/>
        </p:spPr>
        <p:txBody>
          <a:bodyPr wrap="square" rtlCol="0">
            <a:spAutoFit/>
          </a:bodyPr>
          <a:lstStyle/>
          <a:p>
            <a:r>
              <a:rPr lang="es-MX" sz="1200" dirty="0"/>
              <a:t>Le damos en nuevo proyecto</a:t>
            </a:r>
          </a:p>
        </p:txBody>
      </p:sp>
      <p:sp>
        <p:nvSpPr>
          <p:cNvPr id="14" name="CuadroTexto 13">
            <a:extLst>
              <a:ext uri="{FF2B5EF4-FFF2-40B4-BE49-F238E27FC236}">
                <a16:creationId xmlns:a16="http://schemas.microsoft.com/office/drawing/2014/main" id="{CE60B1C2-5EC2-4B31-B040-ECF3937BFB7E}"/>
              </a:ext>
            </a:extLst>
          </p:cNvPr>
          <p:cNvSpPr txBox="1"/>
          <p:nvPr/>
        </p:nvSpPr>
        <p:spPr>
          <a:xfrm>
            <a:off x="9021648" y="2698038"/>
            <a:ext cx="2315786" cy="461665"/>
          </a:xfrm>
          <a:prstGeom prst="rect">
            <a:avLst/>
          </a:prstGeom>
          <a:noFill/>
        </p:spPr>
        <p:txBody>
          <a:bodyPr wrap="square" rtlCol="0">
            <a:spAutoFit/>
          </a:bodyPr>
          <a:lstStyle/>
          <a:p>
            <a:r>
              <a:rPr lang="es-MX" sz="1200" dirty="0"/>
              <a:t>Seleccionamos las dos primeras opciones</a:t>
            </a:r>
          </a:p>
        </p:txBody>
      </p:sp>
    </p:spTree>
    <p:extLst>
      <p:ext uri="{BB962C8B-B14F-4D97-AF65-F5344CB8AC3E}">
        <p14:creationId xmlns:p14="http://schemas.microsoft.com/office/powerpoint/2010/main" val="974619406"/>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CuadroTexto 3">
            <a:extLst>
              <a:ext uri="{FF2B5EF4-FFF2-40B4-BE49-F238E27FC236}">
                <a16:creationId xmlns:a16="http://schemas.microsoft.com/office/drawing/2014/main" id="{6386DADF-8862-4B58-A249-03CBB8A409EF}"/>
              </a:ext>
            </a:extLst>
          </p:cNvPr>
          <p:cNvSpPr txBox="1"/>
          <p:nvPr/>
        </p:nvSpPr>
        <p:spPr>
          <a:xfrm>
            <a:off x="1660710" y="578224"/>
            <a:ext cx="4619065" cy="276999"/>
          </a:xfrm>
          <a:prstGeom prst="rect">
            <a:avLst/>
          </a:prstGeom>
          <a:noFill/>
        </p:spPr>
        <p:txBody>
          <a:bodyPr wrap="square" rtlCol="0">
            <a:spAutoFit/>
          </a:bodyPr>
          <a:lstStyle/>
          <a:p>
            <a:r>
              <a:rPr lang="es-MX" sz="1200" dirty="0"/>
              <a:t>2. </a:t>
            </a:r>
            <a:r>
              <a:rPr lang="es-MX" sz="1200" dirty="0" err="1"/>
              <a:t>Despues</a:t>
            </a:r>
            <a:r>
              <a:rPr lang="es-MX" sz="1200" dirty="0"/>
              <a:t> nos aparecerá esto</a:t>
            </a:r>
          </a:p>
        </p:txBody>
      </p:sp>
      <p:pic>
        <p:nvPicPr>
          <p:cNvPr id="6" name="Imagen 5">
            <a:extLst>
              <a:ext uri="{FF2B5EF4-FFF2-40B4-BE49-F238E27FC236}">
                <a16:creationId xmlns:a16="http://schemas.microsoft.com/office/drawing/2014/main" id="{C271F92A-3B69-444C-9278-1E46242E8888}"/>
              </a:ext>
            </a:extLst>
          </p:cNvPr>
          <p:cNvPicPr>
            <a:picLocks noChangeAspect="1"/>
          </p:cNvPicPr>
          <p:nvPr/>
        </p:nvPicPr>
        <p:blipFill>
          <a:blip r:embed="rId2"/>
          <a:stretch>
            <a:fillRect/>
          </a:stretch>
        </p:blipFill>
        <p:spPr>
          <a:xfrm>
            <a:off x="1660710" y="1121569"/>
            <a:ext cx="9179859" cy="5158207"/>
          </a:xfrm>
          <a:prstGeom prst="rect">
            <a:avLst/>
          </a:prstGeom>
        </p:spPr>
      </p:pic>
    </p:spTree>
    <p:extLst>
      <p:ext uri="{BB962C8B-B14F-4D97-AF65-F5344CB8AC3E}">
        <p14:creationId xmlns:p14="http://schemas.microsoft.com/office/powerpoint/2010/main" val="2568963243"/>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BB3E6937-66ED-46E5-979F-B3E3F5678925}"/>
              </a:ext>
            </a:extLst>
          </p:cNvPr>
          <p:cNvSpPr>
            <a:spLocks noGrp="1"/>
          </p:cNvSpPr>
          <p:nvPr>
            <p:ph idx="1"/>
          </p:nvPr>
        </p:nvSpPr>
        <p:spPr>
          <a:xfrm>
            <a:off x="1156447" y="766482"/>
            <a:ext cx="6225988" cy="468406"/>
          </a:xfrm>
        </p:spPr>
        <p:txBody>
          <a:bodyPr>
            <a:normAutofit/>
          </a:bodyPr>
          <a:lstStyle/>
          <a:p>
            <a:pPr marL="0" indent="0">
              <a:buNone/>
            </a:pPr>
            <a:r>
              <a:rPr lang="es-MX" sz="1200" dirty="0"/>
              <a:t>3. Empezamos a configurar el </a:t>
            </a:r>
            <a:r>
              <a:rPr lang="es-MX" sz="1200" dirty="0" err="1"/>
              <a:t>Main</a:t>
            </a:r>
            <a:r>
              <a:rPr lang="es-MX" sz="1200" dirty="0"/>
              <a:t> hasta que quede de la forma que se muestra en la imagen.</a:t>
            </a:r>
          </a:p>
        </p:txBody>
      </p:sp>
      <p:pic>
        <p:nvPicPr>
          <p:cNvPr id="5" name="Imagen 4">
            <a:extLst>
              <a:ext uri="{FF2B5EF4-FFF2-40B4-BE49-F238E27FC236}">
                <a16:creationId xmlns:a16="http://schemas.microsoft.com/office/drawing/2014/main" id="{DA7126C5-8F56-493C-81A6-C37ECF908858}"/>
              </a:ext>
            </a:extLst>
          </p:cNvPr>
          <p:cNvPicPr>
            <a:picLocks noChangeAspect="1"/>
          </p:cNvPicPr>
          <p:nvPr/>
        </p:nvPicPr>
        <p:blipFill>
          <a:blip r:embed="rId2"/>
          <a:stretch>
            <a:fillRect/>
          </a:stretch>
        </p:blipFill>
        <p:spPr>
          <a:xfrm>
            <a:off x="1203739" y="1234889"/>
            <a:ext cx="6373678" cy="3581400"/>
          </a:xfrm>
          <a:prstGeom prst="rect">
            <a:avLst/>
          </a:prstGeom>
        </p:spPr>
      </p:pic>
      <p:sp>
        <p:nvSpPr>
          <p:cNvPr id="7" name="CuadroTexto 6">
            <a:extLst>
              <a:ext uri="{FF2B5EF4-FFF2-40B4-BE49-F238E27FC236}">
                <a16:creationId xmlns:a16="http://schemas.microsoft.com/office/drawing/2014/main" id="{C44D4869-1869-419F-860F-5F369BA375DD}"/>
              </a:ext>
            </a:extLst>
          </p:cNvPr>
          <p:cNvSpPr txBox="1"/>
          <p:nvPr/>
        </p:nvSpPr>
        <p:spPr>
          <a:xfrm>
            <a:off x="8034617" y="1234888"/>
            <a:ext cx="1847122" cy="646331"/>
          </a:xfrm>
          <a:prstGeom prst="rect">
            <a:avLst/>
          </a:prstGeom>
          <a:noFill/>
        </p:spPr>
        <p:txBody>
          <a:bodyPr wrap="square" rtlCol="0">
            <a:spAutoFit/>
          </a:bodyPr>
          <a:lstStyle/>
          <a:p>
            <a:r>
              <a:rPr lang="es-MX" dirty="0"/>
              <a:t>- Main.java</a:t>
            </a:r>
          </a:p>
          <a:p>
            <a:endParaRPr lang="es-MX" dirty="0"/>
          </a:p>
        </p:txBody>
      </p:sp>
      <p:sp>
        <p:nvSpPr>
          <p:cNvPr id="8" name="CuadroTexto 7">
            <a:extLst>
              <a:ext uri="{FF2B5EF4-FFF2-40B4-BE49-F238E27FC236}">
                <a16:creationId xmlns:a16="http://schemas.microsoft.com/office/drawing/2014/main" id="{0392FEB6-1689-448D-AA2D-683450491813}"/>
              </a:ext>
            </a:extLst>
          </p:cNvPr>
          <p:cNvSpPr txBox="1"/>
          <p:nvPr/>
        </p:nvSpPr>
        <p:spPr>
          <a:xfrm>
            <a:off x="8135470" y="1642782"/>
            <a:ext cx="3671047" cy="276999"/>
          </a:xfrm>
          <a:prstGeom prst="rect">
            <a:avLst/>
          </a:prstGeom>
          <a:noFill/>
        </p:spPr>
        <p:txBody>
          <a:bodyPr wrap="square" rtlCol="0">
            <a:spAutoFit/>
          </a:bodyPr>
          <a:lstStyle/>
          <a:p>
            <a:endParaRPr lang="es-MX" sz="1200" dirty="0"/>
          </a:p>
        </p:txBody>
      </p:sp>
      <p:sp>
        <p:nvSpPr>
          <p:cNvPr id="11" name="Rectangle 3">
            <a:extLst>
              <a:ext uri="{FF2B5EF4-FFF2-40B4-BE49-F238E27FC236}">
                <a16:creationId xmlns:a16="http://schemas.microsoft.com/office/drawing/2014/main" id="{81DFA763-5616-4B55-BD16-CFBCA7A1B57A}"/>
              </a:ext>
            </a:extLst>
          </p:cNvPr>
          <p:cNvSpPr>
            <a:spLocks noChangeArrowheads="1"/>
          </p:cNvSpPr>
          <p:nvPr/>
        </p:nvSpPr>
        <p:spPr bwMode="auto">
          <a:xfrm>
            <a:off x="8135470" y="1427480"/>
            <a:ext cx="3576918" cy="5847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b="0" i="0" u="none" strike="noStrike" cap="none" normalizeH="0" baseline="0" dirty="0">
                <a:ln>
                  <a:noFill/>
                </a:ln>
                <a:solidFill>
                  <a:schemeClr val="tx1"/>
                </a:solidFill>
                <a:effectLst/>
                <a:latin typeface="Arial Unicode MS"/>
              </a:rPr>
              <a:t>- </a:t>
            </a:r>
            <a:r>
              <a:rPr kumimoji="0" lang="es-MX" altLang="es-MX" sz="1200" b="0" i="0" u="none" strike="noStrike" cap="none" normalizeH="0" baseline="0" dirty="0" err="1">
                <a:ln>
                  <a:noFill/>
                </a:ln>
                <a:solidFill>
                  <a:schemeClr val="tx1"/>
                </a:solidFill>
                <a:effectLst/>
                <a:latin typeface="Arial Unicode MS"/>
              </a:rPr>
              <a:t>extends</a:t>
            </a:r>
            <a:r>
              <a:rPr kumimoji="0" lang="es-MX" altLang="es-MX" sz="1200" b="0" i="0" u="none" strike="noStrike" cap="none" normalizeH="0" baseline="0" dirty="0">
                <a:ln>
                  <a:noFill/>
                </a:ln>
                <a:solidFill>
                  <a:schemeClr val="tx1"/>
                </a:solidFill>
                <a:effectLst/>
                <a:latin typeface="Arial Unicode MS"/>
              </a:rPr>
              <a:t> </a:t>
            </a:r>
            <a:r>
              <a:rPr kumimoji="0" lang="es-MX" altLang="es-MX" sz="1200" b="0" i="0" u="none" strike="noStrike" cap="none" normalizeH="0" baseline="0" dirty="0" err="1">
                <a:ln>
                  <a:noFill/>
                </a:ln>
                <a:solidFill>
                  <a:schemeClr val="tx1"/>
                </a:solidFill>
                <a:effectLst/>
                <a:latin typeface="Arial Unicode MS"/>
              </a:rPr>
              <a:t>Application</a:t>
            </a:r>
            <a:r>
              <a:rPr kumimoji="0" lang="es-MX" altLang="es-MX" sz="1600" b="0" i="0" u="none" strike="noStrike" cap="none" normalizeH="0" baseline="0" dirty="0">
                <a:ln>
                  <a:noFill/>
                </a:ln>
                <a:solidFill>
                  <a:schemeClr val="tx1"/>
                </a:solidFill>
                <a:effectLst/>
              </a:rPr>
              <a:t> y sobrescribe </a:t>
            </a:r>
            <a:r>
              <a:rPr kumimoji="0" lang="es-MX" altLang="es-MX" sz="1200" b="0" i="0" u="none" strike="noStrike" cap="none" normalizeH="0" baseline="0" dirty="0" err="1">
                <a:ln>
                  <a:noFill/>
                </a:ln>
                <a:solidFill>
                  <a:schemeClr val="tx1"/>
                </a:solidFill>
                <a:effectLst/>
                <a:latin typeface="Arial Unicode MS"/>
              </a:rPr>
              <a:t>start</a:t>
            </a:r>
            <a:r>
              <a:rPr kumimoji="0" lang="es-MX" altLang="es-MX" sz="1200" b="0" i="0" u="none" strike="noStrike" cap="none" normalizeH="0" baseline="0" dirty="0">
                <a:ln>
                  <a:noFill/>
                </a:ln>
                <a:solidFill>
                  <a:schemeClr val="tx1"/>
                </a:solidFill>
                <a:effectLst/>
                <a:latin typeface="Arial Unicode MS"/>
              </a:rPr>
              <a:t>(</a:t>
            </a:r>
            <a:r>
              <a:rPr kumimoji="0" lang="es-MX" altLang="es-MX" sz="1200" b="0" i="0" u="none" strike="noStrike" cap="none" normalizeH="0" baseline="0" dirty="0" err="1">
                <a:ln>
                  <a:noFill/>
                </a:ln>
                <a:solidFill>
                  <a:schemeClr val="tx1"/>
                </a:solidFill>
                <a:effectLst/>
                <a:latin typeface="Arial Unicode MS"/>
              </a:rPr>
              <a:t>Stage</a:t>
            </a:r>
            <a:r>
              <a:rPr kumimoji="0" lang="es-MX" altLang="es-MX" sz="1200" b="0" i="0" u="none" strike="noStrike" cap="none" normalizeH="0" baseline="0" dirty="0">
                <a:ln>
                  <a:noFill/>
                </a:ln>
                <a:solidFill>
                  <a:schemeClr val="tx1"/>
                </a:solidFill>
                <a:effectLst/>
                <a:latin typeface="Arial Unicode MS"/>
              </a:rPr>
              <a:t> </a:t>
            </a:r>
            <a:r>
              <a:rPr kumimoji="0" lang="es-MX" altLang="es-MX" sz="1200" b="0" i="0" u="none" strike="noStrike" cap="none" normalizeH="0" baseline="0" dirty="0" err="1">
                <a:ln>
                  <a:noFill/>
                </a:ln>
                <a:solidFill>
                  <a:schemeClr val="tx1"/>
                </a:solidFill>
                <a:effectLst/>
                <a:latin typeface="Arial Unicode MS"/>
              </a:rPr>
              <a:t>primaryStage</a:t>
            </a:r>
            <a:r>
              <a:rPr kumimoji="0" lang="es-MX" altLang="es-MX" sz="1200" b="0" i="0" u="none" strike="noStrike" cap="none" normalizeH="0" baseline="0" dirty="0">
                <a:ln>
                  <a:noFill/>
                </a:ln>
                <a:solidFill>
                  <a:schemeClr val="tx1"/>
                </a:solidFill>
                <a:effectLst/>
                <a:latin typeface="Arial Unicode MS"/>
              </a:rPr>
              <a:t>)</a:t>
            </a:r>
            <a:r>
              <a:rPr kumimoji="0" lang="es-MX" altLang="es-MX" sz="1600" b="0" i="0" u="none" strike="noStrike" cap="none" normalizeH="0" baseline="0" dirty="0">
                <a:ln>
                  <a:noFill/>
                </a:ln>
                <a:solidFill>
                  <a:schemeClr val="tx1"/>
                </a:solidFill>
                <a:effectLst/>
              </a:rPr>
              <a:t>. </a:t>
            </a:r>
            <a:endParaRPr kumimoji="0" lang="es-MX" altLang="es-MX" sz="2800" b="0" i="0" u="none" strike="noStrike" cap="none" normalizeH="0" baseline="0" dirty="0">
              <a:ln>
                <a:noFill/>
              </a:ln>
              <a:solidFill>
                <a:schemeClr val="tx1"/>
              </a:solidFill>
              <a:effectLst/>
              <a:latin typeface="Arial" panose="020B0604020202020204" pitchFamily="34" charset="0"/>
            </a:endParaRPr>
          </a:p>
        </p:txBody>
      </p:sp>
      <p:sp>
        <p:nvSpPr>
          <p:cNvPr id="12" name="Rectangle 4">
            <a:extLst>
              <a:ext uri="{FF2B5EF4-FFF2-40B4-BE49-F238E27FC236}">
                <a16:creationId xmlns:a16="http://schemas.microsoft.com/office/drawing/2014/main" id="{55BF0CC8-1243-4BE2-9DD5-AC9B79A47B09}"/>
              </a:ext>
            </a:extLst>
          </p:cNvPr>
          <p:cNvSpPr>
            <a:spLocks noChangeArrowheads="1"/>
          </p:cNvSpPr>
          <p:nvPr/>
        </p:nvSpPr>
        <p:spPr bwMode="auto">
          <a:xfrm>
            <a:off x="8135470" y="2012255"/>
            <a:ext cx="4000501" cy="11079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b="0" i="0" u="none" strike="noStrike" cap="none" normalizeH="0" baseline="0" dirty="0">
                <a:ln>
                  <a:noFill/>
                </a:ln>
                <a:solidFill>
                  <a:schemeClr val="tx1"/>
                </a:solidFill>
                <a:effectLst/>
                <a:latin typeface="Arial Unicode MS"/>
              </a:rPr>
              <a:t>- </a:t>
            </a:r>
            <a:r>
              <a:rPr kumimoji="0" lang="es-MX" altLang="es-MX" sz="1200" b="0" i="0" u="none" strike="noStrike" cap="none" normalizeH="0" baseline="0" dirty="0" err="1">
                <a:ln>
                  <a:noFill/>
                </a:ln>
                <a:solidFill>
                  <a:schemeClr val="tx1"/>
                </a:solidFill>
                <a:effectLst/>
                <a:latin typeface="Arial Unicode MS"/>
              </a:rPr>
              <a:t>FXMLLoader</a:t>
            </a:r>
            <a:r>
              <a:rPr kumimoji="0" lang="es-MX" altLang="es-MX" sz="1200" b="0" i="0" u="none" strike="noStrike" cap="none" normalizeH="0" baseline="0" dirty="0">
                <a:ln>
                  <a:noFill/>
                </a:ln>
                <a:solidFill>
                  <a:schemeClr val="tx1"/>
                </a:solidFill>
                <a:effectLst/>
                <a:latin typeface="Arial Unicode MS"/>
              </a:rPr>
              <a:t> </a:t>
            </a:r>
            <a:r>
              <a:rPr kumimoji="0" lang="es-MX" altLang="es-MX" sz="1200" b="0" i="0" u="none" strike="noStrike" cap="none" normalizeH="0" baseline="0" dirty="0" err="1">
                <a:ln>
                  <a:noFill/>
                </a:ln>
                <a:solidFill>
                  <a:schemeClr val="tx1"/>
                </a:solidFill>
                <a:effectLst/>
                <a:latin typeface="Arial Unicode MS"/>
              </a:rPr>
              <a:t>loader</a:t>
            </a:r>
            <a:r>
              <a:rPr kumimoji="0" lang="es-MX" altLang="es-MX" sz="1200" b="0" i="0" u="none" strike="noStrike" cap="none" normalizeH="0" baseline="0" dirty="0">
                <a:ln>
                  <a:noFill/>
                </a:ln>
                <a:solidFill>
                  <a:schemeClr val="tx1"/>
                </a:solidFill>
                <a:effectLst/>
                <a:latin typeface="Arial Unicode MS"/>
              </a:rPr>
              <a:t> = new </a:t>
            </a:r>
            <a:r>
              <a:rPr kumimoji="0" lang="es-MX" altLang="es-MX" sz="1200" b="0" i="0" u="none" strike="noStrike" cap="none" normalizeH="0" baseline="0" dirty="0" err="1">
                <a:ln>
                  <a:noFill/>
                </a:ln>
                <a:solidFill>
                  <a:schemeClr val="tx1"/>
                </a:solidFill>
                <a:effectLst/>
                <a:latin typeface="Arial Unicode MS"/>
              </a:rPr>
              <a:t>FXMLLoader</a:t>
            </a:r>
            <a:r>
              <a:rPr kumimoji="0" lang="es-MX" altLang="es-MX" sz="1200" b="0" i="0" u="none" strike="noStrike" cap="none" normalizeH="0" baseline="0" dirty="0">
                <a:ln>
                  <a:noFill/>
                </a:ln>
                <a:solidFill>
                  <a:schemeClr val="tx1"/>
                </a:solidFill>
                <a:effectLst/>
                <a:latin typeface="Arial Unicode MS"/>
              </a:rPr>
              <a:t>(</a:t>
            </a:r>
            <a:r>
              <a:rPr kumimoji="0" lang="es-MX" altLang="es-MX" sz="1200" b="0" i="0" u="none" strike="noStrike" cap="none" normalizeH="0" baseline="0" dirty="0" err="1">
                <a:ln>
                  <a:noFill/>
                </a:ln>
                <a:solidFill>
                  <a:schemeClr val="tx1"/>
                </a:solidFill>
                <a:effectLst/>
                <a:latin typeface="Arial Unicode MS"/>
              </a:rPr>
              <a:t>getClass</a:t>
            </a:r>
            <a:r>
              <a:rPr kumimoji="0" lang="es-MX" altLang="es-MX" sz="1200" b="0" i="0" u="none" strike="noStrike" cap="none" normalizeH="0" baseline="0" dirty="0">
                <a:ln>
                  <a:noFill/>
                </a:ln>
                <a:solidFill>
                  <a:schemeClr val="tx1"/>
                </a:solidFill>
                <a:effectLst/>
                <a:latin typeface="Arial Unicode MS"/>
              </a:rPr>
              <a:t>().</a:t>
            </a:r>
            <a:r>
              <a:rPr kumimoji="0" lang="es-MX" altLang="es-MX" sz="1200" b="0" i="0" u="none" strike="noStrike" cap="none" normalizeH="0" baseline="0" dirty="0" err="1">
                <a:ln>
                  <a:noFill/>
                </a:ln>
                <a:solidFill>
                  <a:schemeClr val="tx1"/>
                </a:solidFill>
                <a:effectLst/>
                <a:latin typeface="Arial Unicode MS"/>
              </a:rPr>
              <a:t>getResource</a:t>
            </a:r>
            <a:r>
              <a:rPr kumimoji="0" lang="es-MX" altLang="es-MX" sz="1200" b="0" i="0" u="none" strike="noStrike" cap="none" normalizeH="0" baseline="0" dirty="0">
                <a:ln>
                  <a:noFill/>
                </a:ln>
                <a:solidFill>
                  <a:schemeClr val="tx1"/>
                </a:solidFill>
                <a:effectLst/>
                <a:latin typeface="Arial Unicode MS"/>
              </a:rPr>
              <a:t>("factorial-</a:t>
            </a:r>
            <a:r>
              <a:rPr kumimoji="0" lang="es-MX" altLang="es-MX" sz="1200" b="0" i="0" u="none" strike="noStrike" cap="none" normalizeH="0" baseline="0" dirty="0" err="1">
                <a:ln>
                  <a:noFill/>
                </a:ln>
                <a:solidFill>
                  <a:schemeClr val="tx1"/>
                </a:solidFill>
                <a:effectLst/>
                <a:latin typeface="Arial Unicode MS"/>
              </a:rPr>
              <a:t>view.fxml</a:t>
            </a:r>
            <a:r>
              <a:rPr kumimoji="0" lang="es-MX" altLang="es-MX" sz="1200" b="0" i="0" u="none" strike="noStrike" cap="none" normalizeH="0" baseline="0" dirty="0">
                <a:ln>
                  <a:noFill/>
                </a:ln>
                <a:solidFill>
                  <a:schemeClr val="tx1"/>
                </a:solidFill>
                <a:effectLst/>
                <a:latin typeface="Arial Unicode MS"/>
              </a:rPr>
              <a:t>"));</a:t>
            </a:r>
          </a:p>
          <a:p>
            <a:pPr marL="0" marR="0" lvl="0" indent="0" algn="l" defTabSz="914400" rtl="0" eaLnBrk="0" fontAlgn="base" latinLnBrk="0" hangingPunct="0">
              <a:lnSpc>
                <a:spcPct val="100000"/>
              </a:lnSpc>
              <a:spcBef>
                <a:spcPct val="0"/>
              </a:spcBef>
              <a:spcAft>
                <a:spcPct val="0"/>
              </a:spcAft>
              <a:buClrTx/>
              <a:buSzTx/>
              <a:tabLst/>
            </a:pPr>
            <a:r>
              <a:rPr kumimoji="0" lang="es-MX" altLang="es-MX" sz="1200" b="1" i="0" u="none" strike="noStrike" cap="none" normalizeH="0" baseline="0" dirty="0">
                <a:ln>
                  <a:noFill/>
                </a:ln>
                <a:solidFill>
                  <a:schemeClr val="tx1"/>
                </a:solidFill>
                <a:effectLst/>
                <a:latin typeface="Arial" panose="020B0604020202020204" pitchFamily="34" charset="0"/>
              </a:rPr>
              <a:t>Carga el archivo FXML que define la interfaz gráfica.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13" name="Rectangle 5">
            <a:extLst>
              <a:ext uri="{FF2B5EF4-FFF2-40B4-BE49-F238E27FC236}">
                <a16:creationId xmlns:a16="http://schemas.microsoft.com/office/drawing/2014/main" id="{7CD883C6-69A6-4BB1-971D-66A9458F03D0}"/>
              </a:ext>
            </a:extLst>
          </p:cNvPr>
          <p:cNvSpPr>
            <a:spLocks noChangeArrowheads="1"/>
          </p:cNvSpPr>
          <p:nvPr/>
        </p:nvSpPr>
        <p:spPr bwMode="auto">
          <a:xfrm>
            <a:off x="8135470" y="2843393"/>
            <a:ext cx="4482353"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000" b="0" i="0" u="none" strike="noStrike" cap="none" normalizeH="0" baseline="0" dirty="0">
                <a:ln>
                  <a:noFill/>
                </a:ln>
                <a:solidFill>
                  <a:schemeClr val="tx1"/>
                </a:solidFill>
                <a:effectLst/>
                <a:latin typeface="Arial Unicode MS"/>
              </a:rPr>
              <a:t>- </a:t>
            </a:r>
            <a:r>
              <a:rPr kumimoji="0" lang="es-MX" altLang="es-MX" sz="1000" b="0" i="0" u="none" strike="noStrike" cap="none" normalizeH="0" baseline="0" dirty="0" err="1">
                <a:ln>
                  <a:noFill/>
                </a:ln>
                <a:solidFill>
                  <a:schemeClr val="tx1"/>
                </a:solidFill>
                <a:effectLst/>
                <a:latin typeface="Arial Unicode MS"/>
              </a:rPr>
              <a:t>S</a:t>
            </a:r>
            <a:r>
              <a:rPr kumimoji="0" lang="es-MX" altLang="es-MX" sz="1200" b="0" i="0" u="none" strike="noStrike" cap="none" normalizeH="0" baseline="0" dirty="0" err="1">
                <a:ln>
                  <a:noFill/>
                </a:ln>
                <a:solidFill>
                  <a:schemeClr val="tx1"/>
                </a:solidFill>
                <a:effectLst/>
                <a:latin typeface="Arial Unicode MS"/>
              </a:rPr>
              <a:t>cene</a:t>
            </a:r>
            <a:r>
              <a:rPr kumimoji="0" lang="es-MX" altLang="es-MX" sz="1200" b="0" i="0" u="none" strike="noStrike" cap="none" normalizeH="0" baseline="0" dirty="0">
                <a:ln>
                  <a:noFill/>
                </a:ln>
                <a:solidFill>
                  <a:schemeClr val="tx1"/>
                </a:solidFill>
                <a:effectLst/>
                <a:latin typeface="Arial Unicode MS"/>
              </a:rPr>
              <a:t> </a:t>
            </a:r>
            <a:r>
              <a:rPr kumimoji="0" lang="es-MX" altLang="es-MX" sz="1200" b="0" i="0" u="none" strike="noStrike" cap="none" normalizeH="0" baseline="0" dirty="0" err="1">
                <a:ln>
                  <a:noFill/>
                </a:ln>
                <a:solidFill>
                  <a:schemeClr val="tx1"/>
                </a:solidFill>
                <a:effectLst/>
                <a:latin typeface="Arial Unicode MS"/>
              </a:rPr>
              <a:t>scene</a:t>
            </a:r>
            <a:r>
              <a:rPr kumimoji="0" lang="es-MX" altLang="es-MX" sz="1200" b="0" i="0" u="none" strike="noStrike" cap="none" normalizeH="0" baseline="0" dirty="0">
                <a:ln>
                  <a:noFill/>
                </a:ln>
                <a:solidFill>
                  <a:schemeClr val="tx1"/>
                </a:solidFill>
                <a:effectLst/>
                <a:latin typeface="Arial Unicode MS"/>
              </a:rPr>
              <a:t> = new </a:t>
            </a:r>
            <a:r>
              <a:rPr kumimoji="0" lang="es-MX" altLang="es-MX" sz="1200" b="0" i="0" u="none" strike="noStrike" cap="none" normalizeH="0" baseline="0" dirty="0" err="1">
                <a:ln>
                  <a:noFill/>
                </a:ln>
                <a:solidFill>
                  <a:schemeClr val="tx1"/>
                </a:solidFill>
                <a:effectLst/>
                <a:latin typeface="Arial Unicode MS"/>
              </a:rPr>
              <a:t>Scene</a:t>
            </a:r>
            <a:r>
              <a:rPr kumimoji="0" lang="es-MX" altLang="es-MX" sz="1200" b="0" i="0" u="none" strike="noStrike" cap="none" normalizeH="0" baseline="0" dirty="0">
                <a:ln>
                  <a:noFill/>
                </a:ln>
                <a:solidFill>
                  <a:schemeClr val="tx1"/>
                </a:solidFill>
                <a:effectLst/>
                <a:latin typeface="Arial Unicode MS"/>
              </a:rPr>
              <a:t>(</a:t>
            </a:r>
            <a:r>
              <a:rPr kumimoji="0" lang="es-MX" altLang="es-MX" sz="1200" b="0" i="0" u="none" strike="noStrike" cap="none" normalizeH="0" baseline="0" dirty="0" err="1">
                <a:ln>
                  <a:noFill/>
                </a:ln>
                <a:solidFill>
                  <a:schemeClr val="tx1"/>
                </a:solidFill>
                <a:effectLst/>
                <a:latin typeface="Arial Unicode MS"/>
              </a:rPr>
              <a:t>loader.load</a:t>
            </a:r>
            <a:r>
              <a:rPr kumimoji="0" lang="es-MX" altLang="es-MX" sz="1200" b="0" i="0" u="none" strike="noStrike" cap="none" normalizeH="0" baseline="0" dirty="0">
                <a:ln>
                  <a:noFill/>
                </a:ln>
                <a:solidFill>
                  <a:schemeClr val="tx1"/>
                </a:solidFill>
                <a:effectLst/>
                <a:latin typeface="Arial Unicode MS"/>
              </a:rPr>
              <a:t>());</a:t>
            </a:r>
            <a:endParaRPr kumimoji="0" lang="es-MX" altLang="es-MX" sz="11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s-MX" altLang="es-MX" sz="1200" b="1" i="0" u="none" strike="noStrike" cap="none" normalizeH="0" baseline="0" dirty="0">
                <a:ln>
                  <a:noFill/>
                </a:ln>
                <a:solidFill>
                  <a:schemeClr val="tx1"/>
                </a:solidFill>
                <a:effectLst/>
                <a:latin typeface="Arial" panose="020B0604020202020204" pitchFamily="34" charset="0"/>
              </a:rPr>
              <a:t>Crea la escena con la interfaz cargada.</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14" name="Rectangle 6">
            <a:extLst>
              <a:ext uri="{FF2B5EF4-FFF2-40B4-BE49-F238E27FC236}">
                <a16:creationId xmlns:a16="http://schemas.microsoft.com/office/drawing/2014/main" id="{AEB7E38E-A5BA-4412-80FB-5CD05DED3E05}"/>
              </a:ext>
            </a:extLst>
          </p:cNvPr>
          <p:cNvSpPr>
            <a:spLocks noChangeArrowheads="1"/>
          </p:cNvSpPr>
          <p:nvPr/>
        </p:nvSpPr>
        <p:spPr bwMode="auto">
          <a:xfrm>
            <a:off x="8135470" y="3276085"/>
            <a:ext cx="3186954" cy="92333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b="0" i="0" u="none" strike="noStrike" cap="none" normalizeH="0" baseline="0" dirty="0">
                <a:ln>
                  <a:noFill/>
                </a:ln>
                <a:solidFill>
                  <a:schemeClr val="tx1"/>
                </a:solidFill>
                <a:effectLst/>
                <a:latin typeface="Arial Unicode MS"/>
              </a:rPr>
              <a:t>- </a:t>
            </a:r>
            <a:r>
              <a:rPr kumimoji="0" lang="es-MX" altLang="es-MX" sz="1200" b="0" i="0" u="none" strike="noStrike" cap="none" normalizeH="0" baseline="0" dirty="0" err="1">
                <a:ln>
                  <a:noFill/>
                </a:ln>
                <a:solidFill>
                  <a:schemeClr val="tx1"/>
                </a:solidFill>
                <a:effectLst/>
                <a:latin typeface="Arial Unicode MS"/>
              </a:rPr>
              <a:t>primaryStage.setScene</a:t>
            </a:r>
            <a:r>
              <a:rPr kumimoji="0" lang="es-MX" altLang="es-MX" sz="1200" b="0" i="0" u="none" strike="noStrike" cap="none" normalizeH="0" baseline="0" dirty="0">
                <a:ln>
                  <a:noFill/>
                </a:ln>
                <a:solidFill>
                  <a:schemeClr val="tx1"/>
                </a:solidFill>
                <a:effectLst/>
                <a:latin typeface="Arial Unicode MS"/>
              </a:rPr>
              <a:t>(</a:t>
            </a:r>
            <a:r>
              <a:rPr kumimoji="0" lang="es-MX" altLang="es-MX" sz="1200" b="0" i="0" u="none" strike="noStrike" cap="none" normalizeH="0" baseline="0" dirty="0" err="1">
                <a:ln>
                  <a:noFill/>
                </a:ln>
                <a:solidFill>
                  <a:schemeClr val="tx1"/>
                </a:solidFill>
                <a:effectLst/>
                <a:latin typeface="Arial Unicode MS"/>
              </a:rPr>
              <a:t>scene</a:t>
            </a:r>
            <a:r>
              <a:rPr kumimoji="0" lang="es-MX" altLang="es-MX" sz="1200" b="0" i="0" u="none" strike="noStrike" cap="none" normalizeH="0" baseline="0" dirty="0">
                <a:ln>
                  <a:noFill/>
                </a:ln>
                <a:solidFill>
                  <a:schemeClr val="tx1"/>
                </a:solidFill>
                <a:effectLst/>
                <a:latin typeface="Arial Unicode MS"/>
              </a:rPr>
              <a:t>); </a:t>
            </a:r>
            <a:r>
              <a:rPr kumimoji="0" lang="es-MX" altLang="es-MX" sz="1200" b="0" i="0" u="none" strike="noStrike" cap="none" normalizeH="0" baseline="0" dirty="0" err="1">
                <a:ln>
                  <a:noFill/>
                </a:ln>
                <a:solidFill>
                  <a:schemeClr val="tx1"/>
                </a:solidFill>
                <a:effectLst/>
                <a:latin typeface="Arial Unicode MS"/>
              </a:rPr>
              <a:t>primaryStage.show</a:t>
            </a:r>
            <a:r>
              <a:rPr kumimoji="0" lang="es-MX" altLang="es-MX" sz="1200" b="0" i="0" u="none" strike="noStrike" cap="none" normalizeH="0" baseline="0" dirty="0">
                <a:ln>
                  <a:noFill/>
                </a:ln>
                <a:solidFill>
                  <a:schemeClr val="tx1"/>
                </a:solidFill>
                <a:effectLst/>
                <a:latin typeface="Arial Unicode MS"/>
              </a:rPr>
              <a:t>();</a:t>
            </a:r>
            <a:endParaRPr kumimoji="0" lang="es-MX" altLang="es-MX"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s-MX" altLang="es-MX" sz="1200" b="1" i="0" u="none" strike="noStrike" cap="none" normalizeH="0" baseline="0" dirty="0">
                <a:ln>
                  <a:noFill/>
                </a:ln>
                <a:solidFill>
                  <a:schemeClr val="tx1"/>
                </a:solidFill>
                <a:effectLst/>
                <a:latin typeface="Arial" panose="020B0604020202020204" pitchFamily="34" charset="0"/>
              </a:rPr>
              <a:t>Muestra la ventana principal.</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
        <p:nvSpPr>
          <p:cNvPr id="15" name="Rectangle 7">
            <a:extLst>
              <a:ext uri="{FF2B5EF4-FFF2-40B4-BE49-F238E27FC236}">
                <a16:creationId xmlns:a16="http://schemas.microsoft.com/office/drawing/2014/main" id="{C2A2A5E8-3BCF-4954-8B51-CB94998E251D}"/>
              </a:ext>
            </a:extLst>
          </p:cNvPr>
          <p:cNvSpPr>
            <a:spLocks noChangeArrowheads="1"/>
          </p:cNvSpPr>
          <p:nvPr/>
        </p:nvSpPr>
        <p:spPr bwMode="auto">
          <a:xfrm rot="10800000" flipV="1">
            <a:off x="8135470" y="3951389"/>
            <a:ext cx="3348318" cy="738664"/>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prstTxWarp prst="textNoShape">
              <a:avLst/>
            </a:prstTxWarp>
            <a:spAutoFit/>
          </a:bodyPr>
          <a:lstStyle/>
          <a:p>
            <a:pPr marL="0" marR="0" lvl="0" indent="0" algn="l" defTabSz="914400" rtl="0" eaLnBrk="0" fontAlgn="base" latinLnBrk="0" hangingPunct="0">
              <a:lnSpc>
                <a:spcPct val="100000"/>
              </a:lnSpc>
              <a:spcBef>
                <a:spcPct val="0"/>
              </a:spcBef>
              <a:spcAft>
                <a:spcPct val="0"/>
              </a:spcAft>
              <a:buClrTx/>
              <a:buSzTx/>
              <a:buFontTx/>
              <a:buNone/>
              <a:tabLst/>
            </a:pPr>
            <a:r>
              <a:rPr kumimoji="0" lang="es-MX" altLang="es-MX" sz="1200" b="0" i="0" u="none" strike="noStrike" cap="none" normalizeH="0" baseline="0" dirty="0" err="1">
                <a:ln>
                  <a:noFill/>
                </a:ln>
                <a:solidFill>
                  <a:schemeClr val="tx1"/>
                </a:solidFill>
                <a:effectLst/>
                <a:latin typeface="Arial Unicode MS"/>
              </a:rPr>
              <a:t>main</a:t>
            </a:r>
            <a:r>
              <a:rPr kumimoji="0" lang="es-MX" altLang="es-MX" sz="1200" b="0" i="0" u="none" strike="noStrike" cap="none" normalizeH="0" baseline="0" dirty="0">
                <a:ln>
                  <a:noFill/>
                </a:ln>
                <a:solidFill>
                  <a:schemeClr val="tx1"/>
                </a:solidFill>
                <a:effectLst/>
                <a:latin typeface="Arial Unicode MS"/>
              </a:rPr>
              <a:t>(</a:t>
            </a:r>
            <a:r>
              <a:rPr kumimoji="0" lang="es-MX" altLang="es-MX" sz="1200" b="0" i="0" u="none" strike="noStrike" cap="none" normalizeH="0" baseline="0" dirty="0" err="1">
                <a:ln>
                  <a:noFill/>
                </a:ln>
                <a:solidFill>
                  <a:schemeClr val="tx1"/>
                </a:solidFill>
                <a:effectLst/>
                <a:latin typeface="Arial Unicode MS"/>
              </a:rPr>
              <a:t>String</a:t>
            </a:r>
            <a:r>
              <a:rPr kumimoji="0" lang="es-MX" altLang="es-MX" sz="1200" b="0" i="0" u="none" strike="noStrike" cap="none" normalizeH="0" baseline="0" dirty="0">
                <a:ln>
                  <a:noFill/>
                </a:ln>
                <a:solidFill>
                  <a:schemeClr val="tx1"/>
                </a:solidFill>
                <a:effectLst/>
                <a:latin typeface="Arial Unicode MS"/>
              </a:rPr>
              <a:t>[] </a:t>
            </a:r>
            <a:r>
              <a:rPr kumimoji="0" lang="es-MX" altLang="es-MX" sz="1200" b="0" i="0" u="none" strike="noStrike" cap="none" normalizeH="0" baseline="0" dirty="0" err="1">
                <a:ln>
                  <a:noFill/>
                </a:ln>
                <a:solidFill>
                  <a:schemeClr val="tx1"/>
                </a:solidFill>
                <a:effectLst/>
                <a:latin typeface="Arial Unicode MS"/>
              </a:rPr>
              <a:t>args</a:t>
            </a:r>
            <a:r>
              <a:rPr kumimoji="0" lang="es-MX" altLang="es-MX" sz="1200" b="0" i="0" u="none" strike="noStrike" cap="none" normalizeH="0" baseline="0" dirty="0">
                <a:ln>
                  <a:noFill/>
                </a:ln>
                <a:solidFill>
                  <a:schemeClr val="tx1"/>
                </a:solidFill>
                <a:effectLst/>
                <a:latin typeface="Arial Unicode MS"/>
              </a:rPr>
              <a:t>) { </a:t>
            </a:r>
            <a:r>
              <a:rPr kumimoji="0" lang="es-MX" altLang="es-MX" sz="1200" b="0" i="0" u="none" strike="noStrike" cap="none" normalizeH="0" baseline="0" dirty="0" err="1">
                <a:ln>
                  <a:noFill/>
                </a:ln>
                <a:solidFill>
                  <a:schemeClr val="tx1"/>
                </a:solidFill>
                <a:effectLst/>
                <a:latin typeface="Arial Unicode MS"/>
              </a:rPr>
              <a:t>launch</a:t>
            </a:r>
            <a:r>
              <a:rPr kumimoji="0" lang="es-MX" altLang="es-MX" sz="1200" b="0" i="0" u="none" strike="noStrike" cap="none" normalizeH="0" baseline="0" dirty="0">
                <a:ln>
                  <a:noFill/>
                </a:ln>
                <a:solidFill>
                  <a:schemeClr val="tx1"/>
                </a:solidFill>
                <a:effectLst/>
                <a:latin typeface="Arial Unicode MS"/>
              </a:rPr>
              <a:t>(</a:t>
            </a:r>
            <a:r>
              <a:rPr kumimoji="0" lang="es-MX" altLang="es-MX" sz="1200" b="0" i="0" u="none" strike="noStrike" cap="none" normalizeH="0" baseline="0" dirty="0" err="1">
                <a:ln>
                  <a:noFill/>
                </a:ln>
                <a:solidFill>
                  <a:schemeClr val="tx1"/>
                </a:solidFill>
                <a:effectLst/>
                <a:latin typeface="Arial Unicode MS"/>
              </a:rPr>
              <a:t>args</a:t>
            </a:r>
            <a:r>
              <a:rPr kumimoji="0" lang="es-MX" altLang="es-MX" sz="1200" b="0" i="0" u="none" strike="noStrike" cap="none" normalizeH="0" baseline="0" dirty="0">
                <a:ln>
                  <a:noFill/>
                </a:ln>
                <a:solidFill>
                  <a:schemeClr val="tx1"/>
                </a:solidFill>
                <a:effectLst/>
                <a:latin typeface="Arial Unicode MS"/>
              </a:rPr>
              <a:t>); }</a:t>
            </a:r>
            <a:endParaRPr kumimoji="0" lang="es-MX" altLang="es-MX" sz="1600" b="0" i="0" u="none" strike="noStrike" cap="none" normalizeH="0" baseline="0" dirty="0">
              <a:ln>
                <a:noFill/>
              </a:ln>
              <a:solidFill>
                <a:schemeClr val="tx1"/>
              </a:solidFill>
              <a:effectLst/>
            </a:endParaRPr>
          </a:p>
          <a:p>
            <a:pPr marL="0" marR="0" lvl="0" indent="0" algn="l" defTabSz="914400" rtl="0" eaLnBrk="0" fontAlgn="base" latinLnBrk="0" hangingPunct="0">
              <a:lnSpc>
                <a:spcPct val="100000"/>
              </a:lnSpc>
              <a:spcBef>
                <a:spcPct val="0"/>
              </a:spcBef>
              <a:spcAft>
                <a:spcPct val="0"/>
              </a:spcAft>
              <a:buClrTx/>
              <a:buSzTx/>
              <a:tabLst/>
            </a:pPr>
            <a:r>
              <a:rPr kumimoji="0" lang="es-MX" altLang="es-MX" sz="1200" b="1" i="0" u="none" strike="noStrike" cap="none" normalizeH="0" baseline="0" dirty="0">
                <a:ln>
                  <a:noFill/>
                </a:ln>
                <a:solidFill>
                  <a:schemeClr val="tx1"/>
                </a:solidFill>
                <a:effectLst/>
                <a:latin typeface="Arial" panose="020B0604020202020204" pitchFamily="34" charset="0"/>
              </a:rPr>
              <a:t>- Inicia la aplicación </a:t>
            </a:r>
            <a:r>
              <a:rPr kumimoji="0" lang="es-MX" altLang="es-MX" sz="1200" b="1" i="0" u="none" strike="noStrike" cap="none" normalizeH="0" baseline="0" dirty="0" err="1">
                <a:ln>
                  <a:noFill/>
                </a:ln>
                <a:solidFill>
                  <a:schemeClr val="tx1"/>
                </a:solidFill>
                <a:effectLst/>
                <a:latin typeface="Arial" panose="020B0604020202020204" pitchFamily="34" charset="0"/>
              </a:rPr>
              <a:t>JavaFX</a:t>
            </a:r>
            <a:r>
              <a:rPr kumimoji="0" lang="es-MX" altLang="es-MX" sz="1200" b="1" i="0" u="none" strike="noStrike" cap="none" normalizeH="0" baseline="0" dirty="0">
                <a:ln>
                  <a:noFill/>
                </a:ln>
                <a:solidFill>
                  <a:schemeClr val="tx1"/>
                </a:solidFill>
                <a:effectLst/>
                <a:latin typeface="Arial" panose="020B0604020202020204" pitchFamily="34" charset="0"/>
              </a:rPr>
              <a:t>.</a:t>
            </a:r>
          </a:p>
          <a:p>
            <a:pPr marL="0" marR="0" lvl="0" indent="0" algn="l" defTabSz="914400" rtl="0" eaLnBrk="0" fontAlgn="base" latinLnBrk="0" hangingPunct="0">
              <a:lnSpc>
                <a:spcPct val="100000"/>
              </a:lnSpc>
              <a:spcBef>
                <a:spcPct val="0"/>
              </a:spcBef>
              <a:spcAft>
                <a:spcPct val="0"/>
              </a:spcAft>
              <a:buClrTx/>
              <a:buSzTx/>
              <a:buFontTx/>
              <a:buNone/>
              <a:tabLst/>
            </a:pPr>
            <a:endParaRPr kumimoji="0" lang="es-MX" altLang="es-MX" sz="1800" b="0" i="0" u="none" strike="noStrike" cap="none" normalizeH="0" baseline="0" dirty="0">
              <a:ln>
                <a:noFill/>
              </a:ln>
              <a:solidFill>
                <a:schemeClr val="tx1"/>
              </a:solidFill>
              <a:effectLst/>
              <a:latin typeface="Arial" panose="020B0604020202020204" pitchFamily="34" charset="0"/>
            </a:endParaRPr>
          </a:p>
        </p:txBody>
      </p:sp>
    </p:spTree>
    <p:extLst>
      <p:ext uri="{BB962C8B-B14F-4D97-AF65-F5344CB8AC3E}">
        <p14:creationId xmlns:p14="http://schemas.microsoft.com/office/powerpoint/2010/main" val="1744466420"/>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1025BC9F-3011-44D7-B7CF-753DF440D452}"/>
              </a:ext>
            </a:extLst>
          </p:cNvPr>
          <p:cNvSpPr>
            <a:spLocks noGrp="1"/>
          </p:cNvSpPr>
          <p:nvPr>
            <p:ph idx="1"/>
          </p:nvPr>
        </p:nvSpPr>
        <p:spPr>
          <a:xfrm>
            <a:off x="1304365" y="793376"/>
            <a:ext cx="6199094" cy="268941"/>
          </a:xfrm>
        </p:spPr>
        <p:txBody>
          <a:bodyPr>
            <a:normAutofit/>
          </a:bodyPr>
          <a:lstStyle/>
          <a:p>
            <a:pPr marL="0" indent="0">
              <a:buNone/>
            </a:pPr>
            <a:r>
              <a:rPr lang="es-MX" sz="1200" dirty="0"/>
              <a:t>4. Luego empezamos a hacer el </a:t>
            </a:r>
            <a:r>
              <a:rPr lang="es-MX" sz="1200" dirty="0" err="1"/>
              <a:t>Controller</a:t>
            </a:r>
            <a:endParaRPr lang="es-MX" sz="1200" dirty="0"/>
          </a:p>
        </p:txBody>
      </p:sp>
      <p:pic>
        <p:nvPicPr>
          <p:cNvPr id="5" name="Imagen 4">
            <a:extLst>
              <a:ext uri="{FF2B5EF4-FFF2-40B4-BE49-F238E27FC236}">
                <a16:creationId xmlns:a16="http://schemas.microsoft.com/office/drawing/2014/main" id="{2D70D19E-AFB8-41F1-AD92-1D7C2D2C59F6}"/>
              </a:ext>
            </a:extLst>
          </p:cNvPr>
          <p:cNvPicPr>
            <a:picLocks noChangeAspect="1"/>
          </p:cNvPicPr>
          <p:nvPr/>
        </p:nvPicPr>
        <p:blipFill>
          <a:blip r:embed="rId2"/>
          <a:stretch>
            <a:fillRect/>
          </a:stretch>
        </p:blipFill>
        <p:spPr>
          <a:xfrm>
            <a:off x="1304365" y="1277471"/>
            <a:ext cx="4363498" cy="2326342"/>
          </a:xfrm>
          <a:prstGeom prst="rect">
            <a:avLst/>
          </a:prstGeom>
        </p:spPr>
      </p:pic>
      <p:pic>
        <p:nvPicPr>
          <p:cNvPr id="7" name="Imagen 6">
            <a:extLst>
              <a:ext uri="{FF2B5EF4-FFF2-40B4-BE49-F238E27FC236}">
                <a16:creationId xmlns:a16="http://schemas.microsoft.com/office/drawing/2014/main" id="{B9F3718A-C386-4D86-BBFF-8C7B5C52CBBB}"/>
              </a:ext>
            </a:extLst>
          </p:cNvPr>
          <p:cNvPicPr>
            <a:picLocks noChangeAspect="1"/>
          </p:cNvPicPr>
          <p:nvPr/>
        </p:nvPicPr>
        <p:blipFill>
          <a:blip r:embed="rId3"/>
          <a:stretch>
            <a:fillRect/>
          </a:stretch>
        </p:blipFill>
        <p:spPr>
          <a:xfrm>
            <a:off x="1304365" y="3818967"/>
            <a:ext cx="4363498" cy="2451870"/>
          </a:xfrm>
          <a:prstGeom prst="rect">
            <a:avLst/>
          </a:prstGeom>
        </p:spPr>
      </p:pic>
      <p:sp>
        <p:nvSpPr>
          <p:cNvPr id="8" name="CuadroTexto 7">
            <a:extLst>
              <a:ext uri="{FF2B5EF4-FFF2-40B4-BE49-F238E27FC236}">
                <a16:creationId xmlns:a16="http://schemas.microsoft.com/office/drawing/2014/main" id="{BBEA01E5-8206-4F42-90BF-91BCE9AABF36}"/>
              </a:ext>
            </a:extLst>
          </p:cNvPr>
          <p:cNvSpPr txBox="1"/>
          <p:nvPr/>
        </p:nvSpPr>
        <p:spPr>
          <a:xfrm>
            <a:off x="5667863" y="1788486"/>
            <a:ext cx="5520018" cy="461665"/>
          </a:xfrm>
          <a:prstGeom prst="rect">
            <a:avLst/>
          </a:prstGeom>
          <a:noFill/>
        </p:spPr>
        <p:txBody>
          <a:bodyPr wrap="square" rtlCol="0">
            <a:spAutoFit/>
          </a:bodyPr>
          <a:lstStyle/>
          <a:p>
            <a:r>
              <a:rPr lang="es-MX" sz="1200" dirty="0"/>
              <a:t>En la primera parte es todo lo visual del código </a:t>
            </a:r>
            <a:r>
              <a:rPr lang="es-MX" sz="1200" dirty="0" err="1"/>
              <a:t>ScainBulder</a:t>
            </a:r>
            <a:r>
              <a:rPr lang="es-MX" sz="1200" dirty="0"/>
              <a:t> y la acción que hará al momento en el que usuario de clic en el botón creado</a:t>
            </a:r>
            <a:endParaRPr lang="es-MX" dirty="0"/>
          </a:p>
        </p:txBody>
      </p:sp>
      <p:sp>
        <p:nvSpPr>
          <p:cNvPr id="9" name="CuadroTexto 8">
            <a:extLst>
              <a:ext uri="{FF2B5EF4-FFF2-40B4-BE49-F238E27FC236}">
                <a16:creationId xmlns:a16="http://schemas.microsoft.com/office/drawing/2014/main" id="{D674998F-6C9A-419A-BF72-C5A67F9BECD9}"/>
              </a:ext>
            </a:extLst>
          </p:cNvPr>
          <p:cNvSpPr txBox="1"/>
          <p:nvPr/>
        </p:nvSpPr>
        <p:spPr>
          <a:xfrm>
            <a:off x="5820263" y="4814069"/>
            <a:ext cx="5520018" cy="461665"/>
          </a:xfrm>
          <a:prstGeom prst="rect">
            <a:avLst/>
          </a:prstGeom>
          <a:noFill/>
        </p:spPr>
        <p:txBody>
          <a:bodyPr wrap="square" rtlCol="0">
            <a:spAutoFit/>
          </a:bodyPr>
          <a:lstStyle/>
          <a:p>
            <a:r>
              <a:rPr lang="es-MX" sz="1200" dirty="0"/>
              <a:t>En esta segunda parte del código esta el método de recursividad que nos permitirá calcular el factorial de numero dado. </a:t>
            </a:r>
            <a:endParaRPr lang="es-MX" dirty="0"/>
          </a:p>
        </p:txBody>
      </p:sp>
    </p:spTree>
    <p:extLst>
      <p:ext uri="{BB962C8B-B14F-4D97-AF65-F5344CB8AC3E}">
        <p14:creationId xmlns:p14="http://schemas.microsoft.com/office/powerpoint/2010/main" val="183902301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Marcador de contenido 2">
            <a:extLst>
              <a:ext uri="{FF2B5EF4-FFF2-40B4-BE49-F238E27FC236}">
                <a16:creationId xmlns:a16="http://schemas.microsoft.com/office/drawing/2014/main" id="{AB34EEF5-33DE-4036-A46A-514FE3E986FD}"/>
              </a:ext>
            </a:extLst>
          </p:cNvPr>
          <p:cNvSpPr>
            <a:spLocks noGrp="1"/>
          </p:cNvSpPr>
          <p:nvPr>
            <p:ph idx="1"/>
          </p:nvPr>
        </p:nvSpPr>
        <p:spPr>
          <a:xfrm>
            <a:off x="1075765" y="322730"/>
            <a:ext cx="3415553" cy="268942"/>
          </a:xfrm>
        </p:spPr>
        <p:txBody>
          <a:bodyPr>
            <a:normAutofit/>
          </a:bodyPr>
          <a:lstStyle/>
          <a:p>
            <a:pPr marL="0" indent="0">
              <a:buNone/>
            </a:pPr>
            <a:r>
              <a:rPr lang="es-MX" sz="1200" dirty="0"/>
              <a:t>5. En este apartado del código se hace el </a:t>
            </a:r>
            <a:r>
              <a:rPr lang="es-MX" sz="1200" dirty="0" err="1"/>
              <a:t>view</a:t>
            </a:r>
            <a:endParaRPr lang="es-MX" sz="1200" dirty="0"/>
          </a:p>
        </p:txBody>
      </p:sp>
      <p:pic>
        <p:nvPicPr>
          <p:cNvPr id="5" name="Imagen 4">
            <a:extLst>
              <a:ext uri="{FF2B5EF4-FFF2-40B4-BE49-F238E27FC236}">
                <a16:creationId xmlns:a16="http://schemas.microsoft.com/office/drawing/2014/main" id="{FEAFE031-4FEA-4323-A4BA-00FA0F9C4BE7}"/>
              </a:ext>
            </a:extLst>
          </p:cNvPr>
          <p:cNvPicPr>
            <a:picLocks noChangeAspect="1"/>
          </p:cNvPicPr>
          <p:nvPr/>
        </p:nvPicPr>
        <p:blipFill>
          <a:blip r:embed="rId2"/>
          <a:stretch>
            <a:fillRect/>
          </a:stretch>
        </p:blipFill>
        <p:spPr>
          <a:xfrm>
            <a:off x="1075765" y="1070583"/>
            <a:ext cx="4586477" cy="1444018"/>
          </a:xfrm>
          <a:prstGeom prst="rect">
            <a:avLst/>
          </a:prstGeom>
        </p:spPr>
      </p:pic>
      <p:pic>
        <p:nvPicPr>
          <p:cNvPr id="7" name="Imagen 6">
            <a:extLst>
              <a:ext uri="{FF2B5EF4-FFF2-40B4-BE49-F238E27FC236}">
                <a16:creationId xmlns:a16="http://schemas.microsoft.com/office/drawing/2014/main" id="{EEA3AAF6-A2BF-4695-981E-C119EFA75ED0}"/>
              </a:ext>
            </a:extLst>
          </p:cNvPr>
          <p:cNvPicPr>
            <a:picLocks noChangeAspect="1"/>
          </p:cNvPicPr>
          <p:nvPr/>
        </p:nvPicPr>
        <p:blipFill>
          <a:blip r:embed="rId3"/>
          <a:stretch>
            <a:fillRect/>
          </a:stretch>
        </p:blipFill>
        <p:spPr>
          <a:xfrm>
            <a:off x="1075765" y="3621390"/>
            <a:ext cx="4586477" cy="1444019"/>
          </a:xfrm>
          <a:prstGeom prst="rect">
            <a:avLst/>
          </a:prstGeom>
        </p:spPr>
      </p:pic>
      <p:sp>
        <p:nvSpPr>
          <p:cNvPr id="9" name="CuadroTexto 8">
            <a:extLst>
              <a:ext uri="{FF2B5EF4-FFF2-40B4-BE49-F238E27FC236}">
                <a16:creationId xmlns:a16="http://schemas.microsoft.com/office/drawing/2014/main" id="{E6322832-3243-42AA-8999-3A7F9A41FE40}"/>
              </a:ext>
            </a:extLst>
          </p:cNvPr>
          <p:cNvSpPr txBox="1"/>
          <p:nvPr/>
        </p:nvSpPr>
        <p:spPr>
          <a:xfrm>
            <a:off x="5849470" y="1392981"/>
            <a:ext cx="4586477" cy="461665"/>
          </a:xfrm>
          <a:prstGeom prst="rect">
            <a:avLst/>
          </a:prstGeom>
          <a:noFill/>
        </p:spPr>
        <p:txBody>
          <a:bodyPr wrap="square" rtlCol="0">
            <a:spAutoFit/>
          </a:bodyPr>
          <a:lstStyle/>
          <a:p>
            <a:r>
              <a:rPr lang="es-MX" sz="1200" dirty="0"/>
              <a:t>En esta parte tenemos la ruta a donde se dirige el </a:t>
            </a:r>
            <a:r>
              <a:rPr lang="es-MX" sz="1200" dirty="0" err="1"/>
              <a:t>view</a:t>
            </a:r>
            <a:r>
              <a:rPr lang="es-MX" sz="1200" dirty="0"/>
              <a:t> al igual que algunas etiquetas que se usan como el </a:t>
            </a:r>
            <a:r>
              <a:rPr lang="es-MX" sz="1200" dirty="0" err="1"/>
              <a:t>Vbox</a:t>
            </a:r>
            <a:r>
              <a:rPr lang="es-MX" sz="1200" dirty="0"/>
              <a:t>.</a:t>
            </a:r>
          </a:p>
        </p:txBody>
      </p:sp>
      <p:sp>
        <p:nvSpPr>
          <p:cNvPr id="10" name="CuadroTexto 9">
            <a:extLst>
              <a:ext uri="{FF2B5EF4-FFF2-40B4-BE49-F238E27FC236}">
                <a16:creationId xmlns:a16="http://schemas.microsoft.com/office/drawing/2014/main" id="{4C60F35F-2CB6-4843-9F90-8C7721765B07}"/>
              </a:ext>
            </a:extLst>
          </p:cNvPr>
          <p:cNvSpPr txBox="1"/>
          <p:nvPr/>
        </p:nvSpPr>
        <p:spPr>
          <a:xfrm>
            <a:off x="5849470" y="4006192"/>
            <a:ext cx="4586477" cy="461665"/>
          </a:xfrm>
          <a:prstGeom prst="rect">
            <a:avLst/>
          </a:prstGeom>
          <a:noFill/>
        </p:spPr>
        <p:txBody>
          <a:bodyPr wrap="square" rtlCol="0">
            <a:spAutoFit/>
          </a:bodyPr>
          <a:lstStyle/>
          <a:p>
            <a:r>
              <a:rPr lang="es-MX" sz="1200" dirty="0"/>
              <a:t>En esta parte se le da la configuración a la parte visual, como el tamaño de los botones o los colores</a:t>
            </a:r>
          </a:p>
        </p:txBody>
      </p:sp>
    </p:spTree>
    <p:extLst>
      <p:ext uri="{BB962C8B-B14F-4D97-AF65-F5344CB8AC3E}">
        <p14:creationId xmlns:p14="http://schemas.microsoft.com/office/powerpoint/2010/main" val="328294207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ítulo 1">
            <a:extLst>
              <a:ext uri="{FF2B5EF4-FFF2-40B4-BE49-F238E27FC236}">
                <a16:creationId xmlns:a16="http://schemas.microsoft.com/office/drawing/2014/main" id="{384EFE0C-4676-43B8-9899-880248D0FB89}"/>
              </a:ext>
            </a:extLst>
          </p:cNvPr>
          <p:cNvSpPr>
            <a:spLocks noGrp="1"/>
          </p:cNvSpPr>
          <p:nvPr>
            <p:ph type="title"/>
          </p:nvPr>
        </p:nvSpPr>
        <p:spPr>
          <a:xfrm>
            <a:off x="1371600" y="251012"/>
            <a:ext cx="2944906" cy="739588"/>
          </a:xfrm>
        </p:spPr>
        <p:txBody>
          <a:bodyPr/>
          <a:lstStyle/>
          <a:p>
            <a:r>
              <a:rPr lang="es-MX" dirty="0"/>
              <a:t>Resultado </a:t>
            </a:r>
          </a:p>
        </p:txBody>
      </p:sp>
      <p:sp>
        <p:nvSpPr>
          <p:cNvPr id="3" name="Marcador de contenido 2">
            <a:extLst>
              <a:ext uri="{FF2B5EF4-FFF2-40B4-BE49-F238E27FC236}">
                <a16:creationId xmlns:a16="http://schemas.microsoft.com/office/drawing/2014/main" id="{9EEF4A36-E329-478F-93F3-97A800FF32CF}"/>
              </a:ext>
            </a:extLst>
          </p:cNvPr>
          <p:cNvSpPr>
            <a:spLocks noGrp="1"/>
          </p:cNvSpPr>
          <p:nvPr>
            <p:ph idx="1"/>
          </p:nvPr>
        </p:nvSpPr>
        <p:spPr>
          <a:xfrm>
            <a:off x="1371600" y="1385051"/>
            <a:ext cx="3966882" cy="389961"/>
          </a:xfrm>
        </p:spPr>
        <p:txBody>
          <a:bodyPr/>
          <a:lstStyle/>
          <a:p>
            <a:pPr marL="0" indent="0">
              <a:buNone/>
            </a:pPr>
            <a:r>
              <a:rPr lang="es-MX" sz="1200" dirty="0"/>
              <a:t>6.</a:t>
            </a:r>
            <a:r>
              <a:rPr lang="es-MX" dirty="0"/>
              <a:t> </a:t>
            </a:r>
            <a:r>
              <a:rPr lang="es-MX" sz="1200" dirty="0"/>
              <a:t>Y después de hacer todos esos pasos nos quedara </a:t>
            </a:r>
            <a:endParaRPr lang="es-MX" dirty="0"/>
          </a:p>
        </p:txBody>
      </p:sp>
      <p:pic>
        <p:nvPicPr>
          <p:cNvPr id="5" name="Imagen 4">
            <a:extLst>
              <a:ext uri="{FF2B5EF4-FFF2-40B4-BE49-F238E27FC236}">
                <a16:creationId xmlns:a16="http://schemas.microsoft.com/office/drawing/2014/main" id="{8B3FE814-6118-4F71-8D75-640F826E301C}"/>
              </a:ext>
            </a:extLst>
          </p:cNvPr>
          <p:cNvPicPr>
            <a:picLocks noChangeAspect="1"/>
          </p:cNvPicPr>
          <p:nvPr/>
        </p:nvPicPr>
        <p:blipFill>
          <a:blip r:embed="rId2"/>
          <a:stretch>
            <a:fillRect/>
          </a:stretch>
        </p:blipFill>
        <p:spPr>
          <a:xfrm>
            <a:off x="1519591" y="2169463"/>
            <a:ext cx="3917954" cy="2972766"/>
          </a:xfrm>
          <a:prstGeom prst="rect">
            <a:avLst/>
          </a:prstGeom>
        </p:spPr>
      </p:pic>
      <p:sp>
        <p:nvSpPr>
          <p:cNvPr id="6" name="Marcador de contenido 2">
            <a:extLst>
              <a:ext uri="{FF2B5EF4-FFF2-40B4-BE49-F238E27FC236}">
                <a16:creationId xmlns:a16="http://schemas.microsoft.com/office/drawing/2014/main" id="{2BAB4C5B-92C3-40ED-AF4D-E9DCB98C8C32}"/>
              </a:ext>
            </a:extLst>
          </p:cNvPr>
          <p:cNvSpPr txBox="1">
            <a:spLocks/>
          </p:cNvSpPr>
          <p:nvPr/>
        </p:nvSpPr>
        <p:spPr>
          <a:xfrm>
            <a:off x="5813612" y="3265885"/>
            <a:ext cx="3966882" cy="389961"/>
          </a:xfrm>
          <a:prstGeom prst="rect">
            <a:avLst/>
          </a:prstGeom>
        </p:spPr>
        <p:txBody>
          <a:bodyPr vert="horz" lIns="91440" tIns="45720" rIns="91440" bIns="45720" rtlCol="0">
            <a:normAutofit fontScale="92500" lnSpcReduction="10000"/>
          </a:bodyPr>
          <a:lstStyle>
            <a:lvl1pPr marL="384048" indent="-384048" algn="l" defTabSz="914400" rtl="0" eaLnBrk="1" latinLnBrk="0" hangingPunct="1">
              <a:lnSpc>
                <a:spcPct val="94000"/>
              </a:lnSpc>
              <a:spcBef>
                <a:spcPts val="1000"/>
              </a:spcBef>
              <a:spcAft>
                <a:spcPts val="200"/>
              </a:spcAft>
              <a:buFont typeface="Franklin Gothic Book" panose="020B0503020102020204" pitchFamily="34" charset="0"/>
              <a:buChar char="■"/>
              <a:defRPr sz="2000" kern="1200" baseline="0">
                <a:solidFill>
                  <a:schemeClr val="tx2"/>
                </a:solidFill>
                <a:latin typeface="+mn-lt"/>
                <a:ea typeface="+mn-ea"/>
                <a:cs typeface="+mn-cs"/>
              </a:defRPr>
            </a:lvl1pPr>
            <a:lvl2pPr marL="914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2000" i="1" kern="1200" baseline="0">
                <a:solidFill>
                  <a:schemeClr val="tx2"/>
                </a:solidFill>
                <a:latin typeface="+mn-lt"/>
                <a:ea typeface="+mn-ea"/>
                <a:cs typeface="+mn-cs"/>
              </a:defRPr>
            </a:lvl2pPr>
            <a:lvl3pPr marL="1371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kern="1200" baseline="0">
                <a:solidFill>
                  <a:schemeClr val="tx2"/>
                </a:solidFill>
                <a:latin typeface="+mn-lt"/>
                <a:ea typeface="+mn-ea"/>
                <a:cs typeface="+mn-cs"/>
              </a:defRPr>
            </a:lvl3pPr>
            <a:lvl4pPr marL="1828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800" i="1" kern="1200" baseline="0">
                <a:solidFill>
                  <a:schemeClr val="tx2"/>
                </a:solidFill>
                <a:latin typeface="+mn-lt"/>
                <a:ea typeface="+mn-ea"/>
                <a:cs typeface="+mn-cs"/>
              </a:defRPr>
            </a:lvl4pPr>
            <a:lvl5pPr marL="22860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kern="1200" baseline="0">
                <a:solidFill>
                  <a:schemeClr val="tx2"/>
                </a:solidFill>
                <a:latin typeface="+mn-lt"/>
                <a:ea typeface="+mn-ea"/>
                <a:cs typeface="+mn-cs"/>
              </a:defRPr>
            </a:lvl5pPr>
            <a:lvl6pPr marL="27432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600" i="1" kern="1200" baseline="0">
                <a:solidFill>
                  <a:schemeClr val="tx2"/>
                </a:solidFill>
                <a:latin typeface="+mn-lt"/>
                <a:ea typeface="+mn-ea"/>
                <a:cs typeface="+mn-cs"/>
              </a:defRPr>
            </a:lvl6pPr>
            <a:lvl7pPr marL="32004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7pPr>
            <a:lvl8pPr marL="36576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i="1" kern="1200" baseline="0">
                <a:solidFill>
                  <a:schemeClr val="tx2"/>
                </a:solidFill>
                <a:latin typeface="+mn-lt"/>
                <a:ea typeface="+mn-ea"/>
                <a:cs typeface="+mn-cs"/>
              </a:defRPr>
            </a:lvl8pPr>
            <a:lvl9pPr marL="4114800" indent="-384048" algn="l" defTabSz="914400" rtl="0" eaLnBrk="1" latinLnBrk="0" hangingPunct="1">
              <a:lnSpc>
                <a:spcPct val="94000"/>
              </a:lnSpc>
              <a:spcBef>
                <a:spcPts val="500"/>
              </a:spcBef>
              <a:spcAft>
                <a:spcPts val="200"/>
              </a:spcAft>
              <a:buFont typeface="Franklin Gothic Book" panose="020B0503020102020204" pitchFamily="34" charset="0"/>
              <a:buChar char="■"/>
              <a:defRPr sz="1400" kern="1200" baseline="0">
                <a:solidFill>
                  <a:schemeClr val="tx2"/>
                </a:solidFill>
                <a:latin typeface="+mn-lt"/>
                <a:ea typeface="+mn-ea"/>
                <a:cs typeface="+mn-cs"/>
              </a:defRPr>
            </a:lvl9pPr>
          </a:lstStyle>
          <a:p>
            <a:pPr marL="0" indent="0">
              <a:buFont typeface="Franklin Gothic Book" panose="020B0503020102020204" pitchFamily="34" charset="0"/>
              <a:buNone/>
            </a:pPr>
            <a:r>
              <a:rPr lang="es-MX" sz="1200" dirty="0"/>
              <a:t>Y </a:t>
            </a:r>
            <a:r>
              <a:rPr lang="es-MX" sz="1200" dirty="0" err="1"/>
              <a:t>asi</a:t>
            </a:r>
            <a:r>
              <a:rPr lang="es-MX" sz="1200" dirty="0"/>
              <a:t> nos quedaría, en la barra podríamos calcular el factorial de cualquier numero al darle “</a:t>
            </a:r>
            <a:r>
              <a:rPr lang="es-MX" sz="1200" dirty="0" err="1"/>
              <a:t>Calculate</a:t>
            </a:r>
            <a:r>
              <a:rPr lang="es-MX" sz="1200" dirty="0"/>
              <a:t>”  </a:t>
            </a:r>
            <a:endParaRPr lang="es-MX" dirty="0"/>
          </a:p>
        </p:txBody>
      </p:sp>
    </p:spTree>
    <p:extLst>
      <p:ext uri="{BB962C8B-B14F-4D97-AF65-F5344CB8AC3E}">
        <p14:creationId xmlns:p14="http://schemas.microsoft.com/office/powerpoint/2010/main" val="2743025052"/>
      </p:ext>
    </p:extLst>
  </p:cSld>
  <p:clrMapOvr>
    <a:masterClrMapping/>
  </p:clrMapOvr>
</p:sld>
</file>

<file path=ppt/theme/theme1.xml><?xml version="1.0" encoding="utf-8"?>
<a:theme xmlns:a="http://schemas.openxmlformats.org/drawingml/2006/main" name="Recorte">
  <a:themeElements>
    <a:clrScheme name="Recorte">
      <a:dk1>
        <a:sysClr val="windowText" lastClr="000000"/>
      </a:dk1>
      <a:lt1>
        <a:sysClr val="window" lastClr="FFFFFF"/>
      </a:lt1>
      <a:dk2>
        <a:srgbClr val="191B0E"/>
      </a:dk2>
      <a:lt2>
        <a:srgbClr val="EFEDE3"/>
      </a:lt2>
      <a:accent1>
        <a:srgbClr val="8C8D86"/>
      </a:accent1>
      <a:accent2>
        <a:srgbClr val="E6C069"/>
      </a:accent2>
      <a:accent3>
        <a:srgbClr val="897B61"/>
      </a:accent3>
      <a:accent4>
        <a:srgbClr val="8DAB8E"/>
      </a:accent4>
      <a:accent5>
        <a:srgbClr val="77A2BB"/>
      </a:accent5>
      <a:accent6>
        <a:srgbClr val="E28394"/>
      </a:accent6>
      <a:hlink>
        <a:srgbClr val="77A2BB"/>
      </a:hlink>
      <a:folHlink>
        <a:srgbClr val="957A99"/>
      </a:folHlink>
    </a:clrScheme>
    <a:fontScheme name="Recorte">
      <a:maj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ajorFont>
      <a:minorFont>
        <a:latin typeface="Franklin Gothic Book" panose="020B0503020102020204"/>
        <a:ea typeface=""/>
        <a:cs typeface=""/>
        <a:font script="Jpan" typeface="メイリオ"/>
        <a:font script="Hang" typeface="돋움"/>
        <a:font script="Hans" typeface="华文楷体"/>
        <a:font script="Hant" typeface="微軟正黑體"/>
        <a:font script="Arab" typeface="Tahoma"/>
        <a:font script="Hebr" typeface="Aharoni"/>
        <a:font script="Thai" typeface="LilyUPC"/>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ahoma"/>
        <a:font script="Uigh" typeface="Microsoft Uighur"/>
        <a:font script="Geor" typeface="Sylfaen"/>
      </a:minorFont>
    </a:fontScheme>
    <a:fmtScheme name="Recorte">
      <a:fillStyleLst>
        <a:solidFill>
          <a:schemeClr val="phClr"/>
        </a:solidFill>
        <a:gradFill rotWithShape="1">
          <a:gsLst>
            <a:gs pos="0">
              <a:schemeClr val="phClr">
                <a:tint val="67000"/>
                <a:satMod val="105000"/>
                <a:lumMod val="110000"/>
              </a:schemeClr>
            </a:gs>
            <a:gs pos="50000">
              <a:schemeClr val="phClr">
                <a:tint val="73000"/>
                <a:satMod val="103000"/>
                <a:lumMod val="105000"/>
              </a:schemeClr>
            </a:gs>
            <a:gs pos="100000">
              <a:schemeClr val="phClr">
                <a:tint val="81000"/>
                <a:satMod val="109000"/>
                <a:lumMod val="105000"/>
              </a:schemeClr>
            </a:gs>
          </a:gsLst>
          <a:lin ang="5400000" scaled="0"/>
        </a:gradFill>
        <a:gradFill rotWithShape="1">
          <a:gsLst>
            <a:gs pos="0">
              <a:schemeClr val="phClr">
                <a:tint val="94000"/>
                <a:satMod val="103000"/>
                <a:lumMod val="102000"/>
              </a:schemeClr>
            </a:gs>
            <a:gs pos="50000">
              <a:schemeClr val="phClr">
                <a:shade val="100000"/>
                <a:satMod val="110000"/>
                <a:lumMod val="100000"/>
              </a:schemeClr>
            </a:gs>
            <a:gs pos="100000">
              <a:schemeClr val="phClr">
                <a:shade val="78000"/>
                <a:satMod val="120000"/>
                <a:lumMod val="99000"/>
              </a:schemeClr>
            </a:gs>
          </a:gsLst>
          <a:lin ang="5400000" scaled="0"/>
        </a:gradFill>
      </a:fillStyleLst>
      <a:lnStyleLst>
        <a:ln w="6350" cap="flat" cmpd="sng" algn="in">
          <a:solidFill>
            <a:schemeClr val="phClr"/>
          </a:solidFill>
          <a:prstDash val="solid"/>
        </a:ln>
        <a:ln w="34925" cap="flat" cmpd="sng" algn="in">
          <a:solidFill>
            <a:schemeClr val="phClr"/>
          </a:solidFill>
          <a:prstDash val="solid"/>
        </a:ln>
        <a:ln w="19050" cap="flat" cmpd="sng" algn="in">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35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hade val="98000"/>
                <a:satMod val="150000"/>
                <a:lumMod val="102000"/>
              </a:schemeClr>
            </a:gs>
            <a:gs pos="50000">
              <a:schemeClr val="phClr">
                <a:tint val="98000"/>
                <a:shade val="90000"/>
                <a:satMod val="13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Crop" id="{EC9488ED-E761-4D60-9AC4-764D1FE2C171}" vid="{CE19780C-D67D-4C13-9DE9-A52BC3BA51B4}"/>
    </a:ext>
  </a:extLst>
</a:theme>
</file>

<file path=docProps/app.xml><?xml version="1.0" encoding="utf-8"?>
<Properties xmlns="http://schemas.openxmlformats.org/officeDocument/2006/extended-properties" xmlns:vt="http://schemas.openxmlformats.org/officeDocument/2006/docPropsVTypes">
  <Template>Recorte</Template>
  <TotalTime>1135</TotalTime>
  <Words>956</Words>
  <Application>Microsoft Office PowerPoint</Application>
  <PresentationFormat>Panorámica</PresentationFormat>
  <Paragraphs>61</Paragraphs>
  <Slides>12</Slides>
  <Notes>0</Notes>
  <HiddenSlides>0</HiddenSlides>
  <MMClips>0</MMClips>
  <ScaleCrop>false</ScaleCrop>
  <HeadingPairs>
    <vt:vector size="6" baseType="variant">
      <vt:variant>
        <vt:lpstr>Fuentes usadas</vt:lpstr>
      </vt:variant>
      <vt:variant>
        <vt:i4>5</vt:i4>
      </vt:variant>
      <vt:variant>
        <vt:lpstr>Tema</vt:lpstr>
      </vt:variant>
      <vt:variant>
        <vt:i4>1</vt:i4>
      </vt:variant>
      <vt:variant>
        <vt:lpstr>Títulos de diapositiva</vt:lpstr>
      </vt:variant>
      <vt:variant>
        <vt:i4>12</vt:i4>
      </vt:variant>
    </vt:vector>
  </HeadingPairs>
  <TitlesOfParts>
    <vt:vector size="18" baseType="lpstr">
      <vt:lpstr>Arial</vt:lpstr>
      <vt:lpstr>Arial Unicode MS</vt:lpstr>
      <vt:lpstr>Constantia</vt:lpstr>
      <vt:lpstr>Franklin Gothic Book</vt:lpstr>
      <vt:lpstr>Segoe UI</vt:lpstr>
      <vt:lpstr>Recorte</vt:lpstr>
      <vt:lpstr>Presentación de PowerPoint</vt:lpstr>
      <vt:lpstr>INTRODUCCION</vt:lpstr>
      <vt:lpstr>JUSTUFICACION</vt:lpstr>
      <vt:lpstr>COMO HACER UN EJERCICIO DE RECURSIVIDAD EN INTELLIJ</vt:lpstr>
      <vt:lpstr>Presentación de PowerPoint</vt:lpstr>
      <vt:lpstr>Presentación de PowerPoint</vt:lpstr>
      <vt:lpstr>Presentación de PowerPoint</vt:lpstr>
      <vt:lpstr>Presentación de PowerPoint</vt:lpstr>
      <vt:lpstr>Resultado </vt:lpstr>
      <vt:lpstr>CONCLUSION </vt:lpstr>
      <vt:lpstr>Fuentes de informacion</vt:lpstr>
      <vt:lpstr>Presentación de PowerPoint</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Presentación de PowerPoint</dc:title>
  <dc:creator>David Hilario Tzunux Guox</dc:creator>
  <cp:lastModifiedBy>David Hilario Tzunux Guox</cp:lastModifiedBy>
  <cp:revision>10</cp:revision>
  <dcterms:created xsi:type="dcterms:W3CDTF">2025-10-18T04:11:26Z</dcterms:created>
  <dcterms:modified xsi:type="dcterms:W3CDTF">2025-10-18T23:07:03Z</dcterms:modified>
</cp:coreProperties>
</file>