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27FFF-C519-498B-B777-DB6CDDB0669B}" v="68" dt="2018-04-26T01:50:38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" userId="5ad54aafd30dac17" providerId="LiveId" clId="{82CD962B-93D9-4086-89F9-A8BF970F5182}"/>
    <pc:docChg chg="modSld">
      <pc:chgData name="David H" userId="5ad54aafd30dac17" providerId="LiveId" clId="{82CD962B-93D9-4086-89F9-A8BF970F5182}" dt="2018-04-24T22:44:40.195" v="3" actId="207"/>
      <pc:docMkLst>
        <pc:docMk/>
      </pc:docMkLst>
      <pc:sldChg chg="modSp">
        <pc:chgData name="David H" userId="5ad54aafd30dac17" providerId="LiveId" clId="{82CD962B-93D9-4086-89F9-A8BF970F5182}" dt="2018-04-24T22:44:40.195" v="3" actId="207"/>
        <pc:sldMkLst>
          <pc:docMk/>
          <pc:sldMk cId="545765906" sldId="263"/>
        </pc:sldMkLst>
        <pc:spChg chg="mod">
          <ac:chgData name="David H" userId="5ad54aafd30dac17" providerId="LiveId" clId="{82CD962B-93D9-4086-89F9-A8BF970F5182}" dt="2018-04-24T22:44:40.195" v="3" actId="207"/>
          <ac:spMkLst>
            <pc:docMk/>
            <pc:sldMk cId="545765906" sldId="263"/>
            <ac:spMk id="2" creationId="{C5B59A44-9F84-463D-A78E-58280CB8EBE2}"/>
          </ac:spMkLst>
        </pc:spChg>
        <pc:spChg chg="mod">
          <ac:chgData name="David H" userId="5ad54aafd30dac17" providerId="LiveId" clId="{82CD962B-93D9-4086-89F9-A8BF970F5182}" dt="2018-04-24T22:44:24.605" v="2" actId="207"/>
          <ac:spMkLst>
            <pc:docMk/>
            <pc:sldMk cId="545765906" sldId="263"/>
            <ac:spMk id="12" creationId="{51DC3616-8CC9-4864-9511-E9547F44B4B5}"/>
          </ac:spMkLst>
        </pc:spChg>
      </pc:sldChg>
      <pc:sldChg chg="modSp">
        <pc:chgData name="David H" userId="5ad54aafd30dac17" providerId="LiveId" clId="{82CD962B-93D9-4086-89F9-A8BF970F5182}" dt="2018-04-24T22:39:35.646" v="1" actId="1036"/>
        <pc:sldMkLst>
          <pc:docMk/>
          <pc:sldMk cId="3346831376" sldId="265"/>
        </pc:sldMkLst>
        <pc:spChg chg="mod">
          <ac:chgData name="David H" userId="5ad54aafd30dac17" providerId="LiveId" clId="{82CD962B-93D9-4086-89F9-A8BF970F5182}" dt="2018-04-24T22:39:35.646" v="1" actId="1036"/>
          <ac:spMkLst>
            <pc:docMk/>
            <pc:sldMk cId="3346831376" sldId="265"/>
            <ac:spMk id="5" creationId="{80D26C32-2749-4D38-9B89-E90BF766F435}"/>
          </ac:spMkLst>
        </pc:spChg>
        <pc:picChg chg="mod">
          <ac:chgData name="David H" userId="5ad54aafd30dac17" providerId="LiveId" clId="{82CD962B-93D9-4086-89F9-A8BF970F5182}" dt="2018-04-24T22:39:31.233" v="0" actId="1036"/>
          <ac:picMkLst>
            <pc:docMk/>
            <pc:sldMk cId="3346831376" sldId="265"/>
            <ac:picMk id="4" creationId="{227AA001-009A-4D1E-BD3B-DC9D19BEC6F3}"/>
          </ac:picMkLst>
        </pc:picChg>
      </pc:sldChg>
    </pc:docChg>
  </pc:docChgLst>
  <pc:docChgLst>
    <pc:chgData name="Guest User" providerId="Windows Live" clId="Web-{7140A1ED-EFCD-4877-A13C-314576AA634F}"/>
    <pc:docChg chg="modSld">
      <pc:chgData name="Guest User" userId="" providerId="Windows Live" clId="Web-{7140A1ED-EFCD-4877-A13C-314576AA634F}" dt="2018-04-26T04:50:51.058" v="30"/>
      <pc:docMkLst>
        <pc:docMk/>
      </pc:docMkLst>
      <pc:sldChg chg="modSp">
        <pc:chgData name="Guest User" userId="" providerId="Windows Live" clId="Web-{7140A1ED-EFCD-4877-A13C-314576AA634F}" dt="2018-04-26T04:50:51.058" v="30"/>
        <pc:sldMkLst>
          <pc:docMk/>
          <pc:sldMk cId="2857282829" sldId="256"/>
        </pc:sldMkLst>
        <pc:spChg chg="mod">
          <ac:chgData name="Guest User" userId="" providerId="Windows Live" clId="Web-{7140A1ED-EFCD-4877-A13C-314576AA634F}" dt="2018-04-26T04:47:20.932" v="16"/>
          <ac:spMkLst>
            <pc:docMk/>
            <pc:sldMk cId="2857282829" sldId="256"/>
            <ac:spMk id="10" creationId="{05712F82-DE5B-45C9-88A2-1A81765BD63C}"/>
          </ac:spMkLst>
        </pc:spChg>
        <pc:picChg chg="mod">
          <ac:chgData name="Guest User" userId="" providerId="Windows Live" clId="Web-{7140A1ED-EFCD-4877-A13C-314576AA634F}" dt="2018-04-26T04:50:51.058" v="30"/>
          <ac:picMkLst>
            <pc:docMk/>
            <pc:sldMk cId="2857282829" sldId="256"/>
            <ac:picMk id="2" creationId="{6F2610D2-6351-4D3C-AC10-8B2E2263903B}"/>
          </ac:picMkLst>
        </pc:picChg>
      </pc:sldChg>
    </pc:docChg>
  </pc:docChgLst>
  <pc:docChgLst>
    <pc:chgData name="Guest User" providerId="Windows Live" clId="Web-{3F8BDB18-04FD-43EA-B324-4C9A7BF28659}"/>
    <pc:docChg chg="modSld">
      <pc:chgData name="Guest User" userId="" providerId="Windows Live" clId="Web-{3F8BDB18-04FD-43EA-B324-4C9A7BF28659}" dt="2018-04-26T04:44:31.852" v="2"/>
      <pc:docMkLst>
        <pc:docMk/>
      </pc:docMkLst>
      <pc:sldChg chg="addSp delSp modSp">
        <pc:chgData name="Guest User" userId="" providerId="Windows Live" clId="Web-{3F8BDB18-04FD-43EA-B324-4C9A7BF28659}" dt="2018-04-26T04:44:31.852" v="2"/>
        <pc:sldMkLst>
          <pc:docMk/>
          <pc:sldMk cId="2857282829" sldId="256"/>
        </pc:sldMkLst>
        <pc:spChg chg="del">
          <ac:chgData name="Guest User" userId="" providerId="Windows Live" clId="Web-{3F8BDB18-04FD-43EA-B324-4C9A7BF28659}" dt="2018-04-26T04:43:21.789" v="0"/>
          <ac:spMkLst>
            <pc:docMk/>
            <pc:sldMk cId="2857282829" sldId="256"/>
            <ac:spMk id="12" creationId="{85D542E9-B687-4AC3-AA80-EA09FCF2DD83}"/>
          </ac:spMkLst>
        </pc:spChg>
        <pc:picChg chg="add mod ord modCrop">
          <ac:chgData name="Guest User" userId="" providerId="Windows Live" clId="Web-{3F8BDB18-04FD-43EA-B324-4C9A7BF28659}" dt="2018-04-26T04:44:31.852" v="2"/>
          <ac:picMkLst>
            <pc:docMk/>
            <pc:sldMk cId="2857282829" sldId="256"/>
            <ac:picMk id="2" creationId="{6F2610D2-6351-4D3C-AC10-8B2E2263903B}"/>
          </ac:picMkLst>
        </pc:picChg>
      </pc:sldChg>
    </pc:docChg>
  </pc:docChgLst>
  <pc:docChgLst>
    <pc:chgData name="David H" userId="5ad54aafd30dac17" providerId="LiveId" clId="{24427FFF-C519-498B-B777-DB6CDDB0669B}"/>
    <pc:docChg chg="undo custSel modSld">
      <pc:chgData name="David H" userId="5ad54aafd30dac17" providerId="LiveId" clId="{24427FFF-C519-498B-B777-DB6CDDB0669B}" dt="2018-04-26T11:42:18.752" v="625" actId="1582"/>
      <pc:docMkLst>
        <pc:docMk/>
      </pc:docMkLst>
      <pc:sldChg chg="addSp delSp modSp">
        <pc:chgData name="David H" userId="5ad54aafd30dac17" providerId="LiveId" clId="{24427FFF-C519-498B-B777-DB6CDDB0669B}" dt="2018-04-26T11:30:32.586" v="622" actId="20577"/>
        <pc:sldMkLst>
          <pc:docMk/>
          <pc:sldMk cId="2857282829" sldId="256"/>
        </pc:sldMkLst>
        <pc:spChg chg="del">
          <ac:chgData name="David H" userId="5ad54aafd30dac17" providerId="LiveId" clId="{24427FFF-C519-498B-B777-DB6CDDB0669B}" dt="2018-04-26T01:42:41.992" v="432" actId="6549"/>
          <ac:spMkLst>
            <pc:docMk/>
            <pc:sldMk cId="2857282829" sldId="256"/>
            <ac:spMk id="2" creationId="{E0714021-869D-4FA4-B583-219F829D85E5}"/>
          </ac:spMkLst>
        </pc:spChg>
        <pc:spChg chg="del">
          <ac:chgData name="David H" userId="5ad54aafd30dac17" providerId="LiveId" clId="{24427FFF-C519-498B-B777-DB6CDDB0669B}" dt="2018-04-26T01:42:41.992" v="432" actId="6549"/>
          <ac:spMkLst>
            <pc:docMk/>
            <pc:sldMk cId="2857282829" sldId="256"/>
            <ac:spMk id="3" creationId="{2D8F910D-C4F1-4ED0-9DF0-8F9848D7C468}"/>
          </ac:spMkLst>
        </pc:spChg>
        <pc:spChg chg="add mod">
          <ac:chgData name="David H" userId="5ad54aafd30dac17" providerId="LiveId" clId="{24427FFF-C519-498B-B777-DB6CDDB0669B}" dt="2018-04-26T01:49:20.683" v="502" actId="1076"/>
          <ac:spMkLst>
            <pc:docMk/>
            <pc:sldMk cId="2857282829" sldId="256"/>
            <ac:spMk id="4" creationId="{26803C63-F935-447F-82C8-390031C1445F}"/>
          </ac:spMkLst>
        </pc:spChg>
        <pc:spChg chg="add mod">
          <ac:chgData name="David H" userId="5ad54aafd30dac17" providerId="LiveId" clId="{24427FFF-C519-498B-B777-DB6CDDB0669B}" dt="2018-04-26T01:46:01.267" v="475" actId="122"/>
          <ac:spMkLst>
            <pc:docMk/>
            <pc:sldMk cId="2857282829" sldId="256"/>
            <ac:spMk id="5" creationId="{337A55C5-D5EA-4FAB-87C1-C15FA862B422}"/>
          </ac:spMkLst>
        </pc:spChg>
        <pc:spChg chg="add mod">
          <ac:chgData name="David H" userId="5ad54aafd30dac17" providerId="LiveId" clId="{24427FFF-C519-498B-B777-DB6CDDB0669B}" dt="2018-04-26T03:24:18.491" v="605" actId="122"/>
          <ac:spMkLst>
            <pc:docMk/>
            <pc:sldMk cId="2857282829" sldId="256"/>
            <ac:spMk id="6" creationId="{CDE57A64-96B6-4D14-8F1B-DCA72B375A5A}"/>
          </ac:spMkLst>
        </pc:spChg>
        <pc:spChg chg="add mod">
          <ac:chgData name="David H" userId="5ad54aafd30dac17" providerId="LiveId" clId="{24427FFF-C519-498B-B777-DB6CDDB0669B}" dt="2018-04-26T03:23:37.141" v="569" actId="122"/>
          <ac:spMkLst>
            <pc:docMk/>
            <pc:sldMk cId="2857282829" sldId="256"/>
            <ac:spMk id="7" creationId="{57B4CA6F-BC77-4D48-9D5F-3150B252994F}"/>
          </ac:spMkLst>
        </pc:spChg>
        <pc:spChg chg="add del mod">
          <ac:chgData name="David H" userId="5ad54aafd30dac17" providerId="LiveId" clId="{24427FFF-C519-498B-B777-DB6CDDB0669B}" dt="2018-04-26T01:43:00.292" v="433" actId="931"/>
          <ac:spMkLst>
            <pc:docMk/>
            <pc:sldMk cId="2857282829" sldId="256"/>
            <ac:spMk id="8" creationId="{008BF646-C8DE-4438-90CC-A38DC3D32BCF}"/>
          </ac:spMkLst>
        </pc:spChg>
        <pc:spChg chg="add del mod">
          <ac:chgData name="David H" userId="5ad54aafd30dac17" providerId="LiveId" clId="{24427FFF-C519-498B-B777-DB6CDDB0669B}" dt="2018-04-26T03:23:22.913" v="551" actId="931"/>
          <ac:spMkLst>
            <pc:docMk/>
            <pc:sldMk cId="2857282829" sldId="256"/>
            <ac:spMk id="8" creationId="{D6C0EBA8-FF4B-42C0-AD9D-C7EDD2C4CA2B}"/>
          </ac:spMkLst>
        </pc:spChg>
        <pc:spChg chg="add mod">
          <ac:chgData name="David H" userId="5ad54aafd30dac17" providerId="LiveId" clId="{24427FFF-C519-498B-B777-DB6CDDB0669B}" dt="2018-04-26T01:50:38.377" v="505" actId="6549"/>
          <ac:spMkLst>
            <pc:docMk/>
            <pc:sldMk cId="2857282829" sldId="256"/>
            <ac:spMk id="9" creationId="{F744EA2A-009A-4B1B-B0C9-FA4B449B663E}"/>
          </ac:spMkLst>
        </pc:spChg>
        <pc:spChg chg="add mod">
          <ac:chgData name="David H" userId="5ad54aafd30dac17" providerId="LiveId" clId="{24427FFF-C519-498B-B777-DB6CDDB0669B}" dt="2018-04-26T11:30:32.586" v="622" actId="20577"/>
          <ac:spMkLst>
            <pc:docMk/>
            <pc:sldMk cId="2857282829" sldId="256"/>
            <ac:spMk id="10" creationId="{05712F82-DE5B-45C9-88A2-1A81765BD63C}"/>
          </ac:spMkLst>
        </pc:spChg>
        <pc:spChg chg="add mod">
          <ac:chgData name="David H" userId="5ad54aafd30dac17" providerId="LiveId" clId="{24427FFF-C519-498B-B777-DB6CDDB0669B}" dt="2018-04-26T03:24:00.385" v="594" actId="122"/>
          <ac:spMkLst>
            <pc:docMk/>
            <pc:sldMk cId="2857282829" sldId="256"/>
            <ac:spMk id="11" creationId="{4DE4EA49-0E50-41AC-9702-11E3258627DC}"/>
          </ac:spMkLst>
        </pc:spChg>
        <pc:spChg chg="add mod">
          <ac:chgData name="David H" userId="5ad54aafd30dac17" providerId="LiveId" clId="{24427FFF-C519-498B-B777-DB6CDDB0669B}" dt="2018-04-26T01:42:41.992" v="432" actId="6549"/>
          <ac:spMkLst>
            <pc:docMk/>
            <pc:sldMk cId="2857282829" sldId="256"/>
            <ac:spMk id="12" creationId="{85D542E9-B687-4AC3-AA80-EA09FCF2DD83}"/>
          </ac:spMkLst>
        </pc:spChg>
        <pc:spChg chg="add del mod">
          <ac:chgData name="David H" userId="5ad54aafd30dac17" providerId="LiveId" clId="{24427FFF-C519-498B-B777-DB6CDDB0669B}" dt="2018-04-26T03:19:24.448" v="542" actId="931"/>
          <ac:spMkLst>
            <pc:docMk/>
            <pc:sldMk cId="2857282829" sldId="256"/>
            <ac:spMk id="13" creationId="{192461E9-B89C-46DA-A641-AD74635A371E}"/>
          </ac:spMkLst>
        </pc:spChg>
        <pc:spChg chg="add del mod">
          <ac:chgData name="David H" userId="5ad54aafd30dac17" providerId="LiveId" clId="{24427FFF-C519-498B-B777-DB6CDDB0669B}" dt="2018-04-26T01:45:05.497" v="438" actId="931"/>
          <ac:spMkLst>
            <pc:docMk/>
            <pc:sldMk cId="2857282829" sldId="256"/>
            <ac:spMk id="17" creationId="{D7F14DB3-94FD-47E8-9CBC-39BC13E8F812}"/>
          </ac:spMkLst>
        </pc:spChg>
        <pc:picChg chg="add del mod">
          <ac:chgData name="David H" userId="5ad54aafd30dac17" providerId="LiveId" clId="{24427FFF-C519-498B-B777-DB6CDDB0669B}" dt="2018-04-26T03:21:13.890" v="546" actId="122"/>
          <ac:picMkLst>
            <pc:docMk/>
            <pc:sldMk cId="2857282829" sldId="256"/>
            <ac:picMk id="3" creationId="{4F755391-D2CB-4386-A3BC-DAD1B70BF021}"/>
          </ac:picMkLst>
        </pc:picChg>
        <pc:picChg chg="add del mod">
          <ac:chgData name="David H" userId="5ad54aafd30dac17" providerId="LiveId" clId="{24427FFF-C519-498B-B777-DB6CDDB0669B}" dt="2018-04-26T01:43:37.024" v="437" actId="478"/>
          <ac:picMkLst>
            <pc:docMk/>
            <pc:sldMk cId="2857282829" sldId="256"/>
            <ac:picMk id="15" creationId="{C4D4509B-F4E5-4714-85BD-C3D92CF73557}"/>
          </ac:picMkLst>
        </pc:picChg>
        <pc:picChg chg="add del mod">
          <ac:chgData name="David H" userId="5ad54aafd30dac17" providerId="LiveId" clId="{24427FFF-C519-498B-B777-DB6CDDB0669B}" dt="2018-04-26T03:23:15.089" v="550" actId="931"/>
          <ac:picMkLst>
            <pc:docMk/>
            <pc:sldMk cId="2857282829" sldId="256"/>
            <ac:picMk id="15" creationId="{93975388-2B07-44A7-A7DA-188310395A7E}"/>
          </ac:picMkLst>
        </pc:picChg>
        <pc:picChg chg="add mod">
          <ac:chgData name="David H" userId="5ad54aafd30dac17" providerId="LiveId" clId="{24427FFF-C519-498B-B777-DB6CDDB0669B}" dt="2018-04-26T03:23:24.742" v="552" actId="27614"/>
          <ac:picMkLst>
            <pc:docMk/>
            <pc:sldMk cId="2857282829" sldId="256"/>
            <ac:picMk id="17" creationId="{B76D9F56-51C8-4BF9-9589-4C5837F2F83B}"/>
          </ac:picMkLst>
        </pc:picChg>
        <pc:picChg chg="add mod">
          <ac:chgData name="David H" userId="5ad54aafd30dac17" providerId="LiveId" clId="{24427FFF-C519-498B-B777-DB6CDDB0669B}" dt="2018-04-26T01:45:06.894" v="439" actId="27614"/>
          <ac:picMkLst>
            <pc:docMk/>
            <pc:sldMk cId="2857282829" sldId="256"/>
            <ac:picMk id="19" creationId="{1252EE75-E4F4-4133-8977-A98A2B568A9E}"/>
          </ac:picMkLst>
        </pc:picChg>
      </pc:sldChg>
      <pc:sldChg chg="modSp">
        <pc:chgData name="David H" userId="5ad54aafd30dac17" providerId="LiveId" clId="{24427FFF-C519-498B-B777-DB6CDDB0669B}" dt="2018-04-26T02:51:30.732" v="509" actId="20577"/>
        <pc:sldMkLst>
          <pc:docMk/>
          <pc:sldMk cId="2185703622" sldId="258"/>
        </pc:sldMkLst>
        <pc:graphicFrameChg chg="modGraphic">
          <ac:chgData name="David H" userId="5ad54aafd30dac17" providerId="LiveId" clId="{24427FFF-C519-498B-B777-DB6CDDB0669B}" dt="2018-04-26T02:51:30.732" v="509" actId="20577"/>
          <ac:graphicFrameMkLst>
            <pc:docMk/>
            <pc:sldMk cId="2185703622" sldId="258"/>
            <ac:graphicFrameMk id="7" creationId="{16F16698-55A7-431D-BA27-2711495B9188}"/>
          </ac:graphicFrameMkLst>
        </pc:graphicFrameChg>
      </pc:sldChg>
      <pc:sldChg chg="modSp">
        <pc:chgData name="David H" userId="5ad54aafd30dac17" providerId="LiveId" clId="{24427FFF-C519-498B-B777-DB6CDDB0669B}" dt="2018-04-24T04:24:08.286" v="24" actId="20577"/>
        <pc:sldMkLst>
          <pc:docMk/>
          <pc:sldMk cId="545765906" sldId="263"/>
        </pc:sldMkLst>
        <pc:spChg chg="mod">
          <ac:chgData name="David H" userId="5ad54aafd30dac17" providerId="LiveId" clId="{24427FFF-C519-498B-B777-DB6CDDB0669B}" dt="2018-04-24T04:24:08.286" v="24" actId="20577"/>
          <ac:spMkLst>
            <pc:docMk/>
            <pc:sldMk cId="545765906" sldId="263"/>
            <ac:spMk id="12" creationId="{51DC3616-8CC9-4864-9511-E9547F44B4B5}"/>
          </ac:spMkLst>
        </pc:spChg>
      </pc:sldChg>
      <pc:sldChg chg="modSp">
        <pc:chgData name="David H" userId="5ad54aafd30dac17" providerId="LiveId" clId="{24427FFF-C519-498B-B777-DB6CDDB0669B}" dt="2018-04-26T03:14:21.651" v="541" actId="2711"/>
        <pc:sldMkLst>
          <pc:docMk/>
          <pc:sldMk cId="3346831376" sldId="265"/>
        </pc:sldMkLst>
        <pc:spChg chg="mod">
          <ac:chgData name="David H" userId="5ad54aafd30dac17" providerId="LiveId" clId="{24427FFF-C519-498B-B777-DB6CDDB0669B}" dt="2018-04-24T04:35:35.046" v="43" actId="1076"/>
          <ac:spMkLst>
            <pc:docMk/>
            <pc:sldMk cId="3346831376" sldId="265"/>
            <ac:spMk id="5" creationId="{80D26C32-2749-4D38-9B89-E90BF766F435}"/>
          </ac:spMkLst>
        </pc:spChg>
        <pc:spChg chg="mod">
          <ac:chgData name="David H" userId="5ad54aafd30dac17" providerId="LiveId" clId="{24427FFF-C519-498B-B777-DB6CDDB0669B}" dt="2018-04-24T04:44:00.434" v="431" actId="403"/>
          <ac:spMkLst>
            <pc:docMk/>
            <pc:sldMk cId="3346831376" sldId="265"/>
            <ac:spMk id="12" creationId="{04D0DED1-E6D1-4AB9-AE8D-AF75230C855F}"/>
          </ac:spMkLst>
        </pc:spChg>
        <pc:graphicFrameChg chg="mod modGraphic">
          <ac:chgData name="David H" userId="5ad54aafd30dac17" providerId="LiveId" clId="{24427FFF-C519-498B-B777-DB6CDDB0669B}" dt="2018-04-26T03:14:21.651" v="541" actId="2711"/>
          <ac:graphicFrameMkLst>
            <pc:docMk/>
            <pc:sldMk cId="3346831376" sldId="265"/>
            <ac:graphicFrameMk id="8" creationId="{2CFA94D6-FCC2-4560-A6DD-B7231BF416FA}"/>
          </ac:graphicFrameMkLst>
        </pc:graphicFrameChg>
        <pc:picChg chg="mod">
          <ac:chgData name="David H" userId="5ad54aafd30dac17" providerId="LiveId" clId="{24427FFF-C519-498B-B777-DB6CDDB0669B}" dt="2018-04-24T04:35:26.088" v="42" actId="1076"/>
          <ac:picMkLst>
            <pc:docMk/>
            <pc:sldMk cId="3346831376" sldId="265"/>
            <ac:picMk id="4" creationId="{227AA001-009A-4D1E-BD3B-DC9D19BEC6F3}"/>
          </ac:picMkLst>
        </pc:picChg>
      </pc:sldChg>
      <pc:sldChg chg="modSp">
        <pc:chgData name="David H" userId="5ad54aafd30dac17" providerId="LiveId" clId="{24427FFF-C519-498B-B777-DB6CDDB0669B}" dt="2018-04-26T11:42:18.752" v="625" actId="1582"/>
        <pc:sldMkLst>
          <pc:docMk/>
          <pc:sldMk cId="1581588877" sldId="266"/>
        </pc:sldMkLst>
        <pc:spChg chg="mod">
          <ac:chgData name="David H" userId="5ad54aafd30dac17" providerId="LiveId" clId="{24427FFF-C519-498B-B777-DB6CDDB0669B}" dt="2018-04-24T04:29:22.518" v="36" actId="1076"/>
          <ac:spMkLst>
            <pc:docMk/>
            <pc:sldMk cId="1581588877" sldId="266"/>
            <ac:spMk id="10" creationId="{45A72347-A72B-4B86-9862-7B0F082BBC40}"/>
          </ac:spMkLst>
        </pc:spChg>
        <pc:picChg chg="mod">
          <ac:chgData name="David H" userId="5ad54aafd30dac17" providerId="LiveId" clId="{24427FFF-C519-498B-B777-DB6CDDB0669B}" dt="2018-04-24T04:29:57.290" v="38" actId="14100"/>
          <ac:picMkLst>
            <pc:docMk/>
            <pc:sldMk cId="1581588877" sldId="266"/>
            <ac:picMk id="5" creationId="{B3003628-C6EE-4121-AC4D-859B76586C56}"/>
          </ac:picMkLst>
        </pc:picChg>
        <pc:picChg chg="mod">
          <ac:chgData name="David H" userId="5ad54aafd30dac17" providerId="LiveId" clId="{24427FFF-C519-498B-B777-DB6CDDB0669B}" dt="2018-04-24T04:29:46.390" v="37" actId="1076"/>
          <ac:picMkLst>
            <pc:docMk/>
            <pc:sldMk cId="1581588877" sldId="266"/>
            <ac:picMk id="8" creationId="{3ECCA0E3-2D23-4694-B856-111B92F538BC}"/>
          </ac:picMkLst>
        </pc:picChg>
        <pc:picChg chg="mod">
          <ac:chgData name="David H" userId="5ad54aafd30dac17" providerId="LiveId" clId="{24427FFF-C519-498B-B777-DB6CDDB0669B}" dt="2018-04-26T11:42:18.752" v="625" actId="1582"/>
          <ac:picMkLst>
            <pc:docMk/>
            <pc:sldMk cId="1581588877" sldId="266"/>
            <ac:picMk id="12" creationId="{0FEE1CEE-B312-4885-A8EA-9E6DD3BCC378}"/>
          </ac:picMkLst>
        </pc:picChg>
        <pc:picChg chg="mod">
          <ac:chgData name="David H" userId="5ad54aafd30dac17" providerId="LiveId" clId="{24427FFF-C519-498B-B777-DB6CDDB0669B}" dt="2018-04-26T11:42:18.752" v="625" actId="1582"/>
          <ac:picMkLst>
            <pc:docMk/>
            <pc:sldMk cId="1581588877" sldId="266"/>
            <ac:picMk id="14" creationId="{3CB2B6E5-9120-47C9-8531-AC269DC0859E}"/>
          </ac:picMkLst>
        </pc:picChg>
        <pc:picChg chg="mod">
          <ac:chgData name="David H" userId="5ad54aafd30dac17" providerId="LiveId" clId="{24427FFF-C519-498B-B777-DB6CDDB0669B}" dt="2018-04-26T11:42:18.752" v="625" actId="1582"/>
          <ac:picMkLst>
            <pc:docMk/>
            <pc:sldMk cId="1581588877" sldId="266"/>
            <ac:picMk id="16" creationId="{71E1E91B-E1D0-4CC0-BA4D-89784BA8DC7A}"/>
          </ac:picMkLst>
        </pc:picChg>
        <pc:picChg chg="mod">
          <ac:chgData name="David H" userId="5ad54aafd30dac17" providerId="LiveId" clId="{24427FFF-C519-498B-B777-DB6CDDB0669B}" dt="2018-04-26T11:42:18.752" v="625" actId="1582"/>
          <ac:picMkLst>
            <pc:docMk/>
            <pc:sldMk cId="1581588877" sldId="266"/>
            <ac:picMk id="18" creationId="{0775A680-DCA4-4679-983A-A2779E2D7F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0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F4E640-37D1-4C58-98A8-918FC734131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F12650-7F40-4948-A706-4FA9848C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03C63-F935-447F-82C8-390031C1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49381"/>
            <a:ext cx="8825659" cy="999511"/>
          </a:xfrm>
        </p:spPr>
        <p:txBody>
          <a:bodyPr/>
          <a:lstStyle/>
          <a:p>
            <a:pPr algn="ctr"/>
            <a:r>
              <a:rPr lang="en-US" dirty="0"/>
              <a:t>CPSC 4338 2018 SP</a:t>
            </a:r>
            <a:br>
              <a:rPr lang="en-US" dirty="0"/>
            </a:br>
            <a:r>
              <a:rPr lang="en-US" dirty="0"/>
              <a:t>Team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55C5-D5EA-4FAB-87C1-C15FA862B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David Halek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44EA2A-009A-4B1B-B0C9-FA4B449B663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algn="ctr"/>
            <a:r>
              <a:rPr lang="en-US" dirty="0"/>
              <a:t>“Dave</a:t>
            </a:r>
            <a:r>
              <a:rPr lang="en-US"/>
              <a:t>” - 1178829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E57A64-96B6-4D14-8F1B-DCA72B37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Eric Gomez</a:t>
            </a:r>
          </a:p>
        </p:txBody>
      </p:sp>
      <p:pic>
        <p:nvPicPr>
          <p:cNvPr id="2" name="Picture 2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6F2610D2-6351-4D3C-AC10-8B2E2263903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t="10551" b="10551"/>
          <a:stretch/>
        </p:blipFill>
        <p:spPr>
          <a:xfrm>
            <a:off x="4759539" y="2603500"/>
            <a:ext cx="2669089" cy="159151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712F82-DE5B-45C9-88A2-1A81765BD63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ctr"/>
            <a:r>
              <a:rPr lang="en-US" dirty="0"/>
              <a:t>“Eric” - 1183748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B4CA6F-BC77-4D48-9D5F-3150B2529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Jelane Carroll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4EA49-0E50-41AC-9702-11E3258627DC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algn="ctr"/>
            <a:r>
              <a:rPr lang="en-US" dirty="0"/>
              <a:t>“Lonnie” - 1176428</a:t>
            </a:r>
          </a:p>
        </p:txBody>
      </p:sp>
      <p:pic>
        <p:nvPicPr>
          <p:cNvPr id="19" name="Picture Placeholder 18" descr="A person in a blue shirt&#10;&#10;Description generated with very high confidence">
            <a:extLst>
              <a:ext uri="{FF2B5EF4-FFF2-40B4-BE49-F238E27FC236}">
                <a16:creationId xmlns:a16="http://schemas.microsoft.com/office/drawing/2014/main" id="{1252EE75-E4F4-4133-8977-A98A2B568A9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2257"/>
          <a:stretch>
            <a:fillRect/>
          </a:stretch>
        </p:blipFill>
        <p:spPr/>
      </p:pic>
      <p:pic>
        <p:nvPicPr>
          <p:cNvPr id="17" name="Picture Placeholder 16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B76D9F56-51C8-4BF9-9589-4C5837F2F83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8" b="8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E2A38B-A331-42BD-A59C-F4F1740B2F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89BE3E-643B-4467-BFF5-E0E9C7201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1F53E2C-1354-4C1C-A275-33D77D2FF1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16AD25-D02C-4BC7-9CBF-79F725AE50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197919-6D7E-47F4-8D95-576B271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71" y="762094"/>
            <a:ext cx="5491477" cy="17282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389A1-2BC9-4FBA-9403-C1F0934D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413635"/>
            <a:ext cx="4230350" cy="2304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Process Postfix and Evaluate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03628-C6EE-4121-AC4D-859B7658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1" y="3028415"/>
            <a:ext cx="5491477" cy="1728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62F5F-AC23-4B34-B64B-72E0E2796A4F}"/>
              </a:ext>
            </a:extLst>
          </p:cNvPr>
          <p:cNvSpPr txBox="1"/>
          <p:nvPr/>
        </p:nvSpPr>
        <p:spPr>
          <a:xfrm>
            <a:off x="217045" y="241832"/>
            <a:ext cx="389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Process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Postfix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88EF0-67C7-44B1-927B-BA8ABEB5A69C}"/>
              </a:ext>
            </a:extLst>
          </p:cNvPr>
          <p:cNvSpPr txBox="1"/>
          <p:nvPr/>
        </p:nvSpPr>
        <p:spPr>
          <a:xfrm>
            <a:off x="217045" y="2574722"/>
            <a:ext cx="25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 Expression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CA0E3-2D23-4694-B856-111B92F53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70" y="5410709"/>
            <a:ext cx="5945879" cy="897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A72347-A72B-4B86-9862-7B0F082BBC40}"/>
              </a:ext>
            </a:extLst>
          </p:cNvPr>
          <p:cNvSpPr txBox="1"/>
          <p:nvPr/>
        </p:nvSpPr>
        <p:spPr>
          <a:xfrm>
            <a:off x="217045" y="4899030"/>
            <a:ext cx="24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EE1CEE-B312-4885-A8EA-9E6DD3BCC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004" y="2779126"/>
            <a:ext cx="1401857" cy="1401857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B2B6E5-9120-47C9-8531-AC269DC08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529" y="2779126"/>
            <a:ext cx="1401857" cy="1401857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1E91B-E1D0-4CC0-BA4D-89784BA8D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346" y="2774736"/>
            <a:ext cx="1401857" cy="1401857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75A680-DCA4-4679-983A-A2779E2D7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449" y="4349410"/>
            <a:ext cx="1969179" cy="1969179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158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7A92-9F1C-4193-BEAE-175E149E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FCAD-E50A-468C-9D79-FAB07337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create a way for company employees (users) to be able to access information about clients in real-time - accurately, and efficiently.</a:t>
            </a:r>
          </a:p>
          <a:p>
            <a:r>
              <a:rPr lang="en-US" dirty="0"/>
              <a:t>They will do this through the use of queries – which allow a user to specify criteria to the application, which will return a list of all the companies (by ID) which match.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93AC-BD31-47E5-9684-3C7F8C89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	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F16698-55A7-431D-BA27-2711495B9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25883"/>
              </p:ext>
            </p:extLst>
          </p:nvPr>
        </p:nvGraphicFramePr>
        <p:xfrm>
          <a:off x="2738437" y="2438401"/>
          <a:ext cx="6715126" cy="427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49">
                  <a:extLst>
                    <a:ext uri="{9D8B030D-6E8A-4147-A177-3AD203B41FA5}">
                      <a16:colId xmlns:a16="http://schemas.microsoft.com/office/drawing/2014/main" val="3756856403"/>
                    </a:ext>
                  </a:extLst>
                </a:gridCol>
                <a:gridCol w="1150965">
                  <a:extLst>
                    <a:ext uri="{9D8B030D-6E8A-4147-A177-3AD203B41FA5}">
                      <a16:colId xmlns:a16="http://schemas.microsoft.com/office/drawing/2014/main" val="3717764464"/>
                    </a:ext>
                  </a:extLst>
                </a:gridCol>
                <a:gridCol w="4915412">
                  <a:extLst>
                    <a:ext uri="{9D8B030D-6E8A-4147-A177-3AD203B41FA5}">
                      <a16:colId xmlns:a16="http://schemas.microsoft.com/office/drawing/2014/main" val="3081809273"/>
                    </a:ext>
                  </a:extLst>
                </a:gridCol>
              </a:tblGrid>
              <a:tr h="31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285257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Nightly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Enables the query module to work efficiently.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615895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 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Following are the query requirements: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415827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syntax users will use – slide 6 will have more information on this.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656678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will be a list of company IDs that match user criteria.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085093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 be executable in real-time, efficiently, and accurately.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528105"/>
                  </a:ext>
                </a:extLst>
              </a:tr>
              <a:tr h="34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Searchable Fields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Currently there are 22 searchable fields.  These are listed in Appendix A.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443937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will have a command-line interface in a console window.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680395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Parentheses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Parentheses will allow the user to specify the order of operations.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399084"/>
                  </a:ext>
                </a:extLst>
              </a:tr>
              <a:tr h="34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Intersection/Union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can use '&amp;' for intersections and '+' and '|' to call for unions.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683328"/>
                  </a:ext>
                </a:extLst>
              </a:tr>
              <a:tr h="34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'-' users can indicate for a set to be subtracted from another.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799474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can call for the complement of a set with the '!' operator.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862511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for exact match, &lt; and &gt; for ranges (using regular expressions).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38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583EC0-B95E-4CD4-9A9A-0C3F6FA825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F6B20-23CA-444F-8D20-3A38184B6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8CF7C5-117C-459C-9B4C-82B31795175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5D5796F-3247-478A-99F3-98A9E45C8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78325"/>
            <a:ext cx="5371343" cy="39189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9E16AD-C39A-45E0-9155-60C082A8D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D95C0-FBAE-44E1-BC69-96FFE621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Project Design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9EA1-BEFC-4483-B36B-E66418B2E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4886461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There are two major parts of this project:</a:t>
            </a:r>
          </a:p>
          <a:p>
            <a:r>
              <a:rPr lang="en-US">
                <a:solidFill>
                  <a:schemeClr val="bg1"/>
                </a:solidFill>
              </a:rPr>
              <a:t>The Nightly Processing Module creates a number of sequential files organized into directories matching the fieldnames for the queries.  This allows queries to be executed almost instantly.</a:t>
            </a:r>
          </a:p>
          <a:p>
            <a:r>
              <a:rPr lang="en-US">
                <a:solidFill>
                  <a:schemeClr val="bg1"/>
                </a:solidFill>
              </a:rPr>
              <a:t>The Query Module is responsible for the user interface, processing of queries, and outputting results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3337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583EC0-B95E-4CD4-9A9A-0C3F6FA825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F6B20-23CA-444F-8D20-3A38184B6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FC4F8C-DCFB-41A7-9587-B6E49A20404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43714-3A26-4B21-87FC-2F745695E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420" y="803750"/>
            <a:ext cx="4016632" cy="52504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4EF29AB-620C-4783-9B23-EACEB54D78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CFE6A-496C-4A9A-B45D-4C554D6C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49" y="790643"/>
            <a:ext cx="3587257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Overnight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B091-63E7-45CB-98E2-66EA25BA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958" y="2120900"/>
            <a:ext cx="3542723" cy="38989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currently organized in a doubly-linked list</a:t>
            </a:r>
          </a:p>
          <a:p>
            <a:r>
              <a:rPr lang="en-US" dirty="0">
                <a:solidFill>
                  <a:schemeClr val="bg1"/>
                </a:solidFill>
              </a:rPr>
              <a:t>Process runs once a night</a:t>
            </a:r>
          </a:p>
          <a:p>
            <a:r>
              <a:rPr lang="en-US" dirty="0">
                <a:solidFill>
                  <a:schemeClr val="bg1"/>
                </a:solidFill>
              </a:rPr>
              <a:t>Creates directories for each field</a:t>
            </a:r>
          </a:p>
          <a:p>
            <a:r>
              <a:rPr lang="en-US" dirty="0">
                <a:solidFill>
                  <a:schemeClr val="bg1"/>
                </a:solidFill>
              </a:rPr>
              <a:t>Creates files for each value</a:t>
            </a:r>
          </a:p>
          <a:p>
            <a:r>
              <a:rPr lang="en-US" dirty="0">
                <a:solidFill>
                  <a:schemeClr val="bg1"/>
                </a:solidFill>
              </a:rPr>
              <a:t>All the IDs for companies located in Chicago would be in the following file: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~/city/Chicago</a:t>
            </a:r>
          </a:p>
          <a:p>
            <a:r>
              <a:rPr lang="en-US" dirty="0">
                <a:solidFill>
                  <a:schemeClr val="bg1"/>
                </a:solidFill>
              </a:rPr>
              <a:t>Separate from, but enables the Query Module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12C6-AE29-46A4-BA4D-89B15122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Module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4207-1802-41A0-8865-90C7BB9C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6930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Controls how queries are entered, parsed and processed.</a:t>
            </a:r>
          </a:p>
          <a:p>
            <a:r>
              <a:rPr lang="en-US" dirty="0"/>
              <a:t>Outputs a tab-separated list of company IDs that match user input.</a:t>
            </a:r>
          </a:p>
          <a:p>
            <a:r>
              <a:rPr lang="en-US" dirty="0"/>
              <a:t>Users enter a query into a console window on a command-line.</a:t>
            </a:r>
          </a:p>
          <a:p>
            <a:r>
              <a:rPr lang="en-US" dirty="0"/>
              <a:t>Users can look for a match using ‘=‘, ‘&lt;‘, and ‘&gt;’</a:t>
            </a:r>
          </a:p>
          <a:p>
            <a:r>
              <a:rPr lang="en-US" dirty="0"/>
              <a:t>Expressions can be exact match or use wildcards (regular expressions)</a:t>
            </a:r>
          </a:p>
          <a:p>
            <a:r>
              <a:rPr lang="en-US" dirty="0"/>
              <a:t>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()		Specify order of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!		Set Complement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&amp;		Intersection of two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|, +	Union of two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 		Subtract one set from another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B9EAA-17B0-435D-AAE7-1E14D80A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5493940" cy="3416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Examples of possible queries (left is symbolic notation)</a:t>
            </a:r>
          </a:p>
          <a:p>
            <a:r>
              <a:rPr lang="en-US" i="1" dirty="0"/>
              <a:t>All companies that owe more than 2500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</a:t>
            </a:r>
            <a:r>
              <a:rPr lang="en-US" i="1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AmountOwed&gt;2500</a:t>
            </a:r>
          </a:p>
          <a:p>
            <a:r>
              <a:rPr lang="en-US" i="1" dirty="0"/>
              <a:t>All the companies Larry handles except for the ones in Detroit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A&amp;!B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Salesman=”Larry”&amp;!city=”Detroit” </a:t>
            </a:r>
          </a:p>
          <a:p>
            <a:pPr marL="400050" lvl="1" indent="0">
              <a:buNone/>
            </a:pPr>
            <a:r>
              <a:rPr lang="en-US" dirty="0"/>
              <a:t>A-B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Salesman=”Larry”–city=”Detroit”</a:t>
            </a:r>
          </a:p>
          <a:p>
            <a:r>
              <a:rPr lang="en-US" i="1" dirty="0"/>
              <a:t>All companies in Chicago other than those in zip codes 60629 and 60634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A&amp;(B+C)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City=”Chicago”&amp;(zipcode=60629+zipcode=60634)</a:t>
            </a:r>
          </a:p>
          <a:p>
            <a:pPr marL="400050" lvl="1" indent="0">
              <a:buNone/>
            </a:pPr>
            <a:r>
              <a:rPr lang="en-US" dirty="0"/>
              <a:t>A-(B|C)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City=”Chicago”–(zipcode=60629|zipcode=60634)</a:t>
            </a:r>
          </a:p>
          <a:p>
            <a:r>
              <a:rPr lang="en-US" i="1" dirty="0"/>
              <a:t>All companies in Chicago and all companies in Detroit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A+B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City=”Chicago”+city=”Detroit”</a:t>
            </a:r>
          </a:p>
          <a:p>
            <a:pPr marL="400050" lvl="1" indent="0">
              <a:buNone/>
            </a:pPr>
            <a:r>
              <a:rPr lang="en-US" dirty="0"/>
              <a:t>A|B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City=”Chicago”|city=”Detroit”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">
            <a:extLst>
              <a:ext uri="{FF2B5EF4-FFF2-40B4-BE49-F238E27FC236}">
                <a16:creationId xmlns:a16="http://schemas.microsoft.com/office/drawing/2014/main" id="{B6583EC0-B95E-4CD4-9A9A-0C3F6FA825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id="{19EF6B20-23CA-444F-8D20-3A38184B6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4E8CF7C5-117C-459C-9B4C-82B31795175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37937-ED0C-4584-858A-6B441BC17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0857" y="1202442"/>
            <a:ext cx="5371343" cy="4864288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6C9E16AD-C39A-45E0-9155-60C082A8D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051B-F900-42D6-97CC-363AE9B4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Query 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8CFF-1F28-4B49-93E2-B388CB432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254988"/>
            <a:ext cx="4886461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Validate parentheses</a:t>
            </a:r>
          </a:p>
          <a:p>
            <a:r>
              <a:rPr lang="en-US" dirty="0">
                <a:solidFill>
                  <a:schemeClr val="bg1"/>
                </a:solidFill>
              </a:rPr>
              <a:t>Evaluate in proper order of operations: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Parentheses – from innermost first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Complement (!)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&amp; (intersection), ! And + (union)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subtraction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the case of equal precedence operations are performed from left to right</a:t>
            </a:r>
          </a:p>
          <a:p>
            <a:r>
              <a:rPr lang="en-US" dirty="0">
                <a:solidFill>
                  <a:schemeClr val="bg1"/>
                </a:solidFill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120667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A44-9F84-463D-A78E-58280CB8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14" y="538877"/>
            <a:ext cx="5503585" cy="113080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Validate Parentheses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719BC-B9A1-4E41-B618-ABEF2A01D5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918535" y="1495425"/>
            <a:ext cx="4081883" cy="1933575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4EE8A5-A84B-4466-AA40-8A398C90F29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6953695"/>
              </p:ext>
            </p:extLst>
          </p:nvPr>
        </p:nvGraphicFramePr>
        <p:xfrm>
          <a:off x="6982704" y="4248985"/>
          <a:ext cx="4081883" cy="17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33">
                  <a:extLst>
                    <a:ext uri="{9D8B030D-6E8A-4147-A177-3AD203B41FA5}">
                      <a16:colId xmlns:a16="http://schemas.microsoft.com/office/drawing/2014/main" val="3730487438"/>
                    </a:ext>
                  </a:extLst>
                </a:gridCol>
                <a:gridCol w="1521570">
                  <a:extLst>
                    <a:ext uri="{9D8B030D-6E8A-4147-A177-3AD203B41FA5}">
                      <a16:colId xmlns:a16="http://schemas.microsoft.com/office/drawing/2014/main" val="72194717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8861835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776427797"/>
                    </a:ext>
                  </a:extLst>
                </a:gridCol>
                <a:gridCol w="640605">
                  <a:extLst>
                    <a:ext uri="{9D8B030D-6E8A-4147-A177-3AD203B41FA5}">
                      <a16:colId xmlns:a16="http://schemas.microsoft.com/office/drawing/2014/main" val="2777949311"/>
                    </a:ext>
                  </a:extLst>
                </a:gridCol>
              </a:tblGrid>
              <a:tr h="3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Symbol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Actions taken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Right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811658"/>
                  </a:ext>
                </a:extLst>
              </a:tr>
              <a:tr h="3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counter++, left++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69650"/>
                  </a:ext>
                </a:extLst>
              </a:tr>
              <a:tr h="3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counter--,right++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005341"/>
                  </a:ext>
                </a:extLst>
              </a:tr>
              <a:tr h="3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counter++, left++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038009"/>
                  </a:ext>
                </a:extLst>
              </a:tr>
              <a:tr h="3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counter--,right++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7327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1DC3616-8CC9-4864-9511-E9547F44B4B5}"/>
              </a:ext>
            </a:extLst>
          </p:cNvPr>
          <p:cNvSpPr txBox="1"/>
          <p:nvPr/>
        </p:nvSpPr>
        <p:spPr>
          <a:xfrm>
            <a:off x="818729" y="2126885"/>
            <a:ext cx="4827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Equal numbers of left and right parentheses.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Parentheses match up properly.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Three counters are used – one to make sure balance is met, the other two are to output the counts to the user in the event of an error.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Counter incremented when a left parenthesis is encountered, it’s decremented on a right.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4A063-E331-437E-BF57-A26ACE2F455B}"/>
              </a:ext>
            </a:extLst>
          </p:cNvPr>
          <p:cNvSpPr txBox="1"/>
          <p:nvPr/>
        </p:nvSpPr>
        <p:spPr>
          <a:xfrm>
            <a:off x="6848475" y="83820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7F3C8-B211-416F-AD95-B6BE657B3157}"/>
              </a:ext>
            </a:extLst>
          </p:cNvPr>
          <p:cNvSpPr txBox="1"/>
          <p:nvPr/>
        </p:nvSpPr>
        <p:spPr>
          <a:xfrm>
            <a:off x="6918535" y="3650379"/>
            <a:ext cx="40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of !(A+B)&amp;(C-D)</a:t>
            </a:r>
          </a:p>
        </p:txBody>
      </p:sp>
    </p:spTree>
    <p:extLst>
      <p:ext uri="{BB962C8B-B14F-4D97-AF65-F5344CB8AC3E}">
        <p14:creationId xmlns:p14="http://schemas.microsoft.com/office/powerpoint/2010/main" val="5457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140B8-92FC-43F0-8CCA-F40052CE50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7AA001-009A-4D1E-BD3B-DC9D19BE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5" y="3216592"/>
            <a:ext cx="6443180" cy="31043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35417-E1C2-42C6-A7BE-60E20E63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623" y="1170039"/>
            <a:ext cx="3038420" cy="16223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Process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6C32-2749-4D38-9B89-E90BF766F435}"/>
              </a:ext>
            </a:extLst>
          </p:cNvPr>
          <p:cNvSpPr txBox="1"/>
          <p:nvPr/>
        </p:nvSpPr>
        <p:spPr>
          <a:xfrm>
            <a:off x="550592" y="2704177"/>
            <a:ext cx="48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A94D6-FCC2-4560-A6DD-B7231BF4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17105"/>
              </p:ext>
            </p:extLst>
          </p:nvPr>
        </p:nvGraphicFramePr>
        <p:xfrm>
          <a:off x="8589181" y="3429000"/>
          <a:ext cx="2608309" cy="284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279">
                  <a:extLst>
                    <a:ext uri="{9D8B030D-6E8A-4147-A177-3AD203B41FA5}">
                      <a16:colId xmlns:a16="http://schemas.microsoft.com/office/drawing/2014/main" val="1255768608"/>
                    </a:ext>
                  </a:extLst>
                </a:gridCol>
                <a:gridCol w="820313">
                  <a:extLst>
                    <a:ext uri="{9D8B030D-6E8A-4147-A177-3AD203B41FA5}">
                      <a16:colId xmlns:a16="http://schemas.microsoft.com/office/drawing/2014/main" val="1152780365"/>
                    </a:ext>
                  </a:extLst>
                </a:gridCol>
                <a:gridCol w="1106717">
                  <a:extLst>
                    <a:ext uri="{9D8B030D-6E8A-4147-A177-3AD203B41FA5}">
                      <a16:colId xmlns:a16="http://schemas.microsoft.com/office/drawing/2014/main" val="4396479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(Queue)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(Stack)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(Queue)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237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46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614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(!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052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+(!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1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+(!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467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417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48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(&amp;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9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(&amp;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AB+!C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85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-(&amp;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AB+!C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959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-(&amp;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AB+!CD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06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AB+!CD-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403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AB+!CD-&amp;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152443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D0DED1-E6D1-4AB9-AE8D-AF75230C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725" y="398610"/>
            <a:ext cx="6785133" cy="2264835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Process query using correct order of operations: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</a:rPr>
              <a:t>This algorithm creates an expression in postfix notation: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!(A+B)&amp;(C-D) </a:t>
            </a:r>
            <a:r>
              <a:rPr lang="en-US" dirty="0">
                <a:solidFill>
                  <a:schemeClr val="tx1"/>
                </a:solidFill>
              </a:rPr>
              <a:t>===&gt;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Ab+!cd-&amp;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500" cap="none" dirty="0">
                <a:solidFill>
                  <a:schemeClr val="tx1"/>
                </a:solidFill>
              </a:rPr>
              <a:t>The table to the right shows the contents of the operator stack and the process queue as the input is processed.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27E1D-CEC2-4BF2-BDB7-2CE7E66ED3CF}"/>
              </a:ext>
            </a:extLst>
          </p:cNvPr>
          <p:cNvSpPr txBox="1"/>
          <p:nvPr/>
        </p:nvSpPr>
        <p:spPr>
          <a:xfrm>
            <a:off x="9053673" y="2939534"/>
            <a:ext cx="19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!(A+B)&amp;(C-D)</a:t>
            </a:r>
          </a:p>
        </p:txBody>
      </p:sp>
    </p:spTree>
    <p:extLst>
      <p:ext uri="{BB962C8B-B14F-4D97-AF65-F5344CB8AC3E}">
        <p14:creationId xmlns:p14="http://schemas.microsoft.com/office/powerpoint/2010/main" val="334683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712</TotalTime>
  <Words>760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CPSC 4338 2018 SP Team 4</vt:lpstr>
      <vt:lpstr>Project Overview</vt:lpstr>
      <vt:lpstr>Functional Requirements </vt:lpstr>
      <vt:lpstr>Project Design Summary</vt:lpstr>
      <vt:lpstr>Overnight Processing</vt:lpstr>
      <vt:lpstr>Query Module </vt:lpstr>
      <vt:lpstr>Query Module Design</vt:lpstr>
      <vt:lpstr>Validate Parentheses</vt:lpstr>
      <vt:lpstr>Process Query</vt:lpstr>
      <vt:lpstr>Process Postfix and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</dc:creator>
  <cp:lastModifiedBy>David H</cp:lastModifiedBy>
  <cp:revision>16</cp:revision>
  <dcterms:created xsi:type="dcterms:W3CDTF">2018-04-24T02:10:10Z</dcterms:created>
  <dcterms:modified xsi:type="dcterms:W3CDTF">2018-04-26T11:42:27Z</dcterms:modified>
</cp:coreProperties>
</file>