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Diabetes </a:t>
            </a:r>
            <a:r>
              <a:rPr lang="en-US" sz="8000" dirty="0" err="1"/>
              <a:t>Diiary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David Halek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CPSC 4900 – prof. Kato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AA9CE0-E95B-4197-AADE-F2DCFBCC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841DA-AAA2-4588-A95E-B12FAF652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purpose of this application is to allow a user to keep track of information for diabetes.</a:t>
            </a:r>
          </a:p>
          <a:p>
            <a:r>
              <a:rPr lang="en-US" dirty="0"/>
              <a:t>- Date, time, and type of entry (Breakfast/Lunch/Dinner/Bedtime)</a:t>
            </a:r>
          </a:p>
          <a:p>
            <a:r>
              <a:rPr lang="en-US" dirty="0"/>
              <a:t>- Glucose value</a:t>
            </a:r>
          </a:p>
          <a:p>
            <a:r>
              <a:rPr lang="en-US" dirty="0"/>
              <a:t>- Dosage information for insulin</a:t>
            </a:r>
          </a:p>
          <a:p>
            <a:r>
              <a:rPr lang="en-US" dirty="0"/>
              <a:t>- Approximate carbs eaten</a:t>
            </a:r>
          </a:p>
          <a:p>
            <a:r>
              <a:rPr lang="en-US" dirty="0"/>
              <a:t>- Any notes about the food or in general</a:t>
            </a:r>
          </a:p>
        </p:txBody>
      </p:sp>
    </p:spTree>
    <p:extLst>
      <p:ext uri="{BB962C8B-B14F-4D97-AF65-F5344CB8AC3E}">
        <p14:creationId xmlns:p14="http://schemas.microsoft.com/office/powerpoint/2010/main" val="27445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US" sz="4800" i="1" dirty="0"/>
              <a:t>Info Entry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A90776-3714-427D-A96D-BA3EB955E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allows entry of the information.  Everything except for the entry type and date are optional, but should generally be filled in except for notes and food eaten.</a:t>
            </a:r>
          </a:p>
          <a:p>
            <a:r>
              <a:rPr lang="en-US" dirty="0"/>
              <a:t>Date will populate with today’s date if you click box and then leave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910DA-BEC1-4BB3-ABC5-6BDBBB58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85" y="0"/>
            <a:ext cx="2414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8BAD-D05F-4D0C-B3AB-7C5FFEE9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668930"/>
          </a:xfrm>
        </p:spPr>
        <p:txBody>
          <a:bodyPr/>
          <a:lstStyle/>
          <a:p>
            <a:r>
              <a:rPr lang="en-US" dirty="0"/>
              <a:t>Entry Log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B1923-671A-472F-8059-AA92ADD3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9EA88-74A3-4D69-A3F0-3333E1293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984394"/>
            <a:ext cx="3517567" cy="3939888"/>
          </a:xfrm>
        </p:spPr>
        <p:txBody>
          <a:bodyPr>
            <a:normAutofit/>
          </a:bodyPr>
          <a:lstStyle/>
          <a:p>
            <a:r>
              <a:rPr lang="en-US" dirty="0"/>
              <a:t>This shows the most recent entries that have been made.  Default sorting is by date and then entry type, but it’s sortable on any columns.  </a:t>
            </a:r>
          </a:p>
          <a:p>
            <a:r>
              <a:rPr lang="en-US" dirty="0"/>
              <a:t>Selecting an entry here will populate it in the entry form.</a:t>
            </a:r>
          </a:p>
          <a:p>
            <a:r>
              <a:rPr lang="en-US" dirty="0"/>
              <a:t>Colors are based on glucose levels.  Red for very high/low, orange/yellow for medium, green for very good glucose levels.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F18BB-EDAD-44ED-B949-0B32839E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83" y="812798"/>
            <a:ext cx="6029464" cy="481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2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0C15-D5A4-4DDA-A701-B77EC4D5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733324"/>
          </a:xfrm>
        </p:spPr>
        <p:txBody>
          <a:bodyPr/>
          <a:lstStyle/>
          <a:p>
            <a:r>
              <a:rPr lang="en-US" dirty="0"/>
              <a:t>Recent History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8C8F6-C714-4A19-9F8A-CF7917B62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6813" y="2616994"/>
            <a:ext cx="4352925" cy="16859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A675-D9C2-444D-A16A-BC5950E8F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828800"/>
            <a:ext cx="3517567" cy="4278755"/>
          </a:xfrm>
        </p:spPr>
        <p:txBody>
          <a:bodyPr/>
          <a:lstStyle/>
          <a:p>
            <a:r>
              <a:rPr lang="en-US" dirty="0"/>
              <a:t>This area shows the recent numbers – for the last week, two weeks, and month.</a:t>
            </a:r>
          </a:p>
          <a:p>
            <a:r>
              <a:rPr lang="en-US" dirty="0"/>
              <a:t>It will update upon entries being made or edited.</a:t>
            </a:r>
          </a:p>
          <a:p>
            <a:r>
              <a:rPr lang="en-US" dirty="0"/>
              <a:t>A popup box will also show the variances from recent numbers.</a:t>
            </a:r>
          </a:p>
          <a:p>
            <a:r>
              <a:rPr lang="en-US" dirty="0"/>
              <a:t>The first number will be the average glucose level for that time frame, the second in parenthesis is the variance (minus is good, plus is not so much)</a:t>
            </a:r>
          </a:p>
        </p:txBody>
      </p:sp>
    </p:spTree>
    <p:extLst>
      <p:ext uri="{BB962C8B-B14F-4D97-AF65-F5344CB8AC3E}">
        <p14:creationId xmlns:p14="http://schemas.microsoft.com/office/powerpoint/2010/main" val="53557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C67E-44F5-4FA4-9510-5FBFD075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23" y="94847"/>
            <a:ext cx="3272776" cy="1102888"/>
          </a:xfrm>
        </p:spPr>
        <p:txBody>
          <a:bodyPr>
            <a:normAutofit/>
          </a:bodyPr>
          <a:lstStyle/>
          <a:p>
            <a:r>
              <a:rPr lang="en-US" dirty="0"/>
              <a:t>Reports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5103E-5C1B-4B05-B966-7FC89D541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626" y="1204421"/>
            <a:ext cx="4354980" cy="2672120"/>
          </a:xfrm>
        </p:spPr>
        <p:txBody>
          <a:bodyPr>
            <a:normAutofit/>
          </a:bodyPr>
          <a:lstStyle/>
          <a:p>
            <a:r>
              <a:rPr lang="en-US" dirty="0"/>
              <a:t>This application generates text files for the two types of reports available.</a:t>
            </a:r>
          </a:p>
          <a:p>
            <a:r>
              <a:rPr lang="en-US" dirty="0"/>
              <a:t>Log report – This shows all entries, organized by date and entry type.</a:t>
            </a:r>
          </a:p>
          <a:p>
            <a:r>
              <a:rPr lang="en-US" dirty="0"/>
              <a:t>Summary Report – This report shows a summary where each row has the various entries made, in a concise form.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8AE925-C9BB-4EC8-A5C7-DC99E9A72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394" y="3803016"/>
            <a:ext cx="9143058" cy="2854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E232B-EA0A-4679-96F9-E766367C6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840" y="200570"/>
            <a:ext cx="60483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4326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{25DEF712-AD54-4343-8F68-C560284AE578}tf56160789</Template>
  <TotalTime>0</TotalTime>
  <Words>315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Diabetes Diiary</vt:lpstr>
      <vt:lpstr>Summary</vt:lpstr>
      <vt:lpstr>Info Entry</vt:lpstr>
      <vt:lpstr>Entry Log </vt:lpstr>
      <vt:lpstr>Recent History</vt:lpstr>
      <vt:lpstr>Reports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2020-05-08T01:21:25Z</dcterms:created>
  <dcterms:modified xsi:type="dcterms:W3CDTF">2020-05-12T02:04:37Z</dcterms:modified>
</cp:coreProperties>
</file>