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0384-6022-48D3-8120-4320DDFAD66E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E338-16DC-4072-AC9F-1A279355A0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68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0384-6022-48D3-8120-4320DDFAD66E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E338-16DC-4072-AC9F-1A279355A0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407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0384-6022-48D3-8120-4320DDFAD66E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E338-16DC-4072-AC9F-1A279355A0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040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0384-6022-48D3-8120-4320DDFAD66E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E338-16DC-4072-AC9F-1A279355A0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82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0384-6022-48D3-8120-4320DDFAD66E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E338-16DC-4072-AC9F-1A279355A0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504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0384-6022-48D3-8120-4320DDFAD66E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E338-16DC-4072-AC9F-1A279355A0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92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0384-6022-48D3-8120-4320DDFAD66E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E338-16DC-4072-AC9F-1A279355A0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27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0384-6022-48D3-8120-4320DDFAD66E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E338-16DC-4072-AC9F-1A279355A0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24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0384-6022-48D3-8120-4320DDFAD66E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E338-16DC-4072-AC9F-1A279355A0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51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0384-6022-48D3-8120-4320DDFAD66E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E338-16DC-4072-AC9F-1A279355A0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63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0384-6022-48D3-8120-4320DDFAD66E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E338-16DC-4072-AC9F-1A279355A0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95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50384-6022-48D3-8120-4320DDFAD66E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1E338-16DC-4072-AC9F-1A279355A0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702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40E1A1-34D1-4E0A-A9D5-C84C54E485C9}"/>
              </a:ext>
            </a:extLst>
          </p:cNvPr>
          <p:cNvSpPr txBox="1"/>
          <p:nvPr/>
        </p:nvSpPr>
        <p:spPr>
          <a:xfrm>
            <a:off x="2141314" y="1725553"/>
            <a:ext cx="1941237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Lane 1 timer &amp;</a:t>
            </a:r>
          </a:p>
          <a:p>
            <a:pPr algn="ctr"/>
            <a:r>
              <a:rPr lang="en-GB" dirty="0"/>
              <a:t>6 character display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68D0A0-53B1-4CC1-BC6F-9E8441C550D1}"/>
              </a:ext>
            </a:extLst>
          </p:cNvPr>
          <p:cNvSpPr txBox="1"/>
          <p:nvPr/>
        </p:nvSpPr>
        <p:spPr>
          <a:xfrm>
            <a:off x="4181415" y="791998"/>
            <a:ext cx="126919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Control box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185667-8F00-42F1-A5D4-86E8DB4CD771}"/>
              </a:ext>
            </a:extLst>
          </p:cNvPr>
          <p:cNvSpPr txBox="1"/>
          <p:nvPr/>
        </p:nvSpPr>
        <p:spPr>
          <a:xfrm>
            <a:off x="1466865" y="3256823"/>
            <a:ext cx="160249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End gate board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088BB8-7412-48CF-95DB-F5FE72046B7D}"/>
              </a:ext>
            </a:extLst>
          </p:cNvPr>
          <p:cNvSpPr txBox="1"/>
          <p:nvPr/>
        </p:nvSpPr>
        <p:spPr>
          <a:xfrm>
            <a:off x="7093625" y="3240911"/>
            <a:ext cx="1592663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End gate board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30F025-158E-4FDF-9AD0-1183DE7EB823}"/>
              </a:ext>
            </a:extLst>
          </p:cNvPr>
          <p:cNvSpPr/>
          <p:nvPr/>
        </p:nvSpPr>
        <p:spPr>
          <a:xfrm>
            <a:off x="4063063" y="3241008"/>
            <a:ext cx="462987" cy="395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LED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D768FF-393B-4CFE-8F8B-2923B69C6720}"/>
              </a:ext>
            </a:extLst>
          </p:cNvPr>
          <p:cNvSpPr/>
          <p:nvPr/>
        </p:nvSpPr>
        <p:spPr>
          <a:xfrm>
            <a:off x="5219116" y="3240911"/>
            <a:ext cx="462987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LED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3CDBA1-7AE5-4FBA-AE11-E0F09CDDAEB4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flipH="1">
            <a:off x="3069355" y="3438692"/>
            <a:ext cx="993708" cy="2797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32ECC8-7CFC-44D2-A1E7-E727EAC045F0}"/>
              </a:ext>
            </a:extLst>
          </p:cNvPr>
          <p:cNvCxnSpPr/>
          <p:nvPr/>
        </p:nvCxnSpPr>
        <p:spPr>
          <a:xfrm flipH="1">
            <a:off x="5671005" y="3403828"/>
            <a:ext cx="1422620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692270C-CCBA-4897-ABD6-FF7146308FC6}"/>
              </a:ext>
            </a:extLst>
          </p:cNvPr>
          <p:cNvSpPr txBox="1"/>
          <p:nvPr/>
        </p:nvSpPr>
        <p:spPr>
          <a:xfrm>
            <a:off x="5699755" y="1742043"/>
            <a:ext cx="1941237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Lane 2 timer &amp;</a:t>
            </a:r>
          </a:p>
          <a:p>
            <a:pPr algn="ctr"/>
            <a:r>
              <a:rPr lang="en-GB" dirty="0"/>
              <a:t>6 character display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A192E1-BD70-4D4C-B3EA-07103396430B}"/>
              </a:ext>
            </a:extLst>
          </p:cNvPr>
          <p:cNvSpPr txBox="1"/>
          <p:nvPr/>
        </p:nvSpPr>
        <p:spPr>
          <a:xfrm>
            <a:off x="2351712" y="4897741"/>
            <a:ext cx="181062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Crossed start LED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C943BE-D98F-49CC-AFA1-6B15C028C40B}"/>
              </a:ext>
            </a:extLst>
          </p:cNvPr>
          <p:cNvSpPr txBox="1"/>
          <p:nvPr/>
        </p:nvSpPr>
        <p:spPr>
          <a:xfrm>
            <a:off x="5571840" y="4889822"/>
            <a:ext cx="181062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Crossed start LED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9FEBCF-528F-471E-9A4E-F66224E78DFB}"/>
              </a:ext>
            </a:extLst>
          </p:cNvPr>
          <p:cNvSpPr txBox="1"/>
          <p:nvPr/>
        </p:nvSpPr>
        <p:spPr>
          <a:xfrm>
            <a:off x="84390" y="35123"/>
            <a:ext cx="2090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Drag race timer.pptx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DD2D08-837E-42A6-AA4B-CFA2DBE48D5E}"/>
              </a:ext>
            </a:extLst>
          </p:cNvPr>
          <p:cNvSpPr txBox="1"/>
          <p:nvPr/>
        </p:nvSpPr>
        <p:spPr>
          <a:xfrm>
            <a:off x="6540759" y="531039"/>
            <a:ext cx="93653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RATS PC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73805D-B7A7-406F-963D-796FDC2F2D76}"/>
              </a:ext>
            </a:extLst>
          </p:cNvPr>
          <p:cNvSpPr/>
          <p:nvPr/>
        </p:nvSpPr>
        <p:spPr>
          <a:xfrm>
            <a:off x="1068916" y="1643605"/>
            <a:ext cx="3605598" cy="217517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A429E3-1AFA-424D-BF1F-DE575BE6DF29}"/>
              </a:ext>
            </a:extLst>
          </p:cNvPr>
          <p:cNvSpPr/>
          <p:nvPr/>
        </p:nvSpPr>
        <p:spPr>
          <a:xfrm>
            <a:off x="5170569" y="1643604"/>
            <a:ext cx="3621218" cy="220826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E2E468-F9E0-4A70-8A98-930F034CF608}"/>
              </a:ext>
            </a:extLst>
          </p:cNvPr>
          <p:cNvSpPr/>
          <p:nvPr/>
        </p:nvSpPr>
        <p:spPr>
          <a:xfrm>
            <a:off x="5149309" y="4827016"/>
            <a:ext cx="3621218" cy="161703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09D5BF-D7A4-41F6-92E9-CFEA1B2ACFDE}"/>
              </a:ext>
            </a:extLst>
          </p:cNvPr>
          <p:cNvSpPr/>
          <p:nvPr/>
        </p:nvSpPr>
        <p:spPr>
          <a:xfrm>
            <a:off x="1020743" y="4836509"/>
            <a:ext cx="3621218" cy="161703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22D027-E602-41D2-8F65-E211CC410F9D}"/>
              </a:ext>
            </a:extLst>
          </p:cNvPr>
          <p:cNvSpPr txBox="1"/>
          <p:nvPr/>
        </p:nvSpPr>
        <p:spPr>
          <a:xfrm>
            <a:off x="1068916" y="1303606"/>
            <a:ext cx="136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End gantry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5CAB66-FCD8-456B-99D1-B04CA56D722C}"/>
              </a:ext>
            </a:extLst>
          </p:cNvPr>
          <p:cNvSpPr txBox="1"/>
          <p:nvPr/>
        </p:nvSpPr>
        <p:spPr>
          <a:xfrm>
            <a:off x="7409705" y="1266572"/>
            <a:ext cx="136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End gantry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A88F28-29CC-471A-A80D-08B6AEA31D9D}"/>
              </a:ext>
            </a:extLst>
          </p:cNvPr>
          <p:cNvSpPr txBox="1"/>
          <p:nvPr/>
        </p:nvSpPr>
        <p:spPr>
          <a:xfrm>
            <a:off x="7233711" y="4480381"/>
            <a:ext cx="145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Start gantry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A30A9D-F421-433D-894B-43621E6986DE}"/>
              </a:ext>
            </a:extLst>
          </p:cNvPr>
          <p:cNvSpPr txBox="1"/>
          <p:nvPr/>
        </p:nvSpPr>
        <p:spPr>
          <a:xfrm>
            <a:off x="1330530" y="4496419"/>
            <a:ext cx="145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Start gantry 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7FA86CD-CE51-4F59-8491-476B22EF2799}"/>
              </a:ext>
            </a:extLst>
          </p:cNvPr>
          <p:cNvCxnSpPr>
            <a:stCxn id="7" idx="3"/>
            <a:endCxn id="25" idx="1"/>
          </p:cNvCxnSpPr>
          <p:nvPr/>
        </p:nvCxnSpPr>
        <p:spPr>
          <a:xfrm flipV="1">
            <a:off x="5450609" y="715705"/>
            <a:ext cx="1090150" cy="260959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AE2E3DA-51E5-4D46-A362-173CDE75B5A0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111933" y="1161331"/>
            <a:ext cx="1065747" cy="564222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CB677A8-F178-40FC-A8D1-620FFBE42649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591455" y="1197961"/>
            <a:ext cx="1078919" cy="544082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64619C4-5854-4F45-B23B-1AA7FA624030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250730" y="2386559"/>
            <a:ext cx="17380" cy="870264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2BB9C6E-63E3-4873-9E17-C2927B33C142}"/>
              </a:ext>
            </a:extLst>
          </p:cNvPr>
          <p:cNvCxnSpPr>
            <a:cxnSpLocks/>
          </p:cNvCxnSpPr>
          <p:nvPr/>
        </p:nvCxnSpPr>
        <p:spPr>
          <a:xfrm>
            <a:off x="7395124" y="2387464"/>
            <a:ext cx="188510" cy="863675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4E2244A-BE95-41F3-A44E-BDB7FDF87FA2}"/>
              </a:ext>
            </a:extLst>
          </p:cNvPr>
          <p:cNvSpPr/>
          <p:nvPr/>
        </p:nvSpPr>
        <p:spPr>
          <a:xfrm>
            <a:off x="4016301" y="5907979"/>
            <a:ext cx="462987" cy="369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LED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B31E903-D487-446C-9821-398485C3DE61}"/>
              </a:ext>
            </a:extLst>
          </p:cNvPr>
          <p:cNvSpPr/>
          <p:nvPr/>
        </p:nvSpPr>
        <p:spPr>
          <a:xfrm>
            <a:off x="5310595" y="5903085"/>
            <a:ext cx="462987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LED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0BBE792-040D-40A9-B2DE-84341F44BC7E}"/>
              </a:ext>
            </a:extLst>
          </p:cNvPr>
          <p:cNvCxnSpPr>
            <a:cxnSpLocks/>
            <a:stCxn id="64" idx="1"/>
          </p:cNvCxnSpPr>
          <p:nvPr/>
        </p:nvCxnSpPr>
        <p:spPr>
          <a:xfrm flipH="1">
            <a:off x="2089964" y="6092645"/>
            <a:ext cx="1926337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2E9264D-F58E-42F9-860F-7CDB73B40BD7}"/>
              </a:ext>
            </a:extLst>
          </p:cNvPr>
          <p:cNvCxnSpPr>
            <a:cxnSpLocks/>
          </p:cNvCxnSpPr>
          <p:nvPr/>
        </p:nvCxnSpPr>
        <p:spPr>
          <a:xfrm flipH="1">
            <a:off x="5803298" y="6077970"/>
            <a:ext cx="1274674" cy="2643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F0F9F1A-0906-47E4-93B1-FD6C8ABC079E}"/>
              </a:ext>
            </a:extLst>
          </p:cNvPr>
          <p:cNvCxnSpPr>
            <a:cxnSpLocks/>
          </p:cNvCxnSpPr>
          <p:nvPr/>
        </p:nvCxnSpPr>
        <p:spPr>
          <a:xfrm flipH="1">
            <a:off x="5756506" y="5740027"/>
            <a:ext cx="2035418" cy="184666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71B08C0-DB1C-41A4-8358-643FBC05BC95}"/>
              </a:ext>
            </a:extLst>
          </p:cNvPr>
          <p:cNvCxnSpPr>
            <a:cxnSpLocks/>
          </p:cNvCxnSpPr>
          <p:nvPr/>
        </p:nvCxnSpPr>
        <p:spPr>
          <a:xfrm flipH="1">
            <a:off x="2089964" y="5052234"/>
            <a:ext cx="270407" cy="203466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FE77B10-1AE1-4987-B3E9-6D40A68AF98E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7382464" y="5074488"/>
            <a:ext cx="414048" cy="26383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4F7C52B-FCD0-411E-A61F-F4B03D067FF6}"/>
              </a:ext>
            </a:extLst>
          </p:cNvPr>
          <p:cNvCxnSpPr>
            <a:cxnSpLocks/>
          </p:cNvCxnSpPr>
          <p:nvPr/>
        </p:nvCxnSpPr>
        <p:spPr>
          <a:xfrm>
            <a:off x="2093869" y="5440364"/>
            <a:ext cx="1960736" cy="45294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04354FF-1262-42B0-ADA8-193E038A9F15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5542089" y="5693108"/>
            <a:ext cx="2247387" cy="20997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1C26D76-9830-4552-9E29-2AE426A80F4E}"/>
              </a:ext>
            </a:extLst>
          </p:cNvPr>
          <p:cNvCxnSpPr>
            <a:cxnSpLocks/>
          </p:cNvCxnSpPr>
          <p:nvPr/>
        </p:nvCxnSpPr>
        <p:spPr>
          <a:xfrm>
            <a:off x="2107040" y="5507287"/>
            <a:ext cx="1926337" cy="433511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37C81961-0628-4E7F-98BD-612FE5740280}"/>
              </a:ext>
            </a:extLst>
          </p:cNvPr>
          <p:cNvCxnSpPr>
            <a:cxnSpLocks/>
            <a:stCxn id="5" idx="1"/>
            <a:endCxn id="121" idx="1"/>
          </p:cNvCxnSpPr>
          <p:nvPr/>
        </p:nvCxnSpPr>
        <p:spPr>
          <a:xfrm rot="10800000" flipV="1">
            <a:off x="1504710" y="2048718"/>
            <a:ext cx="636605" cy="3585075"/>
          </a:xfrm>
          <a:prstGeom prst="bentConnector3">
            <a:avLst>
              <a:gd name="adj1" fmla="val 13590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C3A37F3C-F22C-4911-8380-A7C561E5EEBA}"/>
              </a:ext>
            </a:extLst>
          </p:cNvPr>
          <p:cNvCxnSpPr>
            <a:cxnSpLocks/>
          </p:cNvCxnSpPr>
          <p:nvPr/>
        </p:nvCxnSpPr>
        <p:spPr>
          <a:xfrm>
            <a:off x="7656643" y="2048717"/>
            <a:ext cx="988590" cy="3582610"/>
          </a:xfrm>
          <a:prstGeom prst="bentConnector3">
            <a:avLst>
              <a:gd name="adj1" fmla="val 12312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B53FB-28A8-42E3-A35F-6DDA04C513F2}"/>
              </a:ext>
            </a:extLst>
          </p:cNvPr>
          <p:cNvCxnSpPr/>
          <p:nvPr/>
        </p:nvCxnSpPr>
        <p:spPr>
          <a:xfrm>
            <a:off x="9120852" y="230438"/>
            <a:ext cx="55558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B0CCCB6-2A5D-4804-8940-5F42C8CB35A3}"/>
              </a:ext>
            </a:extLst>
          </p:cNvPr>
          <p:cNvCxnSpPr/>
          <p:nvPr/>
        </p:nvCxnSpPr>
        <p:spPr>
          <a:xfrm>
            <a:off x="9120852" y="276208"/>
            <a:ext cx="55558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5A33575-8E15-4C95-8DC6-64A479B6EB35}"/>
              </a:ext>
            </a:extLst>
          </p:cNvPr>
          <p:cNvSpPr txBox="1"/>
          <p:nvPr/>
        </p:nvSpPr>
        <p:spPr>
          <a:xfrm>
            <a:off x="8366276" y="45772"/>
            <a:ext cx="778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Power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1705168-3374-40EA-BA3C-4128A8FF6CC4}"/>
              </a:ext>
            </a:extLst>
          </p:cNvPr>
          <p:cNvSpPr txBox="1"/>
          <p:nvPr/>
        </p:nvSpPr>
        <p:spPr>
          <a:xfrm>
            <a:off x="8366276" y="346171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Signals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481C188-2EB1-4A73-BA5D-F7E8ABE4EF20}"/>
              </a:ext>
            </a:extLst>
          </p:cNvPr>
          <p:cNvCxnSpPr>
            <a:stCxn id="84" idx="3"/>
          </p:cNvCxnSpPr>
          <p:nvPr/>
        </p:nvCxnSpPr>
        <p:spPr>
          <a:xfrm flipV="1">
            <a:off x="9193747" y="518937"/>
            <a:ext cx="482690" cy="119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ED22F33-8A43-419C-BBA9-7BE1187C028A}"/>
              </a:ext>
            </a:extLst>
          </p:cNvPr>
          <p:cNvSpPr txBox="1"/>
          <p:nvPr/>
        </p:nvSpPr>
        <p:spPr>
          <a:xfrm>
            <a:off x="2779207" y="9781"/>
            <a:ext cx="384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Drag race timer - System block diagram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CB8B67C-6DDE-44B8-A30B-0C669AB65FDF}"/>
              </a:ext>
            </a:extLst>
          </p:cNvPr>
          <p:cNvSpPr txBox="1"/>
          <p:nvPr/>
        </p:nvSpPr>
        <p:spPr>
          <a:xfrm>
            <a:off x="2458349" y="2614317"/>
            <a:ext cx="112761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Start LEDs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7CBC2EE-AE3E-402D-BAFE-275C0E1E05A9}"/>
              </a:ext>
            </a:extLst>
          </p:cNvPr>
          <p:cNvSpPr txBox="1"/>
          <p:nvPr/>
        </p:nvSpPr>
        <p:spPr>
          <a:xfrm>
            <a:off x="6106095" y="2586458"/>
            <a:ext cx="112761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Start LEDs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2B96DAD-7C75-475B-A87B-5AD9E5AD2CF8}"/>
              </a:ext>
            </a:extLst>
          </p:cNvPr>
          <p:cNvCxnSpPr>
            <a:cxnSpLocks/>
            <a:endCxn id="96" idx="0"/>
          </p:cNvCxnSpPr>
          <p:nvPr/>
        </p:nvCxnSpPr>
        <p:spPr>
          <a:xfrm flipH="1">
            <a:off x="3022157" y="2367530"/>
            <a:ext cx="62586" cy="246787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0603A8C-7E29-4B46-9A78-9B286B4BF523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6628146" y="2389765"/>
            <a:ext cx="41757" cy="196693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1A3EE18-CB14-4915-8132-A3E7639293B4}"/>
              </a:ext>
            </a:extLst>
          </p:cNvPr>
          <p:cNvSpPr/>
          <p:nvPr/>
        </p:nvSpPr>
        <p:spPr>
          <a:xfrm>
            <a:off x="1504709" y="5004951"/>
            <a:ext cx="589160" cy="1257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7CBFC80-CD11-46EC-8C50-451ED81DA6F2}"/>
              </a:ext>
            </a:extLst>
          </p:cNvPr>
          <p:cNvSpPr/>
          <p:nvPr/>
        </p:nvSpPr>
        <p:spPr>
          <a:xfrm>
            <a:off x="7819192" y="4977663"/>
            <a:ext cx="811161" cy="1263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07D6CFC-7A22-4951-8FCD-DF6DE318E36D}"/>
              </a:ext>
            </a:extLst>
          </p:cNvPr>
          <p:cNvCxnSpPr>
            <a:cxnSpLocks/>
          </p:cNvCxnSpPr>
          <p:nvPr/>
        </p:nvCxnSpPr>
        <p:spPr>
          <a:xfrm>
            <a:off x="3062082" y="3566672"/>
            <a:ext cx="1000162" cy="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B38921A-3B6B-408F-8D9E-783352E4AE13}"/>
              </a:ext>
            </a:extLst>
          </p:cNvPr>
          <p:cNvCxnSpPr>
            <a:cxnSpLocks/>
          </p:cNvCxnSpPr>
          <p:nvPr/>
        </p:nvCxnSpPr>
        <p:spPr>
          <a:xfrm>
            <a:off x="3051608" y="3625771"/>
            <a:ext cx="1027127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E240C72-EF14-4A77-A5BE-623C4482DB00}"/>
              </a:ext>
            </a:extLst>
          </p:cNvPr>
          <p:cNvCxnSpPr>
            <a:cxnSpLocks/>
          </p:cNvCxnSpPr>
          <p:nvPr/>
        </p:nvCxnSpPr>
        <p:spPr>
          <a:xfrm>
            <a:off x="5680182" y="3513332"/>
            <a:ext cx="1404000" cy="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3DF69D9-6972-4C39-8EB5-D89353437D07}"/>
              </a:ext>
            </a:extLst>
          </p:cNvPr>
          <p:cNvCxnSpPr>
            <a:cxnSpLocks/>
          </p:cNvCxnSpPr>
          <p:nvPr/>
        </p:nvCxnSpPr>
        <p:spPr>
          <a:xfrm>
            <a:off x="5689625" y="3566672"/>
            <a:ext cx="140400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8A8A794-51DA-4D22-8F56-531C36206DB3}"/>
              </a:ext>
            </a:extLst>
          </p:cNvPr>
          <p:cNvSpPr txBox="1"/>
          <p:nvPr/>
        </p:nvSpPr>
        <p:spPr>
          <a:xfrm>
            <a:off x="1442312" y="5142408"/>
            <a:ext cx="7613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Start gate board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30ED41E-AFD5-4263-BAF2-F96C338DF9B3}"/>
              </a:ext>
            </a:extLst>
          </p:cNvPr>
          <p:cNvSpPr txBox="1"/>
          <p:nvPr/>
        </p:nvSpPr>
        <p:spPr>
          <a:xfrm>
            <a:off x="7789476" y="5028542"/>
            <a:ext cx="8172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Start gate board</a:t>
            </a:r>
          </a:p>
        </p:txBody>
      </p:sp>
    </p:spTree>
    <p:extLst>
      <p:ext uri="{BB962C8B-B14F-4D97-AF65-F5344CB8AC3E}">
        <p14:creationId xmlns:p14="http://schemas.microsoft.com/office/powerpoint/2010/main" val="4249677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6218A0-BB46-45B4-BA0D-B0BB27AEBE66}"/>
              </a:ext>
            </a:extLst>
          </p:cNvPr>
          <p:cNvSpPr txBox="1"/>
          <p:nvPr/>
        </p:nvSpPr>
        <p:spPr>
          <a:xfrm>
            <a:off x="1754444" y="251864"/>
            <a:ext cx="4609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Gate processor board components &amp; interfaces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1A324F-C3DB-466E-B5D2-48EFA5873E8A}"/>
              </a:ext>
            </a:extLst>
          </p:cNvPr>
          <p:cNvSpPr/>
          <p:nvPr/>
        </p:nvSpPr>
        <p:spPr>
          <a:xfrm>
            <a:off x="3966725" y="1964312"/>
            <a:ext cx="1396313" cy="1556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13EE2C-15FF-4C6D-B709-E9CE5280E1B9}"/>
              </a:ext>
            </a:extLst>
          </p:cNvPr>
          <p:cNvCxnSpPr>
            <a:cxnSpLocks/>
          </p:cNvCxnSpPr>
          <p:nvPr/>
        </p:nvCxnSpPr>
        <p:spPr>
          <a:xfrm flipV="1">
            <a:off x="2720340" y="2176780"/>
            <a:ext cx="1270999" cy="16042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BDE2B4-2639-4B4B-9E64-55E00BF1AC83}"/>
              </a:ext>
            </a:extLst>
          </p:cNvPr>
          <p:cNvCxnSpPr>
            <a:cxnSpLocks/>
          </p:cNvCxnSpPr>
          <p:nvPr/>
        </p:nvCxnSpPr>
        <p:spPr>
          <a:xfrm>
            <a:off x="2720340" y="2468880"/>
            <a:ext cx="1270999" cy="0"/>
          </a:xfrm>
          <a:prstGeom prst="line">
            <a:avLst/>
          </a:prstGeom>
          <a:ln w="254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3B9588-B59E-4C62-BD3C-D58CF09BC0F4}"/>
              </a:ext>
            </a:extLst>
          </p:cNvPr>
          <p:cNvSpPr txBox="1"/>
          <p:nvPr/>
        </p:nvSpPr>
        <p:spPr>
          <a:xfrm>
            <a:off x="2198358" y="2039581"/>
            <a:ext cx="574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5V</a:t>
            </a:r>
          </a:p>
          <a:p>
            <a:r>
              <a:rPr lang="en-GB" dirty="0"/>
              <a:t>Gnd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7DFD7C3-4D74-4B36-8C05-0E2EDDBE3729}"/>
              </a:ext>
            </a:extLst>
          </p:cNvPr>
          <p:cNvCxnSpPr>
            <a:cxnSpLocks/>
          </p:cNvCxnSpPr>
          <p:nvPr/>
        </p:nvCxnSpPr>
        <p:spPr>
          <a:xfrm>
            <a:off x="5363038" y="2143760"/>
            <a:ext cx="1936922" cy="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104FB3-88CF-4CCE-9C82-430DD005D9E5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5363038" y="2260158"/>
            <a:ext cx="2469059" cy="18222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29DA0B4-0755-4B8D-B954-EA0A96DA6CE5}"/>
              </a:ext>
            </a:extLst>
          </p:cNvPr>
          <p:cNvSpPr/>
          <p:nvPr/>
        </p:nvSpPr>
        <p:spPr>
          <a:xfrm>
            <a:off x="7193934" y="1889761"/>
            <a:ext cx="1083582" cy="7961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B940A7-02C3-4579-B842-4382531BFA42}"/>
              </a:ext>
            </a:extLst>
          </p:cNvPr>
          <p:cNvCxnSpPr>
            <a:cxnSpLocks/>
          </p:cNvCxnSpPr>
          <p:nvPr/>
        </p:nvCxnSpPr>
        <p:spPr>
          <a:xfrm>
            <a:off x="2651760" y="3177540"/>
            <a:ext cx="1807578" cy="0"/>
          </a:xfrm>
          <a:prstGeom prst="line">
            <a:avLst/>
          </a:prstGeom>
          <a:ln w="25400">
            <a:solidFill>
              <a:srgbClr val="7030A0"/>
            </a:solidFill>
            <a:head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955CB6F-A622-4A5A-98F7-8CDBA39FEAF5}"/>
              </a:ext>
            </a:extLst>
          </p:cNvPr>
          <p:cNvSpPr txBox="1"/>
          <p:nvPr/>
        </p:nvSpPr>
        <p:spPr>
          <a:xfrm>
            <a:off x="715938" y="2944017"/>
            <a:ext cx="1993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Beam state</a:t>
            </a:r>
          </a:p>
          <a:p>
            <a:pPr algn="r"/>
            <a:r>
              <a:rPr lang="en-GB" dirty="0"/>
              <a:t>Seen/Not Seen</a:t>
            </a:r>
          </a:p>
          <a:p>
            <a:pPr algn="r"/>
            <a:r>
              <a:rPr lang="en-GB" dirty="0"/>
              <a:t>High when beam broken or not seen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FBC1C8-BFCC-4174-B389-97F11EEDBB6D}"/>
              </a:ext>
            </a:extLst>
          </p:cNvPr>
          <p:cNvCxnSpPr>
            <a:cxnSpLocks/>
            <a:stCxn id="3" idx="2"/>
            <a:endCxn id="24" idx="3"/>
          </p:cNvCxnSpPr>
          <p:nvPr/>
        </p:nvCxnSpPr>
        <p:spPr>
          <a:xfrm flipH="1">
            <a:off x="4664880" y="3521264"/>
            <a:ext cx="2" cy="11268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3DA9EE8-9F0C-4637-B88E-9C376D7B74E5}"/>
              </a:ext>
            </a:extLst>
          </p:cNvPr>
          <p:cNvCxnSpPr>
            <a:cxnSpLocks/>
          </p:cNvCxnSpPr>
          <p:nvPr/>
        </p:nvCxnSpPr>
        <p:spPr>
          <a:xfrm flipV="1">
            <a:off x="4443488" y="3177540"/>
            <a:ext cx="0" cy="1051560"/>
          </a:xfrm>
          <a:prstGeom prst="line">
            <a:avLst/>
          </a:prstGeom>
          <a:ln w="25400">
            <a:solidFill>
              <a:srgbClr val="7030A0"/>
            </a:solidFill>
            <a:head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2FED25A-4251-41B0-857D-980116DFB675}"/>
              </a:ext>
            </a:extLst>
          </p:cNvPr>
          <p:cNvSpPr/>
          <p:nvPr/>
        </p:nvSpPr>
        <p:spPr>
          <a:xfrm>
            <a:off x="4130039" y="4229099"/>
            <a:ext cx="1007405" cy="923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AEA8AF-D68E-4408-9A87-244F83D99B08}"/>
              </a:ext>
            </a:extLst>
          </p:cNvPr>
          <p:cNvSpPr txBox="1"/>
          <p:nvPr/>
        </p:nvSpPr>
        <p:spPr>
          <a:xfrm>
            <a:off x="5478339" y="4419084"/>
            <a:ext cx="2460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Beam not seen indicator LED and current limiting resistor</a:t>
            </a:r>
          </a:p>
          <a:p>
            <a:r>
              <a:rPr lang="en-GB" dirty="0"/>
              <a:t>= Start crossed indicator</a:t>
            </a:r>
            <a:endParaRPr lang="en-GB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4E36B5-FE89-4932-85A3-8EEE05A12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132695" y="5857538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6D2CB88-2B57-4CCA-9E6A-BF4389EF6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058288" y="4360956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21D57491-62EF-4B3D-95C7-13EC7580F4D6}"/>
              </a:ext>
            </a:extLst>
          </p:cNvPr>
          <p:cNvGrpSpPr/>
          <p:nvPr/>
        </p:nvGrpSpPr>
        <p:grpSpPr>
          <a:xfrm flipH="1">
            <a:off x="4664880" y="4550191"/>
            <a:ext cx="752939" cy="334639"/>
            <a:chOff x="7139940" y="3177540"/>
            <a:chExt cx="1684020" cy="624840"/>
          </a:xfrm>
        </p:grpSpPr>
        <p:sp>
          <p:nvSpPr>
            <p:cNvPr id="21" name="Chord 20">
              <a:extLst>
                <a:ext uri="{FF2B5EF4-FFF2-40B4-BE49-F238E27FC236}">
                  <a16:creationId xmlns:a16="http://schemas.microsoft.com/office/drawing/2014/main" id="{123AE6FE-365C-445C-AC6E-F5ADDC36F55D}"/>
                </a:ext>
              </a:extLst>
            </p:cNvPr>
            <p:cNvSpPr/>
            <p:nvPr/>
          </p:nvSpPr>
          <p:spPr>
            <a:xfrm rot="1200899">
              <a:off x="7139940" y="3177540"/>
              <a:ext cx="624840" cy="624840"/>
            </a:xfrm>
            <a:prstGeom prst="chor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0679759-27A9-4BC5-9F45-643D02A729FC}"/>
                </a:ext>
              </a:extLst>
            </p:cNvPr>
            <p:cNvSpPr/>
            <p:nvPr/>
          </p:nvSpPr>
          <p:spPr>
            <a:xfrm>
              <a:off x="7459980" y="3177540"/>
              <a:ext cx="731520" cy="61722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7553EF6-F83B-4FD4-9561-F20718A69C39}"/>
                </a:ext>
              </a:extLst>
            </p:cNvPr>
            <p:cNvSpPr/>
            <p:nvPr/>
          </p:nvSpPr>
          <p:spPr>
            <a:xfrm>
              <a:off x="8191500" y="3291840"/>
              <a:ext cx="632460" cy="1371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833FDE-A1B3-4721-8881-4AC553D34E6A}"/>
                </a:ext>
              </a:extLst>
            </p:cNvPr>
            <p:cNvSpPr/>
            <p:nvPr/>
          </p:nvSpPr>
          <p:spPr>
            <a:xfrm>
              <a:off x="8180502" y="3543300"/>
              <a:ext cx="632460" cy="1371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9D47F2D-A64F-480C-A4D9-FDDB94EF43DD}"/>
              </a:ext>
            </a:extLst>
          </p:cNvPr>
          <p:cNvCxnSpPr>
            <a:stCxn id="22" idx="3"/>
            <a:endCxn id="22" idx="3"/>
          </p:cNvCxnSpPr>
          <p:nvPr/>
        </p:nvCxnSpPr>
        <p:spPr>
          <a:xfrm>
            <a:off x="4439288" y="488483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2441C12F-BC3F-4F48-AEBA-69FD326C0314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4439288" y="4782806"/>
            <a:ext cx="230509" cy="498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952EDC3-EAFB-4B91-BA8C-A606AEF0DE1F}"/>
              </a:ext>
            </a:extLst>
          </p:cNvPr>
          <p:cNvSpPr txBox="1"/>
          <p:nvPr/>
        </p:nvSpPr>
        <p:spPr>
          <a:xfrm>
            <a:off x="6881203" y="2699608"/>
            <a:ext cx="2308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/>
              <a:t>Beam LED and current limiting resistor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29DBB54-AF2F-457A-B4B1-9F4BEA09BFE9}"/>
              </a:ext>
            </a:extLst>
          </p:cNvPr>
          <p:cNvGrpSpPr/>
          <p:nvPr/>
        </p:nvGrpSpPr>
        <p:grpSpPr>
          <a:xfrm flipH="1">
            <a:off x="7827180" y="2027543"/>
            <a:ext cx="752939" cy="334639"/>
            <a:chOff x="7139940" y="3177540"/>
            <a:chExt cx="1684020" cy="624840"/>
          </a:xfrm>
        </p:grpSpPr>
        <p:sp>
          <p:nvSpPr>
            <p:cNvPr id="38" name="Chord 37">
              <a:extLst>
                <a:ext uri="{FF2B5EF4-FFF2-40B4-BE49-F238E27FC236}">
                  <a16:creationId xmlns:a16="http://schemas.microsoft.com/office/drawing/2014/main" id="{093AF30F-F392-43CD-98D5-F0EF68314FA4}"/>
                </a:ext>
              </a:extLst>
            </p:cNvPr>
            <p:cNvSpPr/>
            <p:nvPr/>
          </p:nvSpPr>
          <p:spPr>
            <a:xfrm rot="1200899">
              <a:off x="7139940" y="3177540"/>
              <a:ext cx="624840" cy="624840"/>
            </a:xfrm>
            <a:prstGeom prst="chor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D8B5EFA-E0A2-413F-8DAF-B19BEFE06EE8}"/>
                </a:ext>
              </a:extLst>
            </p:cNvPr>
            <p:cNvSpPr/>
            <p:nvPr/>
          </p:nvSpPr>
          <p:spPr>
            <a:xfrm>
              <a:off x="7459980" y="3177540"/>
              <a:ext cx="731520" cy="61722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1964794-BCB5-47D2-B406-B696EE346E00}"/>
                </a:ext>
              </a:extLst>
            </p:cNvPr>
            <p:cNvSpPr/>
            <p:nvPr/>
          </p:nvSpPr>
          <p:spPr>
            <a:xfrm>
              <a:off x="8191500" y="3291840"/>
              <a:ext cx="632460" cy="1371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0DF3D85-A757-4FE4-9F19-58AAB7CCE7B8}"/>
                </a:ext>
              </a:extLst>
            </p:cNvPr>
            <p:cNvSpPr/>
            <p:nvPr/>
          </p:nvSpPr>
          <p:spPr>
            <a:xfrm>
              <a:off x="8180502" y="3543300"/>
              <a:ext cx="632460" cy="1371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42" name="Picture 2">
            <a:extLst>
              <a:ext uri="{FF2B5EF4-FFF2-40B4-BE49-F238E27FC236}">
                <a16:creationId xmlns:a16="http://schemas.microsoft.com/office/drawing/2014/main" id="{6F5F3AEB-21F0-4C92-954B-1CDBCEFCE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177185" y="1989838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E249079B-B510-466D-BFA6-838004E213F7}"/>
              </a:ext>
            </a:extLst>
          </p:cNvPr>
          <p:cNvGrpSpPr/>
          <p:nvPr/>
        </p:nvGrpSpPr>
        <p:grpSpPr>
          <a:xfrm rot="16200000" flipH="1">
            <a:off x="4590067" y="1700476"/>
            <a:ext cx="752939" cy="334639"/>
            <a:chOff x="7139940" y="3177540"/>
            <a:chExt cx="1684020" cy="624840"/>
          </a:xfrm>
        </p:grpSpPr>
        <p:sp>
          <p:nvSpPr>
            <p:cNvPr id="46" name="Chord 45">
              <a:extLst>
                <a:ext uri="{FF2B5EF4-FFF2-40B4-BE49-F238E27FC236}">
                  <a16:creationId xmlns:a16="http://schemas.microsoft.com/office/drawing/2014/main" id="{3B0ACA0B-9399-491F-A353-A1A28B7044A5}"/>
                </a:ext>
              </a:extLst>
            </p:cNvPr>
            <p:cNvSpPr/>
            <p:nvPr/>
          </p:nvSpPr>
          <p:spPr>
            <a:xfrm rot="1200899">
              <a:off x="7139940" y="3177540"/>
              <a:ext cx="624840" cy="624840"/>
            </a:xfrm>
            <a:prstGeom prst="chor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9965906-355A-46A0-9691-159790F62294}"/>
                </a:ext>
              </a:extLst>
            </p:cNvPr>
            <p:cNvSpPr/>
            <p:nvPr/>
          </p:nvSpPr>
          <p:spPr>
            <a:xfrm>
              <a:off x="7459980" y="3177540"/>
              <a:ext cx="731520" cy="61722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2462718-7A42-4C74-9582-81F80356C0E0}"/>
                </a:ext>
              </a:extLst>
            </p:cNvPr>
            <p:cNvSpPr/>
            <p:nvPr/>
          </p:nvSpPr>
          <p:spPr>
            <a:xfrm>
              <a:off x="8191500" y="3291840"/>
              <a:ext cx="632460" cy="1371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CA991AB-BE6A-4154-BD10-A5A8C1E0439A}"/>
                </a:ext>
              </a:extLst>
            </p:cNvPr>
            <p:cNvSpPr/>
            <p:nvPr/>
          </p:nvSpPr>
          <p:spPr>
            <a:xfrm>
              <a:off x="8180502" y="3543300"/>
              <a:ext cx="632460" cy="1371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30" name="TextBox 1029">
            <a:extLst>
              <a:ext uri="{FF2B5EF4-FFF2-40B4-BE49-F238E27FC236}">
                <a16:creationId xmlns:a16="http://schemas.microsoft.com/office/drawing/2014/main" id="{F52F832E-0DA4-4672-A900-EA936689618D}"/>
              </a:ext>
            </a:extLst>
          </p:cNvPr>
          <p:cNvSpPr txBox="1"/>
          <p:nvPr/>
        </p:nvSpPr>
        <p:spPr>
          <a:xfrm>
            <a:off x="5140258" y="1339731"/>
            <a:ext cx="918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Power on LED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50277C29-008A-441C-9D01-E055F1967A49}"/>
              </a:ext>
            </a:extLst>
          </p:cNvPr>
          <p:cNvSpPr/>
          <p:nvPr/>
        </p:nvSpPr>
        <p:spPr>
          <a:xfrm>
            <a:off x="312420" y="1727681"/>
            <a:ext cx="2626120" cy="257761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7FA0271-3539-4672-AA3B-815CAB81E19C}"/>
              </a:ext>
            </a:extLst>
          </p:cNvPr>
          <p:cNvGrpSpPr/>
          <p:nvPr/>
        </p:nvGrpSpPr>
        <p:grpSpPr>
          <a:xfrm>
            <a:off x="3966725" y="2141918"/>
            <a:ext cx="535938" cy="44438"/>
            <a:chOff x="1645920" y="5198122"/>
            <a:chExt cx="535938" cy="44438"/>
          </a:xfrm>
        </p:grpSpPr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C83E8E35-073A-4B1D-983F-8059DB9CF6A5}"/>
                </a:ext>
              </a:extLst>
            </p:cNvPr>
            <p:cNvCxnSpPr/>
            <p:nvPr/>
          </p:nvCxnSpPr>
          <p:spPr>
            <a:xfrm>
              <a:off x="1645920" y="5234940"/>
              <a:ext cx="185418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CACFC4A-5E5C-4B8A-B1C3-63EB9B082EB4}"/>
                </a:ext>
              </a:extLst>
            </p:cNvPr>
            <p:cNvCxnSpPr>
              <a:cxnSpLocks/>
            </p:cNvCxnSpPr>
            <p:nvPr/>
          </p:nvCxnSpPr>
          <p:spPr>
            <a:xfrm rot="-1560000">
              <a:off x="1823718" y="5198122"/>
              <a:ext cx="185418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F8F5FD-1798-4379-A909-FF9C734D9E4B}"/>
                </a:ext>
              </a:extLst>
            </p:cNvPr>
            <p:cNvCxnSpPr/>
            <p:nvPr/>
          </p:nvCxnSpPr>
          <p:spPr>
            <a:xfrm>
              <a:off x="1996440" y="5242560"/>
              <a:ext cx="185418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5" name="TextBox 1034">
            <a:extLst>
              <a:ext uri="{FF2B5EF4-FFF2-40B4-BE49-F238E27FC236}">
                <a16:creationId xmlns:a16="http://schemas.microsoft.com/office/drawing/2014/main" id="{81FEB950-151A-4107-AC57-F53F92997899}"/>
              </a:ext>
            </a:extLst>
          </p:cNvPr>
          <p:cNvSpPr txBox="1"/>
          <p:nvPr/>
        </p:nvSpPr>
        <p:spPr>
          <a:xfrm>
            <a:off x="3967878" y="1630595"/>
            <a:ext cx="785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switch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05E96CC5-7821-460D-A26E-DBF9631DEFD7}"/>
              </a:ext>
            </a:extLst>
          </p:cNvPr>
          <p:cNvSpPr txBox="1"/>
          <p:nvPr/>
        </p:nvSpPr>
        <p:spPr>
          <a:xfrm>
            <a:off x="621937" y="1445654"/>
            <a:ext cx="2203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Timer /counter board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8519067-760F-4F8C-B5CF-0D3F79502888}"/>
              </a:ext>
            </a:extLst>
          </p:cNvPr>
          <p:cNvGrpSpPr/>
          <p:nvPr/>
        </p:nvGrpSpPr>
        <p:grpSpPr>
          <a:xfrm flipH="1">
            <a:off x="5071707" y="2516957"/>
            <a:ext cx="752939" cy="334639"/>
            <a:chOff x="7139940" y="3177540"/>
            <a:chExt cx="1684020" cy="624840"/>
          </a:xfrm>
        </p:grpSpPr>
        <p:sp>
          <p:nvSpPr>
            <p:cNvPr id="63" name="Chord 62">
              <a:extLst>
                <a:ext uri="{FF2B5EF4-FFF2-40B4-BE49-F238E27FC236}">
                  <a16:creationId xmlns:a16="http://schemas.microsoft.com/office/drawing/2014/main" id="{CFEC50F9-1BAB-422D-B8BD-2B38E773D337}"/>
                </a:ext>
              </a:extLst>
            </p:cNvPr>
            <p:cNvSpPr/>
            <p:nvPr/>
          </p:nvSpPr>
          <p:spPr>
            <a:xfrm rot="1200899">
              <a:off x="7139940" y="3177540"/>
              <a:ext cx="624840" cy="624840"/>
            </a:xfrm>
            <a:prstGeom prst="chord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5E1C1AD-1C72-4A9B-89F0-1956E176EB39}"/>
                </a:ext>
              </a:extLst>
            </p:cNvPr>
            <p:cNvSpPr/>
            <p:nvPr/>
          </p:nvSpPr>
          <p:spPr>
            <a:xfrm>
              <a:off x="7459980" y="3177540"/>
              <a:ext cx="731520" cy="61722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B59768A-3D93-423E-9966-4FE400DD63ED}"/>
                </a:ext>
              </a:extLst>
            </p:cNvPr>
            <p:cNvSpPr/>
            <p:nvPr/>
          </p:nvSpPr>
          <p:spPr>
            <a:xfrm>
              <a:off x="8191500" y="3291840"/>
              <a:ext cx="632460" cy="1371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26BF41C-6D4D-4FAA-B677-3AEF70259B10}"/>
                </a:ext>
              </a:extLst>
            </p:cNvPr>
            <p:cNvSpPr/>
            <p:nvPr/>
          </p:nvSpPr>
          <p:spPr>
            <a:xfrm>
              <a:off x="8180502" y="3543300"/>
              <a:ext cx="632460" cy="1371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40" name="TextBox 1039">
            <a:extLst>
              <a:ext uri="{FF2B5EF4-FFF2-40B4-BE49-F238E27FC236}">
                <a16:creationId xmlns:a16="http://schemas.microsoft.com/office/drawing/2014/main" id="{27415C62-44F4-4C7F-9586-F9F6524E5878}"/>
              </a:ext>
            </a:extLst>
          </p:cNvPr>
          <p:cNvSpPr txBox="1"/>
          <p:nvPr/>
        </p:nvSpPr>
        <p:spPr>
          <a:xfrm>
            <a:off x="5744117" y="2335683"/>
            <a:ext cx="1145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Beam detector</a:t>
            </a:r>
          </a:p>
        </p:txBody>
      </p: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F1702B72-44C5-4C1D-B759-924E3FC19413}"/>
              </a:ext>
            </a:extLst>
          </p:cNvPr>
          <p:cNvGrpSpPr/>
          <p:nvPr/>
        </p:nvGrpSpPr>
        <p:grpSpPr>
          <a:xfrm>
            <a:off x="5147198" y="2967591"/>
            <a:ext cx="370821" cy="592254"/>
            <a:chOff x="7051059" y="828474"/>
            <a:chExt cx="347961" cy="762000"/>
          </a:xfrm>
        </p:grpSpPr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29B0DDAB-E4A7-46B4-8F27-C19699D1EB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812934" y="1066599"/>
              <a:ext cx="762000" cy="285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42" name="Straight Arrow Connector 1041">
              <a:extLst>
                <a:ext uri="{FF2B5EF4-FFF2-40B4-BE49-F238E27FC236}">
                  <a16:creationId xmlns:a16="http://schemas.microsoft.com/office/drawing/2014/main" id="{32E46EE2-50D5-44BF-BD8B-946AE74ED48A}"/>
                </a:ext>
              </a:extLst>
            </p:cNvPr>
            <p:cNvCxnSpPr/>
            <p:nvPr/>
          </p:nvCxnSpPr>
          <p:spPr>
            <a:xfrm flipV="1">
              <a:off x="7051059" y="1036320"/>
              <a:ext cx="347961" cy="303411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4" name="TextBox 1043">
            <a:extLst>
              <a:ext uri="{FF2B5EF4-FFF2-40B4-BE49-F238E27FC236}">
                <a16:creationId xmlns:a16="http://schemas.microsoft.com/office/drawing/2014/main" id="{B04B52C1-14FA-4716-9A8D-DF1904A0BD94}"/>
              </a:ext>
            </a:extLst>
          </p:cNvPr>
          <p:cNvSpPr txBox="1"/>
          <p:nvPr/>
        </p:nvSpPr>
        <p:spPr>
          <a:xfrm>
            <a:off x="5466651" y="2977284"/>
            <a:ext cx="115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Sensitivity adjuster</a:t>
            </a:r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6AF1C7E5-B6C9-469D-A799-5223E1AF1D48}"/>
              </a:ext>
            </a:extLst>
          </p:cNvPr>
          <p:cNvSpPr/>
          <p:nvPr/>
        </p:nvSpPr>
        <p:spPr>
          <a:xfrm>
            <a:off x="7154872" y="755613"/>
            <a:ext cx="1074731" cy="81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9B9DFA3-3502-45F9-8836-6C1F0C35E592}"/>
              </a:ext>
            </a:extLst>
          </p:cNvPr>
          <p:cNvGrpSpPr/>
          <p:nvPr/>
        </p:nvGrpSpPr>
        <p:grpSpPr>
          <a:xfrm rot="5400000">
            <a:off x="7009772" y="1247635"/>
            <a:ext cx="535938" cy="44438"/>
            <a:chOff x="1645920" y="5198122"/>
            <a:chExt cx="535938" cy="44438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0338A25-E420-4BA4-B7FA-E68E4997B746}"/>
                </a:ext>
              </a:extLst>
            </p:cNvPr>
            <p:cNvCxnSpPr/>
            <p:nvPr/>
          </p:nvCxnSpPr>
          <p:spPr>
            <a:xfrm>
              <a:off x="1645920" y="5234940"/>
              <a:ext cx="185418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C14343D-83E5-49C5-AD27-C3FE88FC2BBC}"/>
                </a:ext>
              </a:extLst>
            </p:cNvPr>
            <p:cNvCxnSpPr>
              <a:cxnSpLocks/>
            </p:cNvCxnSpPr>
            <p:nvPr/>
          </p:nvCxnSpPr>
          <p:spPr>
            <a:xfrm rot="-1560000">
              <a:off x="1823718" y="5198122"/>
              <a:ext cx="185418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1FC1621-F682-4068-A535-554482FF02E3}"/>
                </a:ext>
              </a:extLst>
            </p:cNvPr>
            <p:cNvCxnSpPr/>
            <p:nvPr/>
          </p:nvCxnSpPr>
          <p:spPr>
            <a:xfrm>
              <a:off x="1996440" y="5242560"/>
              <a:ext cx="185418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6B4C50AC-CB91-4F88-B0D6-1D8191EB69E4}"/>
              </a:ext>
            </a:extLst>
          </p:cNvPr>
          <p:cNvSpPr txBox="1"/>
          <p:nvPr/>
        </p:nvSpPr>
        <p:spPr>
          <a:xfrm rot="5400000">
            <a:off x="6593238" y="1079856"/>
            <a:ext cx="785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switch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405613E-50E7-4170-9AD8-9576BAF5C7C7}"/>
              </a:ext>
            </a:extLst>
          </p:cNvPr>
          <p:cNvCxnSpPr>
            <a:cxnSpLocks/>
          </p:cNvCxnSpPr>
          <p:nvPr/>
        </p:nvCxnSpPr>
        <p:spPr>
          <a:xfrm>
            <a:off x="7251726" y="1545844"/>
            <a:ext cx="11416" cy="37418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49" name="Picture 1048">
            <a:extLst>
              <a:ext uri="{FF2B5EF4-FFF2-40B4-BE49-F238E27FC236}">
                <a16:creationId xmlns:a16="http://schemas.microsoft.com/office/drawing/2014/main" id="{96D37C11-7BC1-4C5A-9984-598F3DA1B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408555" y="816616"/>
            <a:ext cx="733877" cy="397322"/>
          </a:xfrm>
          <a:prstGeom prst="rect">
            <a:avLst/>
          </a:prstGeo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5BE95FE-F1E4-4A72-AAA2-2950AA9302B5}"/>
              </a:ext>
            </a:extLst>
          </p:cNvPr>
          <p:cNvCxnSpPr>
            <a:cxnSpLocks/>
          </p:cNvCxnSpPr>
          <p:nvPr/>
        </p:nvCxnSpPr>
        <p:spPr>
          <a:xfrm>
            <a:off x="7251726" y="1010075"/>
            <a:ext cx="180000" cy="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5CBBD5C-D4BE-41E8-9DA7-F41791019009}"/>
              </a:ext>
            </a:extLst>
          </p:cNvPr>
          <p:cNvCxnSpPr>
            <a:cxnSpLocks/>
          </p:cNvCxnSpPr>
          <p:nvPr/>
        </p:nvCxnSpPr>
        <p:spPr>
          <a:xfrm flipH="1">
            <a:off x="8177423" y="1025471"/>
            <a:ext cx="2" cy="86400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E6FA304-EABD-4648-B794-A04F7CD14C0D}"/>
              </a:ext>
            </a:extLst>
          </p:cNvPr>
          <p:cNvCxnSpPr>
            <a:cxnSpLocks/>
          </p:cNvCxnSpPr>
          <p:nvPr/>
        </p:nvCxnSpPr>
        <p:spPr>
          <a:xfrm>
            <a:off x="8142432" y="1025471"/>
            <a:ext cx="36000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1" name="TextBox 1050">
            <a:extLst>
              <a:ext uri="{FF2B5EF4-FFF2-40B4-BE49-F238E27FC236}">
                <a16:creationId xmlns:a16="http://schemas.microsoft.com/office/drawing/2014/main" id="{E1A5DBC8-88D6-4AC7-9354-CA7E13CD664C}"/>
              </a:ext>
            </a:extLst>
          </p:cNvPr>
          <p:cNvSpPr txBox="1"/>
          <p:nvPr/>
        </p:nvSpPr>
        <p:spPr>
          <a:xfrm>
            <a:off x="8251916" y="148308"/>
            <a:ext cx="1642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Option to power beam LED from battery when not using gantry</a:t>
            </a:r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F9FC9C7E-DFA4-4F7D-A477-8A5F01687C13}"/>
              </a:ext>
            </a:extLst>
          </p:cNvPr>
          <p:cNvSpPr/>
          <p:nvPr/>
        </p:nvSpPr>
        <p:spPr>
          <a:xfrm>
            <a:off x="4189697" y="2491096"/>
            <a:ext cx="745538" cy="377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Micro</a:t>
            </a:r>
          </a:p>
        </p:txBody>
      </p:sp>
    </p:spTree>
    <p:extLst>
      <p:ext uri="{BB962C8B-B14F-4D97-AF65-F5344CB8AC3E}">
        <p14:creationId xmlns:p14="http://schemas.microsoft.com/office/powerpoint/2010/main" val="2805609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9884F8-D80F-4D19-B398-262BFFA6AD1D}"/>
              </a:ext>
            </a:extLst>
          </p:cNvPr>
          <p:cNvSpPr txBox="1"/>
          <p:nvPr/>
        </p:nvSpPr>
        <p:spPr>
          <a:xfrm>
            <a:off x="2209692" y="293099"/>
            <a:ext cx="4807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Timer /counter board components and interfaces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A79B3-8208-4AA0-B986-B96C8D5EEEB7}"/>
              </a:ext>
            </a:extLst>
          </p:cNvPr>
          <p:cNvSpPr txBox="1"/>
          <p:nvPr/>
        </p:nvSpPr>
        <p:spPr>
          <a:xfrm>
            <a:off x="7461526" y="1521941"/>
            <a:ext cx="662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5V</a:t>
            </a:r>
          </a:p>
          <a:p>
            <a:r>
              <a:rPr lang="en-GB" dirty="0"/>
              <a:t>Gnd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A820E-8426-4E22-A83B-84E70560B413}"/>
              </a:ext>
            </a:extLst>
          </p:cNvPr>
          <p:cNvSpPr txBox="1"/>
          <p:nvPr/>
        </p:nvSpPr>
        <p:spPr>
          <a:xfrm>
            <a:off x="7632620" y="1775624"/>
            <a:ext cx="1993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Beam state</a:t>
            </a:r>
          </a:p>
          <a:p>
            <a:pPr algn="r"/>
            <a:r>
              <a:rPr lang="en-GB" dirty="0"/>
              <a:t>Seen/Not Seen</a:t>
            </a:r>
          </a:p>
          <a:p>
            <a:pPr algn="r"/>
            <a:r>
              <a:rPr lang="en-GB" dirty="0"/>
              <a:t>High when beam broken or not seen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EA8798-DD9B-4BE6-B20A-1A250C72CD86}"/>
              </a:ext>
            </a:extLst>
          </p:cNvPr>
          <p:cNvSpPr/>
          <p:nvPr/>
        </p:nvSpPr>
        <p:spPr>
          <a:xfrm>
            <a:off x="7403884" y="1521942"/>
            <a:ext cx="2222602" cy="145401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D561E2-3499-4550-8026-3836CCC96020}"/>
              </a:ext>
            </a:extLst>
          </p:cNvPr>
          <p:cNvSpPr txBox="1"/>
          <p:nvPr/>
        </p:nvSpPr>
        <p:spPr>
          <a:xfrm>
            <a:off x="7429148" y="1222315"/>
            <a:ext cx="207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Gate sensor board 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E6AB3A-C00D-409D-8EA5-DEC46025979D}"/>
              </a:ext>
            </a:extLst>
          </p:cNvPr>
          <p:cNvCxnSpPr>
            <a:cxnSpLocks/>
          </p:cNvCxnSpPr>
          <p:nvPr/>
        </p:nvCxnSpPr>
        <p:spPr>
          <a:xfrm>
            <a:off x="6158159" y="1734430"/>
            <a:ext cx="1238447" cy="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8FA440-689F-4315-AC36-ABB4792296F8}"/>
              </a:ext>
            </a:extLst>
          </p:cNvPr>
          <p:cNvCxnSpPr>
            <a:cxnSpLocks/>
          </p:cNvCxnSpPr>
          <p:nvPr/>
        </p:nvCxnSpPr>
        <p:spPr>
          <a:xfrm>
            <a:off x="6158159" y="1987832"/>
            <a:ext cx="1270999" cy="0"/>
          </a:xfrm>
          <a:prstGeom prst="line">
            <a:avLst/>
          </a:prstGeom>
          <a:ln w="254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5704EF-5EFA-40F2-912A-9F69AB9769B0}"/>
              </a:ext>
            </a:extLst>
          </p:cNvPr>
          <p:cNvCxnSpPr>
            <a:cxnSpLocks/>
          </p:cNvCxnSpPr>
          <p:nvPr/>
        </p:nvCxnSpPr>
        <p:spPr>
          <a:xfrm>
            <a:off x="6158159" y="2375789"/>
            <a:ext cx="2071441" cy="0"/>
          </a:xfrm>
          <a:prstGeom prst="line">
            <a:avLst/>
          </a:prstGeom>
          <a:ln w="25400">
            <a:solidFill>
              <a:srgbClr val="7030A0"/>
            </a:solidFill>
            <a:head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B5D020F-A8B8-45D5-BF11-0609A01776FC}"/>
              </a:ext>
            </a:extLst>
          </p:cNvPr>
          <p:cNvSpPr/>
          <p:nvPr/>
        </p:nvSpPr>
        <p:spPr>
          <a:xfrm>
            <a:off x="1211580" y="1537770"/>
            <a:ext cx="4956639" cy="2823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D6BD34-DDE9-4189-9E8F-130F87103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274" y="1577781"/>
            <a:ext cx="604286" cy="8201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676D2EB-8075-495E-9F31-3E7B3F146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743" y="1577781"/>
            <a:ext cx="604286" cy="8201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435C05-347B-4B8F-9301-E9EEDFC12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436" y="1577781"/>
            <a:ext cx="604286" cy="8201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932CA0-CB34-4C33-970B-A73639DD7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905" y="1577781"/>
            <a:ext cx="604286" cy="8201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F96B34E-9BF5-437A-9632-7699A9756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730" y="1577781"/>
            <a:ext cx="604286" cy="8201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144E361-163F-43E1-9067-92D97ED4F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199" y="1577781"/>
            <a:ext cx="604286" cy="82010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828EBE3-E262-49EF-B13E-D72667911358}"/>
              </a:ext>
            </a:extLst>
          </p:cNvPr>
          <p:cNvSpPr txBox="1"/>
          <p:nvPr/>
        </p:nvSpPr>
        <p:spPr>
          <a:xfrm>
            <a:off x="1945071" y="2375789"/>
            <a:ext cx="1061381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/>
              <a:t>LED driver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50DA58-471C-48B7-9620-A3AFDA4FD84D}"/>
              </a:ext>
            </a:extLst>
          </p:cNvPr>
          <p:cNvSpPr txBox="1"/>
          <p:nvPr/>
        </p:nvSpPr>
        <p:spPr>
          <a:xfrm>
            <a:off x="3202801" y="2391590"/>
            <a:ext cx="1061381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/>
              <a:t>LED driver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5793EF-04FA-4ECF-9825-1DA30C2F918D}"/>
              </a:ext>
            </a:extLst>
          </p:cNvPr>
          <p:cNvSpPr txBox="1"/>
          <p:nvPr/>
        </p:nvSpPr>
        <p:spPr>
          <a:xfrm>
            <a:off x="4404954" y="2391590"/>
            <a:ext cx="1061381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/>
              <a:t>LED driver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7B381E-C5CE-4B28-B08B-E3CF2AB64505}"/>
              </a:ext>
            </a:extLst>
          </p:cNvPr>
          <p:cNvSpPr txBox="1"/>
          <p:nvPr/>
        </p:nvSpPr>
        <p:spPr>
          <a:xfrm>
            <a:off x="2572657" y="2842360"/>
            <a:ext cx="2324563" cy="369332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Timer Micro processor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4BA555-B77F-47E9-AD17-484D69445BBE}"/>
              </a:ext>
            </a:extLst>
          </p:cNvPr>
          <p:cNvCxnSpPr/>
          <p:nvPr/>
        </p:nvCxnSpPr>
        <p:spPr>
          <a:xfrm>
            <a:off x="3712504" y="2683566"/>
            <a:ext cx="0" cy="144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E8F96F3-E80D-4AC3-9582-B414D8A38605}"/>
              </a:ext>
            </a:extLst>
          </p:cNvPr>
          <p:cNvCxnSpPr/>
          <p:nvPr/>
        </p:nvCxnSpPr>
        <p:spPr>
          <a:xfrm>
            <a:off x="4836260" y="2698360"/>
            <a:ext cx="0" cy="144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06AB755-49AE-4F06-85A1-0FCE96DFD26E}"/>
              </a:ext>
            </a:extLst>
          </p:cNvPr>
          <p:cNvCxnSpPr/>
          <p:nvPr/>
        </p:nvCxnSpPr>
        <p:spPr>
          <a:xfrm>
            <a:off x="2645704" y="2683566"/>
            <a:ext cx="0" cy="144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A591C76-3BA0-487E-BC7F-69A5FA4AD029}"/>
              </a:ext>
            </a:extLst>
          </p:cNvPr>
          <p:cNvSpPr txBox="1"/>
          <p:nvPr/>
        </p:nvSpPr>
        <p:spPr>
          <a:xfrm>
            <a:off x="7461526" y="3284307"/>
            <a:ext cx="662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5V</a:t>
            </a:r>
          </a:p>
          <a:p>
            <a:r>
              <a:rPr lang="en-GB" dirty="0"/>
              <a:t>Gnd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46711D-9BE3-437D-A0FE-F2A538BD67CD}"/>
              </a:ext>
            </a:extLst>
          </p:cNvPr>
          <p:cNvSpPr txBox="1"/>
          <p:nvPr/>
        </p:nvSpPr>
        <p:spPr>
          <a:xfrm>
            <a:off x="7632620" y="3537990"/>
            <a:ext cx="1993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Beam state</a:t>
            </a:r>
          </a:p>
          <a:p>
            <a:pPr algn="r"/>
            <a:r>
              <a:rPr lang="en-GB" dirty="0"/>
              <a:t>Seen/Not Seen</a:t>
            </a:r>
          </a:p>
          <a:p>
            <a:pPr algn="r"/>
            <a:r>
              <a:rPr lang="en-GB" dirty="0"/>
              <a:t>High when beam broken or not seen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E8F7B28-F29E-46E8-AE43-2BBA9C01C321}"/>
              </a:ext>
            </a:extLst>
          </p:cNvPr>
          <p:cNvSpPr/>
          <p:nvPr/>
        </p:nvSpPr>
        <p:spPr>
          <a:xfrm>
            <a:off x="7403884" y="3284308"/>
            <a:ext cx="2222602" cy="145401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7AE103-1728-456A-92E7-841C1C3000B8}"/>
              </a:ext>
            </a:extLst>
          </p:cNvPr>
          <p:cNvSpPr txBox="1"/>
          <p:nvPr/>
        </p:nvSpPr>
        <p:spPr>
          <a:xfrm>
            <a:off x="7335157" y="3002280"/>
            <a:ext cx="207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Gate sensor board 2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9CC9A1-BB67-42C4-ADCF-E72FF91BDA48}"/>
              </a:ext>
            </a:extLst>
          </p:cNvPr>
          <p:cNvCxnSpPr>
            <a:cxnSpLocks/>
          </p:cNvCxnSpPr>
          <p:nvPr/>
        </p:nvCxnSpPr>
        <p:spPr>
          <a:xfrm>
            <a:off x="6158159" y="3496796"/>
            <a:ext cx="1238447" cy="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2B64A7A-EC6D-4B82-B6B4-C6AB2EF442DF}"/>
              </a:ext>
            </a:extLst>
          </p:cNvPr>
          <p:cNvCxnSpPr>
            <a:cxnSpLocks/>
          </p:cNvCxnSpPr>
          <p:nvPr/>
        </p:nvCxnSpPr>
        <p:spPr>
          <a:xfrm>
            <a:off x="6158159" y="3750198"/>
            <a:ext cx="1270999" cy="0"/>
          </a:xfrm>
          <a:prstGeom prst="line">
            <a:avLst/>
          </a:prstGeom>
          <a:ln w="254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15CC751-1083-4DA5-B8D3-E89783E2E053}"/>
              </a:ext>
            </a:extLst>
          </p:cNvPr>
          <p:cNvCxnSpPr>
            <a:cxnSpLocks/>
          </p:cNvCxnSpPr>
          <p:nvPr/>
        </p:nvCxnSpPr>
        <p:spPr>
          <a:xfrm>
            <a:off x="6158159" y="4138155"/>
            <a:ext cx="2071441" cy="0"/>
          </a:xfrm>
          <a:prstGeom prst="line">
            <a:avLst/>
          </a:prstGeom>
          <a:ln w="25400">
            <a:solidFill>
              <a:srgbClr val="7030A0"/>
            </a:solidFill>
            <a:head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5EB14-06B6-473E-B8D4-3FD05284D8C8}"/>
              </a:ext>
            </a:extLst>
          </p:cNvPr>
          <p:cNvGrpSpPr/>
          <p:nvPr/>
        </p:nvGrpSpPr>
        <p:grpSpPr>
          <a:xfrm>
            <a:off x="1839112" y="5112074"/>
            <a:ext cx="1783079" cy="228599"/>
            <a:chOff x="6659880" y="914399"/>
            <a:chExt cx="1783079" cy="228599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17D935F-ED29-4FC0-A5C2-D47F3B0D932A}"/>
                </a:ext>
              </a:extLst>
            </p:cNvPr>
            <p:cNvSpPr/>
            <p:nvPr/>
          </p:nvSpPr>
          <p:spPr>
            <a:xfrm>
              <a:off x="6659880" y="914399"/>
              <a:ext cx="228599" cy="2285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62FDC9B-819F-4031-B5E9-8320EE19D2EC}"/>
                </a:ext>
              </a:extLst>
            </p:cNvPr>
            <p:cNvSpPr/>
            <p:nvPr/>
          </p:nvSpPr>
          <p:spPr>
            <a:xfrm>
              <a:off x="7048500" y="914399"/>
              <a:ext cx="228599" cy="2285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70B51E-E7C9-46AF-9F4D-BA095F0F17DF}"/>
                </a:ext>
              </a:extLst>
            </p:cNvPr>
            <p:cNvSpPr/>
            <p:nvPr/>
          </p:nvSpPr>
          <p:spPr>
            <a:xfrm>
              <a:off x="7437120" y="914399"/>
              <a:ext cx="228599" cy="2285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7C8A0A1-CD46-4D16-A247-47346DAE92EF}"/>
                </a:ext>
              </a:extLst>
            </p:cNvPr>
            <p:cNvSpPr/>
            <p:nvPr/>
          </p:nvSpPr>
          <p:spPr>
            <a:xfrm>
              <a:off x="7825740" y="914399"/>
              <a:ext cx="228599" cy="2285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DC258AC-061B-4266-AB75-81B5B3A87B86}"/>
                </a:ext>
              </a:extLst>
            </p:cNvPr>
            <p:cNvSpPr/>
            <p:nvPr/>
          </p:nvSpPr>
          <p:spPr>
            <a:xfrm>
              <a:off x="8214360" y="914399"/>
              <a:ext cx="228599" cy="2285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61FEE809-8409-47B1-BEC3-4AE2D459F3A9}"/>
              </a:ext>
            </a:extLst>
          </p:cNvPr>
          <p:cNvSpPr/>
          <p:nvPr/>
        </p:nvSpPr>
        <p:spPr>
          <a:xfrm>
            <a:off x="1361077" y="4945380"/>
            <a:ext cx="2893678" cy="591461"/>
          </a:xfrm>
          <a:prstGeom prst="rect">
            <a:avLst/>
          </a:prstGeom>
          <a:noFill/>
          <a:ln w="222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D5FF48-1724-48E4-A21F-EAE0B0ADAF4D}"/>
              </a:ext>
            </a:extLst>
          </p:cNvPr>
          <p:cNvSpPr txBox="1"/>
          <p:nvPr/>
        </p:nvSpPr>
        <p:spPr>
          <a:xfrm>
            <a:off x="116659" y="5543688"/>
            <a:ext cx="4288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Start lights board – This could be incorporated onto the timer/counter board or on a separate board on the end gantry 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E306D43-676E-4E6D-B6A3-7EA6D32C16C2}"/>
              </a:ext>
            </a:extLst>
          </p:cNvPr>
          <p:cNvCxnSpPr>
            <a:cxnSpLocks/>
          </p:cNvCxnSpPr>
          <p:nvPr/>
        </p:nvCxnSpPr>
        <p:spPr>
          <a:xfrm>
            <a:off x="4128159" y="4343398"/>
            <a:ext cx="0" cy="601982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C7789E4-CC9F-4AD6-82C3-11758FDAFF02}"/>
              </a:ext>
            </a:extLst>
          </p:cNvPr>
          <p:cNvCxnSpPr>
            <a:cxnSpLocks/>
          </p:cNvCxnSpPr>
          <p:nvPr/>
        </p:nvCxnSpPr>
        <p:spPr>
          <a:xfrm>
            <a:off x="3930039" y="4357317"/>
            <a:ext cx="0" cy="601982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801FEBD-4680-473D-921C-B3D29BEF81B7}"/>
              </a:ext>
            </a:extLst>
          </p:cNvPr>
          <p:cNvCxnSpPr>
            <a:cxnSpLocks/>
          </p:cNvCxnSpPr>
          <p:nvPr/>
        </p:nvCxnSpPr>
        <p:spPr>
          <a:xfrm>
            <a:off x="1981720" y="4343398"/>
            <a:ext cx="0" cy="601982"/>
          </a:xfrm>
          <a:prstGeom prst="line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7C7C996-8488-431C-88F6-EAD24A58007F}"/>
              </a:ext>
            </a:extLst>
          </p:cNvPr>
          <p:cNvCxnSpPr>
            <a:cxnSpLocks/>
          </p:cNvCxnSpPr>
          <p:nvPr/>
        </p:nvCxnSpPr>
        <p:spPr>
          <a:xfrm flipV="1">
            <a:off x="2342031" y="4343398"/>
            <a:ext cx="0" cy="601982"/>
          </a:xfrm>
          <a:prstGeom prst="line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90A3CF2-7A96-44B3-A985-99023B06C676}"/>
              </a:ext>
            </a:extLst>
          </p:cNvPr>
          <p:cNvSpPr txBox="1"/>
          <p:nvPr/>
        </p:nvSpPr>
        <p:spPr>
          <a:xfrm>
            <a:off x="-103324" y="4336882"/>
            <a:ext cx="2104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rgbClr val="00B050"/>
                </a:solidFill>
              </a:rPr>
              <a:t>High - trigger the start light sequence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F2D3A4-52D4-40DD-B52E-C98E7F4AB13F}"/>
              </a:ext>
            </a:extLst>
          </p:cNvPr>
          <p:cNvSpPr txBox="1"/>
          <p:nvPr/>
        </p:nvSpPr>
        <p:spPr>
          <a:xfrm>
            <a:off x="2329402" y="4343398"/>
            <a:ext cx="1806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High - All lights out. start timer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8549894-136E-4552-815F-6CD25A0C5493}"/>
              </a:ext>
            </a:extLst>
          </p:cNvPr>
          <p:cNvSpPr/>
          <p:nvPr/>
        </p:nvSpPr>
        <p:spPr>
          <a:xfrm>
            <a:off x="416904" y="753811"/>
            <a:ext cx="1579536" cy="549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EDFC0B-8316-4819-89A6-DB4F34D4F694}"/>
              </a:ext>
            </a:extLst>
          </p:cNvPr>
          <p:cNvSpPr txBox="1"/>
          <p:nvPr/>
        </p:nvSpPr>
        <p:spPr>
          <a:xfrm>
            <a:off x="490881" y="721348"/>
            <a:ext cx="1640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 V DC supply </a:t>
            </a:r>
          </a:p>
          <a:p>
            <a:r>
              <a:rPr lang="en-GB" dirty="0"/>
              <a:t>or battery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5D905C8-95AA-41C1-86D1-7EAC3DD9D168}"/>
              </a:ext>
            </a:extLst>
          </p:cNvPr>
          <p:cNvCxnSpPr>
            <a:cxnSpLocks/>
          </p:cNvCxnSpPr>
          <p:nvPr/>
        </p:nvCxnSpPr>
        <p:spPr>
          <a:xfrm>
            <a:off x="1335859" y="1285770"/>
            <a:ext cx="0" cy="25200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75EABB2-80C1-4C08-80E2-3470044AD81B}"/>
              </a:ext>
            </a:extLst>
          </p:cNvPr>
          <p:cNvCxnSpPr>
            <a:cxnSpLocks/>
          </p:cNvCxnSpPr>
          <p:nvPr/>
        </p:nvCxnSpPr>
        <p:spPr>
          <a:xfrm>
            <a:off x="1588226" y="1285770"/>
            <a:ext cx="0" cy="25200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CB3A5D6-B565-418E-967D-67F0C8796716}"/>
              </a:ext>
            </a:extLst>
          </p:cNvPr>
          <p:cNvGrpSpPr/>
          <p:nvPr/>
        </p:nvGrpSpPr>
        <p:grpSpPr>
          <a:xfrm rot="5400000">
            <a:off x="1082489" y="1803239"/>
            <a:ext cx="535938" cy="44438"/>
            <a:chOff x="1645920" y="5198122"/>
            <a:chExt cx="535938" cy="44438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3082030-6FBC-45AD-B36F-EB18B9FE9F4A}"/>
                </a:ext>
              </a:extLst>
            </p:cNvPr>
            <p:cNvCxnSpPr/>
            <p:nvPr/>
          </p:nvCxnSpPr>
          <p:spPr>
            <a:xfrm>
              <a:off x="1645920" y="5234940"/>
              <a:ext cx="185418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25B851E-CB6D-4376-99FC-8044B58ECE68}"/>
                </a:ext>
              </a:extLst>
            </p:cNvPr>
            <p:cNvCxnSpPr>
              <a:cxnSpLocks/>
            </p:cNvCxnSpPr>
            <p:nvPr/>
          </p:nvCxnSpPr>
          <p:spPr>
            <a:xfrm rot="-1560000">
              <a:off x="1823718" y="5198122"/>
              <a:ext cx="185418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699A09B-1F15-4B1E-B55A-31741FCA0FF7}"/>
                </a:ext>
              </a:extLst>
            </p:cNvPr>
            <p:cNvCxnSpPr/>
            <p:nvPr/>
          </p:nvCxnSpPr>
          <p:spPr>
            <a:xfrm>
              <a:off x="1996440" y="5242560"/>
              <a:ext cx="185418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50F05796-5059-496B-9EC9-D56355957718}"/>
              </a:ext>
            </a:extLst>
          </p:cNvPr>
          <p:cNvSpPr txBox="1"/>
          <p:nvPr/>
        </p:nvSpPr>
        <p:spPr>
          <a:xfrm rot="5400000">
            <a:off x="418825" y="1742165"/>
            <a:ext cx="1061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On/off switch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9F849D3-C71D-4682-B13D-1EF494D08747}"/>
              </a:ext>
            </a:extLst>
          </p:cNvPr>
          <p:cNvSpPr/>
          <p:nvPr/>
        </p:nvSpPr>
        <p:spPr>
          <a:xfrm>
            <a:off x="1278724" y="2391590"/>
            <a:ext cx="460043" cy="6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5V reg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F5EB6BC-E873-43D8-8006-F2B9897D6ECE}"/>
              </a:ext>
            </a:extLst>
          </p:cNvPr>
          <p:cNvCxnSpPr>
            <a:cxnSpLocks/>
          </p:cNvCxnSpPr>
          <p:nvPr/>
        </p:nvCxnSpPr>
        <p:spPr>
          <a:xfrm>
            <a:off x="1321461" y="2090497"/>
            <a:ext cx="552813" cy="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908D036-2D8C-4C83-8630-F106EE945E6E}"/>
              </a:ext>
            </a:extLst>
          </p:cNvPr>
          <p:cNvCxnSpPr>
            <a:cxnSpLocks/>
          </p:cNvCxnSpPr>
          <p:nvPr/>
        </p:nvCxnSpPr>
        <p:spPr>
          <a:xfrm>
            <a:off x="1333978" y="2074798"/>
            <a:ext cx="0" cy="32400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AB8C22B9-FF94-4F19-BAAD-F572EC921864}"/>
              </a:ext>
            </a:extLst>
          </p:cNvPr>
          <p:cNvSpPr/>
          <p:nvPr/>
        </p:nvSpPr>
        <p:spPr>
          <a:xfrm>
            <a:off x="1897746" y="1589205"/>
            <a:ext cx="1161485" cy="78947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E29288E-06CB-4C33-ABE7-5DB44EC09C9E}"/>
              </a:ext>
            </a:extLst>
          </p:cNvPr>
          <p:cNvSpPr/>
          <p:nvPr/>
        </p:nvSpPr>
        <p:spPr>
          <a:xfrm>
            <a:off x="3110162" y="1589645"/>
            <a:ext cx="1161485" cy="78947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193DA3D-455A-4873-9953-7CA02DC70F26}"/>
              </a:ext>
            </a:extLst>
          </p:cNvPr>
          <p:cNvSpPr/>
          <p:nvPr/>
        </p:nvSpPr>
        <p:spPr>
          <a:xfrm>
            <a:off x="4330385" y="1589646"/>
            <a:ext cx="1161485" cy="78947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56AEFD6-E04A-4CD3-856D-7DB4A3490880}"/>
              </a:ext>
            </a:extLst>
          </p:cNvPr>
          <p:cNvGrpSpPr/>
          <p:nvPr/>
        </p:nvGrpSpPr>
        <p:grpSpPr>
          <a:xfrm>
            <a:off x="1297673" y="3356070"/>
            <a:ext cx="593911" cy="730181"/>
            <a:chOff x="6142169" y="771046"/>
            <a:chExt cx="593911" cy="730181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7DBCE5E0-3B8C-484C-AB4B-CA76A77FFD8E}"/>
                </a:ext>
              </a:extLst>
            </p:cNvPr>
            <p:cNvGrpSpPr/>
            <p:nvPr/>
          </p:nvGrpSpPr>
          <p:grpSpPr>
            <a:xfrm>
              <a:off x="6142169" y="771046"/>
              <a:ext cx="593911" cy="181454"/>
              <a:chOff x="6142169" y="771046"/>
              <a:chExt cx="593911" cy="181454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40358C32-5287-4EEC-9117-B92D5F2EB12A}"/>
                  </a:ext>
                </a:extLst>
              </p:cNvPr>
              <p:cNvGrpSpPr/>
              <p:nvPr/>
            </p:nvGrpSpPr>
            <p:grpSpPr>
              <a:xfrm>
                <a:off x="6142169" y="852939"/>
                <a:ext cx="535938" cy="44438"/>
                <a:chOff x="1645920" y="5198122"/>
                <a:chExt cx="535938" cy="44438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02ECBA76-7D19-4C99-9EF8-F99954E3777B}"/>
                    </a:ext>
                  </a:extLst>
                </p:cNvPr>
                <p:cNvCxnSpPr/>
                <p:nvPr/>
              </p:nvCxnSpPr>
              <p:spPr>
                <a:xfrm>
                  <a:off x="1645920" y="5234940"/>
                  <a:ext cx="185418" cy="0"/>
                </a:xfrm>
                <a:prstGeom prst="line">
                  <a:avLst/>
                </a:prstGeom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37DAD938-8282-44C2-8068-3EC20AEDB9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1560000">
                  <a:off x="1823718" y="5198122"/>
                  <a:ext cx="185418" cy="0"/>
                </a:xfrm>
                <a:prstGeom prst="line">
                  <a:avLst/>
                </a:prstGeom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2B3B79E1-8698-4EBF-8F6E-75071EBF623C}"/>
                    </a:ext>
                  </a:extLst>
                </p:cNvPr>
                <p:cNvCxnSpPr/>
                <p:nvPr/>
              </p:nvCxnSpPr>
              <p:spPr>
                <a:xfrm>
                  <a:off x="1996440" y="5242560"/>
                  <a:ext cx="185418" cy="0"/>
                </a:xfrm>
                <a:prstGeom prst="line">
                  <a:avLst/>
                </a:prstGeom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EF90772-41C5-40F1-A26D-8E8D9ABB8F3E}"/>
                  </a:ext>
                </a:extLst>
              </p:cNvPr>
              <p:cNvSpPr/>
              <p:nvPr/>
            </p:nvSpPr>
            <p:spPr>
              <a:xfrm>
                <a:off x="6142169" y="771046"/>
                <a:ext cx="593911" cy="1814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EC34CA51-4C80-46A9-9ED1-A3C0F3AA24FE}"/>
                </a:ext>
              </a:extLst>
            </p:cNvPr>
            <p:cNvGrpSpPr/>
            <p:nvPr/>
          </p:nvGrpSpPr>
          <p:grpSpPr>
            <a:xfrm>
              <a:off x="6142169" y="949417"/>
              <a:ext cx="593911" cy="181454"/>
              <a:chOff x="6142169" y="771046"/>
              <a:chExt cx="593911" cy="181454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A42C08DC-99CE-4665-BBA7-04139EBC3AF3}"/>
                  </a:ext>
                </a:extLst>
              </p:cNvPr>
              <p:cNvGrpSpPr/>
              <p:nvPr/>
            </p:nvGrpSpPr>
            <p:grpSpPr>
              <a:xfrm>
                <a:off x="6142169" y="852939"/>
                <a:ext cx="535938" cy="44438"/>
                <a:chOff x="1645920" y="5198122"/>
                <a:chExt cx="535938" cy="44438"/>
              </a:xfrm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877C0E68-2E3C-4F59-8E24-A88201C2E823}"/>
                    </a:ext>
                  </a:extLst>
                </p:cNvPr>
                <p:cNvCxnSpPr/>
                <p:nvPr/>
              </p:nvCxnSpPr>
              <p:spPr>
                <a:xfrm>
                  <a:off x="1645920" y="5234940"/>
                  <a:ext cx="185418" cy="0"/>
                </a:xfrm>
                <a:prstGeom prst="line">
                  <a:avLst/>
                </a:prstGeom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F6935605-F661-4056-8CAE-2CB1E2C092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1560000">
                  <a:off x="1823718" y="5198122"/>
                  <a:ext cx="185418" cy="0"/>
                </a:xfrm>
                <a:prstGeom prst="line">
                  <a:avLst/>
                </a:prstGeom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DC1AC217-5593-4F15-BD0F-35D8E4BD98C5}"/>
                    </a:ext>
                  </a:extLst>
                </p:cNvPr>
                <p:cNvCxnSpPr/>
                <p:nvPr/>
              </p:nvCxnSpPr>
              <p:spPr>
                <a:xfrm>
                  <a:off x="1996440" y="5242560"/>
                  <a:ext cx="185418" cy="0"/>
                </a:xfrm>
                <a:prstGeom prst="line">
                  <a:avLst/>
                </a:prstGeom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E0EB366-C2DD-4BDC-BF79-0A132A426559}"/>
                  </a:ext>
                </a:extLst>
              </p:cNvPr>
              <p:cNvSpPr/>
              <p:nvPr/>
            </p:nvSpPr>
            <p:spPr>
              <a:xfrm>
                <a:off x="6142169" y="771046"/>
                <a:ext cx="593911" cy="1814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C6A2F70-58FB-41C4-811B-C7957A0FCB7D}"/>
                </a:ext>
              </a:extLst>
            </p:cNvPr>
            <p:cNvGrpSpPr/>
            <p:nvPr/>
          </p:nvGrpSpPr>
          <p:grpSpPr>
            <a:xfrm>
              <a:off x="6142169" y="1128772"/>
              <a:ext cx="593911" cy="181454"/>
              <a:chOff x="6142169" y="771046"/>
              <a:chExt cx="593911" cy="181454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F8E998CF-B0C3-4856-9606-DE005DC8F19D}"/>
                  </a:ext>
                </a:extLst>
              </p:cNvPr>
              <p:cNvGrpSpPr/>
              <p:nvPr/>
            </p:nvGrpSpPr>
            <p:grpSpPr>
              <a:xfrm>
                <a:off x="6142169" y="852939"/>
                <a:ext cx="535938" cy="44438"/>
                <a:chOff x="1645920" y="5198122"/>
                <a:chExt cx="535938" cy="44438"/>
              </a:xfrm>
            </p:grpSpPr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148C1E21-4FA9-422E-AD17-578BCC81FC33}"/>
                    </a:ext>
                  </a:extLst>
                </p:cNvPr>
                <p:cNvCxnSpPr/>
                <p:nvPr/>
              </p:nvCxnSpPr>
              <p:spPr>
                <a:xfrm>
                  <a:off x="1645920" y="5234940"/>
                  <a:ext cx="185418" cy="0"/>
                </a:xfrm>
                <a:prstGeom prst="line">
                  <a:avLst/>
                </a:prstGeom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2CE15AFC-4716-4B34-94CF-84DB85D3B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1560000">
                  <a:off x="1823718" y="5198122"/>
                  <a:ext cx="185418" cy="0"/>
                </a:xfrm>
                <a:prstGeom prst="line">
                  <a:avLst/>
                </a:prstGeom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5AF77A16-D401-4B2B-BF70-2CD480C98874}"/>
                    </a:ext>
                  </a:extLst>
                </p:cNvPr>
                <p:cNvCxnSpPr/>
                <p:nvPr/>
              </p:nvCxnSpPr>
              <p:spPr>
                <a:xfrm>
                  <a:off x="1996440" y="5242560"/>
                  <a:ext cx="185418" cy="0"/>
                </a:xfrm>
                <a:prstGeom prst="line">
                  <a:avLst/>
                </a:prstGeom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7D4A032E-296A-4B45-8CDB-248ECAE9114D}"/>
                  </a:ext>
                </a:extLst>
              </p:cNvPr>
              <p:cNvSpPr/>
              <p:nvPr/>
            </p:nvSpPr>
            <p:spPr>
              <a:xfrm>
                <a:off x="6142169" y="771046"/>
                <a:ext cx="593911" cy="1814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66431A7A-C998-4852-A485-A1C875A71977}"/>
                </a:ext>
              </a:extLst>
            </p:cNvPr>
            <p:cNvGrpSpPr/>
            <p:nvPr/>
          </p:nvGrpSpPr>
          <p:grpSpPr>
            <a:xfrm>
              <a:off x="6142169" y="1319773"/>
              <a:ext cx="593911" cy="181454"/>
              <a:chOff x="6142169" y="771046"/>
              <a:chExt cx="593911" cy="181454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FCE52C34-742E-4E9A-A96E-42CC2BC9FF17}"/>
                  </a:ext>
                </a:extLst>
              </p:cNvPr>
              <p:cNvGrpSpPr/>
              <p:nvPr/>
            </p:nvGrpSpPr>
            <p:grpSpPr>
              <a:xfrm>
                <a:off x="6142169" y="852939"/>
                <a:ext cx="535938" cy="44438"/>
                <a:chOff x="1645920" y="5198122"/>
                <a:chExt cx="535938" cy="44438"/>
              </a:xfrm>
            </p:grpSpPr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AB6402E2-0276-4CBC-BFD4-E2C1AC37F888}"/>
                    </a:ext>
                  </a:extLst>
                </p:cNvPr>
                <p:cNvCxnSpPr/>
                <p:nvPr/>
              </p:nvCxnSpPr>
              <p:spPr>
                <a:xfrm>
                  <a:off x="1645920" y="5234940"/>
                  <a:ext cx="185418" cy="0"/>
                </a:xfrm>
                <a:prstGeom prst="line">
                  <a:avLst/>
                </a:prstGeom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3159CA44-BD10-4062-A932-B02320442C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1560000">
                  <a:off x="1823718" y="5198122"/>
                  <a:ext cx="185418" cy="0"/>
                </a:xfrm>
                <a:prstGeom prst="line">
                  <a:avLst/>
                </a:prstGeom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A15D3806-DE36-4600-A6CB-BD73C6E14AC1}"/>
                    </a:ext>
                  </a:extLst>
                </p:cNvPr>
                <p:cNvCxnSpPr/>
                <p:nvPr/>
              </p:nvCxnSpPr>
              <p:spPr>
                <a:xfrm>
                  <a:off x="1996440" y="5242560"/>
                  <a:ext cx="185418" cy="0"/>
                </a:xfrm>
                <a:prstGeom prst="line">
                  <a:avLst/>
                </a:prstGeom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FADC859-877D-4C9F-8CBD-EEA2E05F5D17}"/>
                  </a:ext>
                </a:extLst>
              </p:cNvPr>
              <p:cNvSpPr/>
              <p:nvPr/>
            </p:nvSpPr>
            <p:spPr>
              <a:xfrm>
                <a:off x="6142169" y="771046"/>
                <a:ext cx="593911" cy="1814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6577A43F-C1C0-47D3-900E-993794B99460}"/>
              </a:ext>
            </a:extLst>
          </p:cNvPr>
          <p:cNvSpPr txBox="1"/>
          <p:nvPr/>
        </p:nvSpPr>
        <p:spPr>
          <a:xfrm>
            <a:off x="256466" y="3220241"/>
            <a:ext cx="1089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Mode selection switches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B885A59-BC49-45CE-A7F6-D363D8F96B61}"/>
              </a:ext>
            </a:extLst>
          </p:cNvPr>
          <p:cNvCxnSpPr>
            <a:cxnSpLocks/>
          </p:cNvCxnSpPr>
          <p:nvPr/>
        </p:nvCxnSpPr>
        <p:spPr>
          <a:xfrm flipH="1">
            <a:off x="1833611" y="3490577"/>
            <a:ext cx="864000" cy="0"/>
          </a:xfrm>
          <a:prstGeom prst="line">
            <a:avLst/>
          </a:prstGeom>
          <a:ln w="25400">
            <a:solidFill>
              <a:srgbClr val="7030A0"/>
            </a:solidFill>
            <a:head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55470EF-547A-435A-942A-EA7CCF84D71B}"/>
              </a:ext>
            </a:extLst>
          </p:cNvPr>
          <p:cNvCxnSpPr>
            <a:cxnSpLocks/>
          </p:cNvCxnSpPr>
          <p:nvPr/>
        </p:nvCxnSpPr>
        <p:spPr>
          <a:xfrm flipH="1">
            <a:off x="1833611" y="3660772"/>
            <a:ext cx="972000" cy="0"/>
          </a:xfrm>
          <a:prstGeom prst="line">
            <a:avLst/>
          </a:prstGeom>
          <a:ln w="25400">
            <a:solidFill>
              <a:srgbClr val="7030A0"/>
            </a:solidFill>
            <a:head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0E2D538-F03D-4247-82E1-5966A5B8A3E1}"/>
              </a:ext>
            </a:extLst>
          </p:cNvPr>
          <p:cNvCxnSpPr>
            <a:cxnSpLocks/>
          </p:cNvCxnSpPr>
          <p:nvPr/>
        </p:nvCxnSpPr>
        <p:spPr>
          <a:xfrm flipH="1">
            <a:off x="1833611" y="3832507"/>
            <a:ext cx="1080000" cy="0"/>
          </a:xfrm>
          <a:prstGeom prst="line">
            <a:avLst/>
          </a:prstGeom>
          <a:ln w="25400">
            <a:solidFill>
              <a:srgbClr val="7030A0"/>
            </a:solidFill>
            <a:head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F686461-4050-43A4-A081-0CED0CAC4BB3}"/>
              </a:ext>
            </a:extLst>
          </p:cNvPr>
          <p:cNvCxnSpPr>
            <a:cxnSpLocks/>
          </p:cNvCxnSpPr>
          <p:nvPr/>
        </p:nvCxnSpPr>
        <p:spPr>
          <a:xfrm flipH="1">
            <a:off x="1833611" y="4023508"/>
            <a:ext cx="1188000" cy="0"/>
          </a:xfrm>
          <a:prstGeom prst="line">
            <a:avLst/>
          </a:prstGeom>
          <a:ln w="25400">
            <a:solidFill>
              <a:srgbClr val="7030A0"/>
            </a:solidFill>
            <a:head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DE18CEF-6B85-4CC3-B503-E2781C4241D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92452" y="3617128"/>
            <a:ext cx="828000" cy="0"/>
          </a:xfrm>
          <a:prstGeom prst="line">
            <a:avLst/>
          </a:prstGeom>
          <a:ln w="25400">
            <a:solidFill>
              <a:srgbClr val="7030A0"/>
            </a:solidFill>
            <a:head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48CB8D2-9048-4829-907C-01B8A4160EC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78543" y="3508507"/>
            <a:ext cx="648000" cy="0"/>
          </a:xfrm>
          <a:prstGeom prst="line">
            <a:avLst/>
          </a:prstGeom>
          <a:ln w="25400">
            <a:solidFill>
              <a:srgbClr val="7030A0"/>
            </a:solidFill>
            <a:head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48545D0-68BA-4448-9AD4-FADF27DCF39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42543" y="3427955"/>
            <a:ext cx="504000" cy="0"/>
          </a:xfrm>
          <a:prstGeom prst="line">
            <a:avLst/>
          </a:prstGeom>
          <a:ln w="25400">
            <a:solidFill>
              <a:srgbClr val="7030A0"/>
            </a:solidFill>
            <a:head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840BF09-FF92-4653-9C2C-1E70C8F241D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35611" y="3348509"/>
            <a:ext cx="324000" cy="0"/>
          </a:xfrm>
          <a:prstGeom prst="line">
            <a:avLst/>
          </a:prstGeom>
          <a:ln w="25400">
            <a:solidFill>
              <a:srgbClr val="7030A0"/>
            </a:solidFill>
            <a:head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1F56148-2B16-4382-B4E2-419A5374EB43}"/>
              </a:ext>
            </a:extLst>
          </p:cNvPr>
          <p:cNvSpPr/>
          <p:nvPr/>
        </p:nvSpPr>
        <p:spPr>
          <a:xfrm>
            <a:off x="6083795" y="5178485"/>
            <a:ext cx="3333669" cy="124886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AD99761-B6BD-42CF-8F59-1C6CEBDC2F87}"/>
              </a:ext>
            </a:extLst>
          </p:cNvPr>
          <p:cNvSpPr txBox="1"/>
          <p:nvPr/>
        </p:nvSpPr>
        <p:spPr>
          <a:xfrm>
            <a:off x="6796297" y="6427352"/>
            <a:ext cx="1483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Control board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08A109C-2C77-4A92-B886-EDEC4C328A81}"/>
              </a:ext>
            </a:extLst>
          </p:cNvPr>
          <p:cNvCxnSpPr>
            <a:cxnSpLocks/>
          </p:cNvCxnSpPr>
          <p:nvPr/>
        </p:nvCxnSpPr>
        <p:spPr>
          <a:xfrm>
            <a:off x="4984679" y="4357317"/>
            <a:ext cx="0" cy="1260000"/>
          </a:xfrm>
          <a:prstGeom prst="line">
            <a:avLst/>
          </a:prstGeom>
          <a:ln w="25400">
            <a:solidFill>
              <a:srgbClr val="7030A0"/>
            </a:solidFill>
            <a:head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6A010E0-7CB9-4E84-B3DA-5849FA5FDD8F}"/>
              </a:ext>
            </a:extLst>
          </p:cNvPr>
          <p:cNvCxnSpPr>
            <a:cxnSpLocks/>
          </p:cNvCxnSpPr>
          <p:nvPr/>
        </p:nvCxnSpPr>
        <p:spPr>
          <a:xfrm flipH="1">
            <a:off x="4992241" y="5627542"/>
            <a:ext cx="1080000" cy="0"/>
          </a:xfrm>
          <a:prstGeom prst="line">
            <a:avLst/>
          </a:prstGeom>
          <a:ln w="25400">
            <a:solidFill>
              <a:srgbClr val="7030A0"/>
            </a:solidFill>
            <a:head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2373DCE2-4535-4C1C-A6AC-74334CF40589}"/>
              </a:ext>
            </a:extLst>
          </p:cNvPr>
          <p:cNvSpPr txBox="1"/>
          <p:nvPr/>
        </p:nvSpPr>
        <p:spPr>
          <a:xfrm>
            <a:off x="4943206" y="5591288"/>
            <a:ext cx="117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Arm/ Start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E8C1886-7DFA-4DD8-A391-4AFA25FB7ECD}"/>
              </a:ext>
            </a:extLst>
          </p:cNvPr>
          <p:cNvGrpSpPr/>
          <p:nvPr/>
        </p:nvGrpSpPr>
        <p:grpSpPr>
          <a:xfrm rot="5400000">
            <a:off x="5499367" y="1658878"/>
            <a:ext cx="593911" cy="372455"/>
            <a:chOff x="7328585" y="764547"/>
            <a:chExt cx="593911" cy="372455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CE9C5013-BE20-4790-A253-2E925B980D16}"/>
                </a:ext>
              </a:extLst>
            </p:cNvPr>
            <p:cNvGrpSpPr/>
            <p:nvPr/>
          </p:nvGrpSpPr>
          <p:grpSpPr>
            <a:xfrm>
              <a:off x="7328585" y="764547"/>
              <a:ext cx="593911" cy="181454"/>
              <a:chOff x="6142169" y="771046"/>
              <a:chExt cx="593911" cy="181454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EE9161F4-13E1-436B-9489-E3588FF0C5C4}"/>
                  </a:ext>
                </a:extLst>
              </p:cNvPr>
              <p:cNvGrpSpPr/>
              <p:nvPr/>
            </p:nvGrpSpPr>
            <p:grpSpPr>
              <a:xfrm>
                <a:off x="6142169" y="852939"/>
                <a:ext cx="535938" cy="44438"/>
                <a:chOff x="1645920" y="5198122"/>
                <a:chExt cx="535938" cy="44438"/>
              </a:xfrm>
            </p:grpSpPr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98D03664-7CD2-4524-867D-5D29E8612E45}"/>
                    </a:ext>
                  </a:extLst>
                </p:cNvPr>
                <p:cNvCxnSpPr/>
                <p:nvPr/>
              </p:nvCxnSpPr>
              <p:spPr>
                <a:xfrm>
                  <a:off x="1645920" y="5234940"/>
                  <a:ext cx="185418" cy="0"/>
                </a:xfrm>
                <a:prstGeom prst="line">
                  <a:avLst/>
                </a:prstGeom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7C750B7D-63D3-4DFB-AFC4-04DB00B6A5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1560000">
                  <a:off x="1823718" y="5198122"/>
                  <a:ext cx="185418" cy="0"/>
                </a:xfrm>
                <a:prstGeom prst="line">
                  <a:avLst/>
                </a:prstGeom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33602845-9930-4378-92F5-6BCB4EFF6B4B}"/>
                    </a:ext>
                  </a:extLst>
                </p:cNvPr>
                <p:cNvCxnSpPr/>
                <p:nvPr/>
              </p:nvCxnSpPr>
              <p:spPr>
                <a:xfrm>
                  <a:off x="1996440" y="5242560"/>
                  <a:ext cx="185418" cy="0"/>
                </a:xfrm>
                <a:prstGeom prst="line">
                  <a:avLst/>
                </a:prstGeom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B48D0A9D-8903-406E-A8B8-F422726AC36C}"/>
                  </a:ext>
                </a:extLst>
              </p:cNvPr>
              <p:cNvSpPr/>
              <p:nvPr/>
            </p:nvSpPr>
            <p:spPr>
              <a:xfrm>
                <a:off x="6142169" y="771046"/>
                <a:ext cx="593911" cy="1814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38640E53-C309-4BD4-8251-4810990D2EF8}"/>
                </a:ext>
              </a:extLst>
            </p:cNvPr>
            <p:cNvGrpSpPr/>
            <p:nvPr/>
          </p:nvGrpSpPr>
          <p:grpSpPr>
            <a:xfrm>
              <a:off x="7328585" y="955548"/>
              <a:ext cx="593911" cy="181454"/>
              <a:chOff x="6142169" y="771046"/>
              <a:chExt cx="593911" cy="181454"/>
            </a:xfrm>
          </p:grpSpPr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2A923C6B-9F81-4A80-8859-473F1E855C08}"/>
                  </a:ext>
                </a:extLst>
              </p:cNvPr>
              <p:cNvGrpSpPr/>
              <p:nvPr/>
            </p:nvGrpSpPr>
            <p:grpSpPr>
              <a:xfrm>
                <a:off x="6142169" y="852939"/>
                <a:ext cx="535938" cy="44438"/>
                <a:chOff x="1645920" y="5198122"/>
                <a:chExt cx="535938" cy="44438"/>
              </a:xfrm>
            </p:grpSpPr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0A5EBF9-3C96-4B1C-89FE-AB11C8021737}"/>
                    </a:ext>
                  </a:extLst>
                </p:cNvPr>
                <p:cNvCxnSpPr/>
                <p:nvPr/>
              </p:nvCxnSpPr>
              <p:spPr>
                <a:xfrm>
                  <a:off x="1645920" y="5234940"/>
                  <a:ext cx="185418" cy="0"/>
                </a:xfrm>
                <a:prstGeom prst="line">
                  <a:avLst/>
                </a:prstGeom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6F303A1A-AE97-49EA-9FC4-A81F30B03A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1560000">
                  <a:off x="1823718" y="5198122"/>
                  <a:ext cx="185418" cy="0"/>
                </a:xfrm>
                <a:prstGeom prst="line">
                  <a:avLst/>
                </a:prstGeom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5A1A7DB7-4572-4486-94B0-CA652C57CCFD}"/>
                    </a:ext>
                  </a:extLst>
                </p:cNvPr>
                <p:cNvCxnSpPr/>
                <p:nvPr/>
              </p:nvCxnSpPr>
              <p:spPr>
                <a:xfrm>
                  <a:off x="1996440" y="5242560"/>
                  <a:ext cx="185418" cy="0"/>
                </a:xfrm>
                <a:prstGeom prst="line">
                  <a:avLst/>
                </a:prstGeom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6A062C23-5A29-4C0F-A907-F8ED050B1BB0}"/>
                  </a:ext>
                </a:extLst>
              </p:cNvPr>
              <p:cNvSpPr/>
              <p:nvPr/>
            </p:nvSpPr>
            <p:spPr>
              <a:xfrm>
                <a:off x="6142169" y="771046"/>
                <a:ext cx="593911" cy="1814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A074678E-534B-4D8C-90CF-B3A17C608F42}"/>
              </a:ext>
            </a:extLst>
          </p:cNvPr>
          <p:cNvSpPr txBox="1"/>
          <p:nvPr/>
        </p:nvSpPr>
        <p:spPr>
          <a:xfrm>
            <a:off x="5425600" y="937107"/>
            <a:ext cx="98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 Push buttons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2AF2F4C-E8DA-411B-9135-C3528B7A6A7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58839" y="2535762"/>
            <a:ext cx="828000" cy="0"/>
          </a:xfrm>
          <a:prstGeom prst="line">
            <a:avLst/>
          </a:prstGeom>
          <a:ln w="25400">
            <a:solidFill>
              <a:srgbClr val="7030A0"/>
            </a:solidFill>
            <a:head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A06421F-26FA-4774-88FD-984C307AB760}"/>
              </a:ext>
            </a:extLst>
          </p:cNvPr>
          <p:cNvCxnSpPr>
            <a:cxnSpLocks/>
          </p:cNvCxnSpPr>
          <p:nvPr/>
        </p:nvCxnSpPr>
        <p:spPr>
          <a:xfrm>
            <a:off x="5856220" y="2065330"/>
            <a:ext cx="0" cy="1036010"/>
          </a:xfrm>
          <a:prstGeom prst="line">
            <a:avLst/>
          </a:prstGeom>
          <a:ln w="25400">
            <a:solidFill>
              <a:srgbClr val="7030A0"/>
            </a:solidFill>
            <a:head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4CE205F-346C-4021-9F72-1B76E7A473D6}"/>
              </a:ext>
            </a:extLst>
          </p:cNvPr>
          <p:cNvCxnSpPr>
            <a:cxnSpLocks/>
          </p:cNvCxnSpPr>
          <p:nvPr/>
        </p:nvCxnSpPr>
        <p:spPr>
          <a:xfrm flipH="1">
            <a:off x="4907899" y="2949762"/>
            <a:ext cx="756000" cy="0"/>
          </a:xfrm>
          <a:prstGeom prst="line">
            <a:avLst/>
          </a:prstGeom>
          <a:ln w="25400">
            <a:solidFill>
              <a:srgbClr val="7030A0"/>
            </a:solidFill>
            <a:head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355B408-5151-48D9-A5E2-55488D66A4E1}"/>
              </a:ext>
            </a:extLst>
          </p:cNvPr>
          <p:cNvCxnSpPr>
            <a:cxnSpLocks/>
          </p:cNvCxnSpPr>
          <p:nvPr/>
        </p:nvCxnSpPr>
        <p:spPr>
          <a:xfrm flipH="1">
            <a:off x="4909219" y="3094542"/>
            <a:ext cx="972000" cy="0"/>
          </a:xfrm>
          <a:prstGeom prst="line">
            <a:avLst/>
          </a:prstGeom>
          <a:ln w="25400">
            <a:solidFill>
              <a:srgbClr val="7030A0"/>
            </a:solidFill>
            <a:head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6DBAD8D-DB54-4BF8-8C1E-B8C3A5442185}"/>
              </a:ext>
            </a:extLst>
          </p:cNvPr>
          <p:cNvCxnSpPr>
            <a:cxnSpLocks/>
          </p:cNvCxnSpPr>
          <p:nvPr/>
        </p:nvCxnSpPr>
        <p:spPr>
          <a:xfrm>
            <a:off x="5750298" y="4362447"/>
            <a:ext cx="0" cy="1008000"/>
          </a:xfrm>
          <a:prstGeom prst="line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0FA4C17-AF63-473F-B092-65EC113D1C6A}"/>
              </a:ext>
            </a:extLst>
          </p:cNvPr>
          <p:cNvCxnSpPr>
            <a:cxnSpLocks/>
          </p:cNvCxnSpPr>
          <p:nvPr/>
        </p:nvCxnSpPr>
        <p:spPr>
          <a:xfrm>
            <a:off x="5750298" y="5334430"/>
            <a:ext cx="338994" cy="0"/>
          </a:xfrm>
          <a:prstGeom prst="line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948DF7F5-9342-4FB4-94CC-9D45798719DA}"/>
              </a:ext>
            </a:extLst>
          </p:cNvPr>
          <p:cNvSpPr txBox="1"/>
          <p:nvPr/>
        </p:nvSpPr>
        <p:spPr>
          <a:xfrm>
            <a:off x="5722369" y="4346917"/>
            <a:ext cx="740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Serial time data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47FE4905-3C6B-4319-A7B6-4F18F9C2F371}"/>
              </a:ext>
            </a:extLst>
          </p:cNvPr>
          <p:cNvCxnSpPr>
            <a:cxnSpLocks/>
          </p:cNvCxnSpPr>
          <p:nvPr/>
        </p:nvCxnSpPr>
        <p:spPr>
          <a:xfrm>
            <a:off x="5646746" y="4361766"/>
            <a:ext cx="8940" cy="1101093"/>
          </a:xfrm>
          <a:prstGeom prst="line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9D333097-2265-486F-A53A-A9CC76DB2B83}"/>
              </a:ext>
            </a:extLst>
          </p:cNvPr>
          <p:cNvCxnSpPr>
            <a:cxnSpLocks/>
          </p:cNvCxnSpPr>
          <p:nvPr/>
        </p:nvCxnSpPr>
        <p:spPr>
          <a:xfrm>
            <a:off x="5663899" y="5456350"/>
            <a:ext cx="419896" cy="0"/>
          </a:xfrm>
          <a:prstGeom prst="line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4E4D2400-5510-433E-850A-25DEF5EB977B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98063" y="3389321"/>
            <a:ext cx="1158164" cy="792761"/>
          </a:xfrm>
          <a:prstGeom prst="bentConnector3">
            <a:avLst>
              <a:gd name="adj1" fmla="val 39473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A43E75C8-C46C-4427-98DD-16B794909666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72419" y="3269237"/>
            <a:ext cx="1131298" cy="1003992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9F101BC7-1891-4F5C-B545-8CB396A4C259}"/>
              </a:ext>
            </a:extLst>
          </p:cNvPr>
          <p:cNvCxnSpPr>
            <a:cxnSpLocks/>
          </p:cNvCxnSpPr>
          <p:nvPr/>
        </p:nvCxnSpPr>
        <p:spPr>
          <a:xfrm rot="16200000" flipV="1">
            <a:off x="4670774" y="3263873"/>
            <a:ext cx="1159855" cy="999195"/>
          </a:xfrm>
          <a:prstGeom prst="bentConnector3">
            <a:avLst>
              <a:gd name="adj1" fmla="val 59198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3C45CDD4-F7AD-4A29-9516-2C7CB3D5E96B}"/>
              </a:ext>
            </a:extLst>
          </p:cNvPr>
          <p:cNvCxnSpPr>
            <a:cxnSpLocks/>
          </p:cNvCxnSpPr>
          <p:nvPr/>
        </p:nvCxnSpPr>
        <p:spPr>
          <a:xfrm rot="16200000" flipV="1">
            <a:off x="3860641" y="3403302"/>
            <a:ext cx="1123585" cy="784448"/>
          </a:xfrm>
          <a:prstGeom prst="bentConnector3">
            <a:avLst>
              <a:gd name="adj1" fmla="val 2829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1DB8E88-FA15-4C7E-9FBF-2DCA5562CE29}"/>
              </a:ext>
            </a:extLst>
          </p:cNvPr>
          <p:cNvCxnSpPr>
            <a:cxnSpLocks/>
          </p:cNvCxnSpPr>
          <p:nvPr/>
        </p:nvCxnSpPr>
        <p:spPr>
          <a:xfrm>
            <a:off x="4822219" y="4353213"/>
            <a:ext cx="14041" cy="1607407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2C7C8A1C-AB71-4586-8F12-1DBBB96359FF}"/>
              </a:ext>
            </a:extLst>
          </p:cNvPr>
          <p:cNvCxnSpPr>
            <a:cxnSpLocks/>
          </p:cNvCxnSpPr>
          <p:nvPr/>
        </p:nvCxnSpPr>
        <p:spPr>
          <a:xfrm flipH="1">
            <a:off x="4836261" y="5962074"/>
            <a:ext cx="123598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4F1A0438-D609-4C4E-B4A6-80E5CC217DE3}"/>
              </a:ext>
            </a:extLst>
          </p:cNvPr>
          <p:cNvSpPr txBox="1"/>
          <p:nvPr/>
        </p:nvSpPr>
        <p:spPr>
          <a:xfrm>
            <a:off x="5242400" y="590370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Gnd</a:t>
            </a:r>
          </a:p>
        </p:txBody>
      </p: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649873C6-5EAD-4E3E-AAE3-DEBB51F80F3E}"/>
              </a:ext>
            </a:extLst>
          </p:cNvPr>
          <p:cNvCxnSpPr>
            <a:cxnSpLocks/>
          </p:cNvCxnSpPr>
          <p:nvPr/>
        </p:nvCxnSpPr>
        <p:spPr>
          <a:xfrm rot="16200000" flipV="1">
            <a:off x="3703648" y="3409551"/>
            <a:ext cx="1130431" cy="778799"/>
          </a:xfrm>
          <a:prstGeom prst="bentConnector3">
            <a:avLst>
              <a:gd name="adj1" fmla="val 16970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B3404103-AD5B-4643-A2DB-CB36FD386D37}"/>
              </a:ext>
            </a:extLst>
          </p:cNvPr>
          <p:cNvCxnSpPr>
            <a:cxnSpLocks/>
          </p:cNvCxnSpPr>
          <p:nvPr/>
        </p:nvCxnSpPr>
        <p:spPr>
          <a:xfrm>
            <a:off x="4656138" y="4331097"/>
            <a:ext cx="38957" cy="1986922"/>
          </a:xfrm>
          <a:prstGeom prst="line">
            <a:avLst/>
          </a:prstGeom>
          <a:ln w="25400">
            <a:solidFill>
              <a:schemeClr val="accent2"/>
            </a:solidFill>
            <a:head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9328FBA8-8929-43FA-AC3C-C54D729700F8}"/>
              </a:ext>
            </a:extLst>
          </p:cNvPr>
          <p:cNvCxnSpPr>
            <a:cxnSpLocks/>
          </p:cNvCxnSpPr>
          <p:nvPr/>
        </p:nvCxnSpPr>
        <p:spPr>
          <a:xfrm flipH="1">
            <a:off x="4681226" y="6318637"/>
            <a:ext cx="1391015" cy="3234"/>
          </a:xfrm>
          <a:prstGeom prst="line">
            <a:avLst/>
          </a:prstGeom>
          <a:ln w="25400">
            <a:solidFill>
              <a:schemeClr val="accent2"/>
            </a:solidFill>
            <a:head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FA2B12A7-FF0D-41F7-8B3E-3F96EA9E7F47}"/>
              </a:ext>
            </a:extLst>
          </p:cNvPr>
          <p:cNvSpPr txBox="1"/>
          <p:nvPr/>
        </p:nvSpPr>
        <p:spPr>
          <a:xfrm>
            <a:off x="5299007" y="6249682"/>
            <a:ext cx="589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accent2"/>
                </a:solidFill>
              </a:rPr>
              <a:t>5V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55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9884F8-D80F-4D19-B398-262BFFA6AD1D}"/>
              </a:ext>
            </a:extLst>
          </p:cNvPr>
          <p:cNvSpPr txBox="1"/>
          <p:nvPr/>
        </p:nvSpPr>
        <p:spPr>
          <a:xfrm>
            <a:off x="2991757" y="409334"/>
            <a:ext cx="389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Control board components &amp; interfaces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6CED52-E265-4A66-8408-0411A5058542}"/>
              </a:ext>
            </a:extLst>
          </p:cNvPr>
          <p:cNvSpPr/>
          <p:nvPr/>
        </p:nvSpPr>
        <p:spPr>
          <a:xfrm>
            <a:off x="3314700" y="1882140"/>
            <a:ext cx="4251960" cy="2394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363306-8706-48C2-87D3-CA7CA9FDB5DC}"/>
              </a:ext>
            </a:extLst>
          </p:cNvPr>
          <p:cNvCxnSpPr>
            <a:cxnSpLocks/>
          </p:cNvCxnSpPr>
          <p:nvPr/>
        </p:nvCxnSpPr>
        <p:spPr>
          <a:xfrm>
            <a:off x="1981200" y="2172130"/>
            <a:ext cx="1368000" cy="0"/>
          </a:xfrm>
          <a:prstGeom prst="line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84C1DB4-B4A2-4A55-9BB0-213088871703}"/>
              </a:ext>
            </a:extLst>
          </p:cNvPr>
          <p:cNvSpPr/>
          <p:nvPr/>
        </p:nvSpPr>
        <p:spPr>
          <a:xfrm>
            <a:off x="256931" y="1715155"/>
            <a:ext cx="1699260" cy="1371600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1F0590-21E6-409B-9C02-025EC7EC3324}"/>
              </a:ext>
            </a:extLst>
          </p:cNvPr>
          <p:cNvSpPr txBox="1"/>
          <p:nvPr/>
        </p:nvSpPr>
        <p:spPr>
          <a:xfrm>
            <a:off x="396240" y="1882140"/>
            <a:ext cx="1394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Timer Counter board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0695A7-72F6-49CD-9A8B-810931D5D376}"/>
              </a:ext>
            </a:extLst>
          </p:cNvPr>
          <p:cNvSpPr/>
          <p:nvPr/>
        </p:nvSpPr>
        <p:spPr>
          <a:xfrm>
            <a:off x="281940" y="3368040"/>
            <a:ext cx="1699260" cy="1371600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5522EF-402D-49EC-9441-6C416B90F8C0}"/>
              </a:ext>
            </a:extLst>
          </p:cNvPr>
          <p:cNvSpPr txBox="1"/>
          <p:nvPr/>
        </p:nvSpPr>
        <p:spPr>
          <a:xfrm>
            <a:off x="396240" y="3482340"/>
            <a:ext cx="1394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Timer Counter board 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9266D5-8485-4CE9-8030-FC1FF7C4086D}"/>
              </a:ext>
            </a:extLst>
          </p:cNvPr>
          <p:cNvCxnSpPr>
            <a:cxnSpLocks/>
          </p:cNvCxnSpPr>
          <p:nvPr/>
        </p:nvCxnSpPr>
        <p:spPr>
          <a:xfrm flipH="1">
            <a:off x="1970677" y="2324530"/>
            <a:ext cx="1368000" cy="0"/>
          </a:xfrm>
          <a:prstGeom prst="line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EC799B-D4E2-4D90-A755-71DC749FD383}"/>
              </a:ext>
            </a:extLst>
          </p:cNvPr>
          <p:cNvCxnSpPr>
            <a:cxnSpLocks/>
          </p:cNvCxnSpPr>
          <p:nvPr/>
        </p:nvCxnSpPr>
        <p:spPr>
          <a:xfrm>
            <a:off x="1975394" y="3604690"/>
            <a:ext cx="1368000" cy="0"/>
          </a:xfrm>
          <a:prstGeom prst="line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F221E1-9751-4BE8-90E7-F595CC3BE292}"/>
              </a:ext>
            </a:extLst>
          </p:cNvPr>
          <p:cNvCxnSpPr>
            <a:cxnSpLocks/>
          </p:cNvCxnSpPr>
          <p:nvPr/>
        </p:nvCxnSpPr>
        <p:spPr>
          <a:xfrm flipH="1">
            <a:off x="1957237" y="3741850"/>
            <a:ext cx="1368000" cy="0"/>
          </a:xfrm>
          <a:prstGeom prst="line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D3180A-4D4D-48B1-8699-3668FD8533A2}"/>
              </a:ext>
            </a:extLst>
          </p:cNvPr>
          <p:cNvCxnSpPr>
            <a:cxnSpLocks/>
          </p:cNvCxnSpPr>
          <p:nvPr/>
        </p:nvCxnSpPr>
        <p:spPr>
          <a:xfrm flipH="1">
            <a:off x="1957237" y="2813520"/>
            <a:ext cx="1368000" cy="0"/>
          </a:xfrm>
          <a:prstGeom prst="line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75D796-3B98-4635-B992-1A9C305BABA4}"/>
              </a:ext>
            </a:extLst>
          </p:cNvPr>
          <p:cNvCxnSpPr>
            <a:cxnSpLocks/>
          </p:cNvCxnSpPr>
          <p:nvPr/>
        </p:nvCxnSpPr>
        <p:spPr>
          <a:xfrm flipH="1">
            <a:off x="1970677" y="4101300"/>
            <a:ext cx="1368000" cy="0"/>
          </a:xfrm>
          <a:prstGeom prst="line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29785EC-DFB3-4EBC-93E4-ADAC89FC9114}"/>
              </a:ext>
            </a:extLst>
          </p:cNvPr>
          <p:cNvSpPr txBox="1"/>
          <p:nvPr/>
        </p:nvSpPr>
        <p:spPr>
          <a:xfrm>
            <a:off x="1974397" y="1839113"/>
            <a:ext cx="134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Serial data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5BA1BA-64B7-45B8-BEB3-CC2069C63D34}"/>
              </a:ext>
            </a:extLst>
          </p:cNvPr>
          <p:cNvSpPr txBox="1"/>
          <p:nvPr/>
        </p:nvSpPr>
        <p:spPr>
          <a:xfrm>
            <a:off x="1970677" y="3278295"/>
            <a:ext cx="134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Serial data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19F47F-3099-4F8E-9674-CA5CFF20D93A}"/>
              </a:ext>
            </a:extLst>
          </p:cNvPr>
          <p:cNvSpPr txBox="1"/>
          <p:nvPr/>
        </p:nvSpPr>
        <p:spPr>
          <a:xfrm>
            <a:off x="2021426" y="2492340"/>
            <a:ext cx="128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Arm/Start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965215-4D5A-459C-B152-C3DCDC54B637}"/>
              </a:ext>
            </a:extLst>
          </p:cNvPr>
          <p:cNvSpPr txBox="1"/>
          <p:nvPr/>
        </p:nvSpPr>
        <p:spPr>
          <a:xfrm>
            <a:off x="2035717" y="3778233"/>
            <a:ext cx="128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Arm/Start 2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0DC0224-89B2-4FBD-A238-20E8E8EA18B4}"/>
              </a:ext>
            </a:extLst>
          </p:cNvPr>
          <p:cNvGrpSpPr/>
          <p:nvPr/>
        </p:nvGrpSpPr>
        <p:grpSpPr>
          <a:xfrm rot="5400000">
            <a:off x="6573787" y="2009157"/>
            <a:ext cx="593911" cy="372455"/>
            <a:chOff x="7328585" y="764547"/>
            <a:chExt cx="593911" cy="37245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D948829-BF50-4A29-BF3A-6ADADB18149A}"/>
                </a:ext>
              </a:extLst>
            </p:cNvPr>
            <p:cNvGrpSpPr/>
            <p:nvPr/>
          </p:nvGrpSpPr>
          <p:grpSpPr>
            <a:xfrm>
              <a:off x="7328585" y="764547"/>
              <a:ext cx="593911" cy="181454"/>
              <a:chOff x="6142169" y="771046"/>
              <a:chExt cx="593911" cy="181454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E5974DB0-E7D1-43E2-B408-2364F828C300}"/>
                  </a:ext>
                </a:extLst>
              </p:cNvPr>
              <p:cNvGrpSpPr/>
              <p:nvPr/>
            </p:nvGrpSpPr>
            <p:grpSpPr>
              <a:xfrm>
                <a:off x="6142169" y="852939"/>
                <a:ext cx="535938" cy="44438"/>
                <a:chOff x="1645920" y="5198122"/>
                <a:chExt cx="535938" cy="44438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C1521D11-EE43-44F8-A3B5-C1B9DEA3CD54}"/>
                    </a:ext>
                  </a:extLst>
                </p:cNvPr>
                <p:cNvCxnSpPr/>
                <p:nvPr/>
              </p:nvCxnSpPr>
              <p:spPr>
                <a:xfrm>
                  <a:off x="1645920" y="5234940"/>
                  <a:ext cx="185418" cy="0"/>
                </a:xfrm>
                <a:prstGeom prst="line">
                  <a:avLst/>
                </a:prstGeom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B0BC9F05-CC31-49C3-A561-F86EF4F235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1560000">
                  <a:off x="1823718" y="5198122"/>
                  <a:ext cx="185418" cy="0"/>
                </a:xfrm>
                <a:prstGeom prst="line">
                  <a:avLst/>
                </a:prstGeom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FAE329FB-17A1-4B0B-8C36-AF45A433E3D7}"/>
                    </a:ext>
                  </a:extLst>
                </p:cNvPr>
                <p:cNvCxnSpPr/>
                <p:nvPr/>
              </p:nvCxnSpPr>
              <p:spPr>
                <a:xfrm>
                  <a:off x="1996440" y="5242560"/>
                  <a:ext cx="185418" cy="0"/>
                </a:xfrm>
                <a:prstGeom prst="line">
                  <a:avLst/>
                </a:prstGeom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8DD7964-657C-42DE-8D53-2079FC260673}"/>
                  </a:ext>
                </a:extLst>
              </p:cNvPr>
              <p:cNvSpPr/>
              <p:nvPr/>
            </p:nvSpPr>
            <p:spPr>
              <a:xfrm>
                <a:off x="6142169" y="771046"/>
                <a:ext cx="593911" cy="1814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12EA68A-472E-4A1D-A738-27A872110751}"/>
                </a:ext>
              </a:extLst>
            </p:cNvPr>
            <p:cNvGrpSpPr/>
            <p:nvPr/>
          </p:nvGrpSpPr>
          <p:grpSpPr>
            <a:xfrm>
              <a:off x="7328585" y="955548"/>
              <a:ext cx="593911" cy="181454"/>
              <a:chOff x="6142169" y="771046"/>
              <a:chExt cx="593911" cy="18145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4CD7125B-0FF9-484A-88A3-3DF0B6635231}"/>
                  </a:ext>
                </a:extLst>
              </p:cNvPr>
              <p:cNvGrpSpPr/>
              <p:nvPr/>
            </p:nvGrpSpPr>
            <p:grpSpPr>
              <a:xfrm>
                <a:off x="6142169" y="852939"/>
                <a:ext cx="535938" cy="44438"/>
                <a:chOff x="1645920" y="5198122"/>
                <a:chExt cx="535938" cy="44438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471976D5-0A8D-422D-AF49-F065DA8506CB}"/>
                    </a:ext>
                  </a:extLst>
                </p:cNvPr>
                <p:cNvCxnSpPr/>
                <p:nvPr/>
              </p:nvCxnSpPr>
              <p:spPr>
                <a:xfrm>
                  <a:off x="1645920" y="5234940"/>
                  <a:ext cx="185418" cy="0"/>
                </a:xfrm>
                <a:prstGeom prst="line">
                  <a:avLst/>
                </a:prstGeom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E601F57-5EEA-41E5-8FF3-DC46CA65B1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1560000">
                  <a:off x="1823718" y="5198122"/>
                  <a:ext cx="185418" cy="0"/>
                </a:xfrm>
                <a:prstGeom prst="line">
                  <a:avLst/>
                </a:prstGeom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32EFCD56-8283-41AA-ABAB-27CC487A2223}"/>
                    </a:ext>
                  </a:extLst>
                </p:cNvPr>
                <p:cNvCxnSpPr/>
                <p:nvPr/>
              </p:nvCxnSpPr>
              <p:spPr>
                <a:xfrm>
                  <a:off x="1996440" y="5242560"/>
                  <a:ext cx="185418" cy="0"/>
                </a:xfrm>
                <a:prstGeom prst="line">
                  <a:avLst/>
                </a:prstGeom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C59B2FB-6547-45F0-9DCE-BB5CCA0113AF}"/>
                  </a:ext>
                </a:extLst>
              </p:cNvPr>
              <p:cNvSpPr/>
              <p:nvPr/>
            </p:nvSpPr>
            <p:spPr>
              <a:xfrm>
                <a:off x="6142169" y="771046"/>
                <a:ext cx="593911" cy="1814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11D8412-2307-4A32-9767-BC812B15117E}"/>
              </a:ext>
            </a:extLst>
          </p:cNvPr>
          <p:cNvGrpSpPr/>
          <p:nvPr/>
        </p:nvGrpSpPr>
        <p:grpSpPr>
          <a:xfrm rot="5400000">
            <a:off x="6049184" y="1992868"/>
            <a:ext cx="593911" cy="372455"/>
            <a:chOff x="7328585" y="764547"/>
            <a:chExt cx="593911" cy="37245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6073D7A-FED9-4D24-BBEF-1B23766B370F}"/>
                </a:ext>
              </a:extLst>
            </p:cNvPr>
            <p:cNvGrpSpPr/>
            <p:nvPr/>
          </p:nvGrpSpPr>
          <p:grpSpPr>
            <a:xfrm>
              <a:off x="7328585" y="764547"/>
              <a:ext cx="593911" cy="181454"/>
              <a:chOff x="6142169" y="771046"/>
              <a:chExt cx="593911" cy="181454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1AEF884-68CF-44FF-9DA6-CD611AA88F7B}"/>
                  </a:ext>
                </a:extLst>
              </p:cNvPr>
              <p:cNvGrpSpPr/>
              <p:nvPr/>
            </p:nvGrpSpPr>
            <p:grpSpPr>
              <a:xfrm>
                <a:off x="6142169" y="852939"/>
                <a:ext cx="535938" cy="44438"/>
                <a:chOff x="1645920" y="5198122"/>
                <a:chExt cx="535938" cy="44438"/>
              </a:xfrm>
            </p:grpSpPr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617965F2-8B2E-4B1A-B96C-B69747B6D34A}"/>
                    </a:ext>
                  </a:extLst>
                </p:cNvPr>
                <p:cNvCxnSpPr/>
                <p:nvPr/>
              </p:nvCxnSpPr>
              <p:spPr>
                <a:xfrm>
                  <a:off x="1645920" y="5234940"/>
                  <a:ext cx="185418" cy="0"/>
                </a:xfrm>
                <a:prstGeom prst="line">
                  <a:avLst/>
                </a:prstGeom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BB17EA8A-C5D1-460C-883F-9B5E9A9848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1560000">
                  <a:off x="1823718" y="5198122"/>
                  <a:ext cx="185418" cy="0"/>
                </a:xfrm>
                <a:prstGeom prst="line">
                  <a:avLst/>
                </a:prstGeom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34A0135C-AC48-4421-9058-7358D8868724}"/>
                    </a:ext>
                  </a:extLst>
                </p:cNvPr>
                <p:cNvCxnSpPr/>
                <p:nvPr/>
              </p:nvCxnSpPr>
              <p:spPr>
                <a:xfrm>
                  <a:off x="1996440" y="5242560"/>
                  <a:ext cx="185418" cy="0"/>
                </a:xfrm>
                <a:prstGeom prst="line">
                  <a:avLst/>
                </a:prstGeom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E279E45-F081-44CC-B298-CB88C17E3CBC}"/>
                  </a:ext>
                </a:extLst>
              </p:cNvPr>
              <p:cNvSpPr/>
              <p:nvPr/>
            </p:nvSpPr>
            <p:spPr>
              <a:xfrm>
                <a:off x="6142169" y="771046"/>
                <a:ext cx="593911" cy="1814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1C44D48-8874-48F3-928C-ECB9468D1113}"/>
                </a:ext>
              </a:extLst>
            </p:cNvPr>
            <p:cNvGrpSpPr/>
            <p:nvPr/>
          </p:nvGrpSpPr>
          <p:grpSpPr>
            <a:xfrm>
              <a:off x="7328585" y="955548"/>
              <a:ext cx="593911" cy="181454"/>
              <a:chOff x="6142169" y="771046"/>
              <a:chExt cx="593911" cy="181454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8E974CD-F34D-440B-9EF9-72CD9BCC5D24}"/>
                  </a:ext>
                </a:extLst>
              </p:cNvPr>
              <p:cNvGrpSpPr/>
              <p:nvPr/>
            </p:nvGrpSpPr>
            <p:grpSpPr>
              <a:xfrm>
                <a:off x="6142169" y="852939"/>
                <a:ext cx="535938" cy="44438"/>
                <a:chOff x="1645920" y="5198122"/>
                <a:chExt cx="535938" cy="44438"/>
              </a:xfrm>
            </p:grpSpPr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BF697A5B-4955-4A7F-9466-02711DDE4560}"/>
                    </a:ext>
                  </a:extLst>
                </p:cNvPr>
                <p:cNvCxnSpPr/>
                <p:nvPr/>
              </p:nvCxnSpPr>
              <p:spPr>
                <a:xfrm>
                  <a:off x="1645920" y="5234940"/>
                  <a:ext cx="185418" cy="0"/>
                </a:xfrm>
                <a:prstGeom prst="line">
                  <a:avLst/>
                </a:prstGeom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1AD2A38D-765E-479E-A7F7-1CA0592E37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1560000">
                  <a:off x="1823718" y="5198122"/>
                  <a:ext cx="185418" cy="0"/>
                </a:xfrm>
                <a:prstGeom prst="line">
                  <a:avLst/>
                </a:prstGeom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3DCA0CAF-D51B-46AF-83A9-5584F780881C}"/>
                    </a:ext>
                  </a:extLst>
                </p:cNvPr>
                <p:cNvCxnSpPr/>
                <p:nvPr/>
              </p:nvCxnSpPr>
              <p:spPr>
                <a:xfrm>
                  <a:off x="1996440" y="5242560"/>
                  <a:ext cx="185418" cy="0"/>
                </a:xfrm>
                <a:prstGeom prst="line">
                  <a:avLst/>
                </a:prstGeom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95BE060-A667-44F5-A21A-8F33E5A8B94A}"/>
                  </a:ext>
                </a:extLst>
              </p:cNvPr>
              <p:cNvSpPr/>
              <p:nvPr/>
            </p:nvSpPr>
            <p:spPr>
              <a:xfrm>
                <a:off x="6142169" y="771046"/>
                <a:ext cx="593911" cy="1814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E92CBBA-7590-4EF2-8B3C-6808537D8430}"/>
              </a:ext>
            </a:extLst>
          </p:cNvPr>
          <p:cNvSpPr txBox="1"/>
          <p:nvPr/>
        </p:nvSpPr>
        <p:spPr>
          <a:xfrm>
            <a:off x="5918096" y="1527336"/>
            <a:ext cx="141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 buttons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CD4AFEE-E1F9-43E8-B52B-8AA298F19B35}"/>
              </a:ext>
            </a:extLst>
          </p:cNvPr>
          <p:cNvSpPr/>
          <p:nvPr/>
        </p:nvSpPr>
        <p:spPr>
          <a:xfrm>
            <a:off x="3573456" y="4830968"/>
            <a:ext cx="3734447" cy="1002268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1D96D6-56C0-4475-8F05-3A11BAE83B56}"/>
              </a:ext>
            </a:extLst>
          </p:cNvPr>
          <p:cNvSpPr txBox="1"/>
          <p:nvPr/>
        </p:nvSpPr>
        <p:spPr>
          <a:xfrm>
            <a:off x="4972411" y="5147436"/>
            <a:ext cx="93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RATS PC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5BF2C61-BD29-4E73-8B1A-8459AF5290A8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440680" y="4276970"/>
            <a:ext cx="0" cy="553998"/>
          </a:xfrm>
          <a:prstGeom prst="straightConnector1">
            <a:avLst/>
          </a:prstGeom>
          <a:ln w="254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E647800-09A8-415E-B1F0-B9D72C41C243}"/>
              </a:ext>
            </a:extLst>
          </p:cNvPr>
          <p:cNvSpPr txBox="1"/>
          <p:nvPr/>
        </p:nvSpPr>
        <p:spPr>
          <a:xfrm>
            <a:off x="5556550" y="4373801"/>
            <a:ext cx="141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USB data link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DF68A53-5DE1-412D-B5EA-48D05EE36FA8}"/>
              </a:ext>
            </a:extLst>
          </p:cNvPr>
          <p:cNvSpPr txBox="1"/>
          <p:nvPr/>
        </p:nvSpPr>
        <p:spPr>
          <a:xfrm>
            <a:off x="4450023" y="3002280"/>
            <a:ext cx="169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Micro processor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988006A-08A5-4AE5-B6D2-B2BA202C8D53}"/>
              </a:ext>
            </a:extLst>
          </p:cNvPr>
          <p:cNvSpPr/>
          <p:nvPr/>
        </p:nvSpPr>
        <p:spPr>
          <a:xfrm>
            <a:off x="4305300" y="2861672"/>
            <a:ext cx="2036067" cy="620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7D1CEBE-76CE-42FC-B8C1-F4D2B334CD58}"/>
              </a:ext>
            </a:extLst>
          </p:cNvPr>
          <p:cNvCxnSpPr>
            <a:cxnSpLocks/>
          </p:cNvCxnSpPr>
          <p:nvPr/>
        </p:nvCxnSpPr>
        <p:spPr>
          <a:xfrm flipV="1">
            <a:off x="5363061" y="3482032"/>
            <a:ext cx="1" cy="7680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2ABE855-2CF1-40A3-843F-5F039E34C1A0}"/>
              </a:ext>
            </a:extLst>
          </p:cNvPr>
          <p:cNvCxnSpPr>
            <a:cxnSpLocks/>
          </p:cNvCxnSpPr>
          <p:nvPr/>
        </p:nvCxnSpPr>
        <p:spPr>
          <a:xfrm flipV="1">
            <a:off x="1957237" y="2933174"/>
            <a:ext cx="1333500" cy="93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4A1747D-B615-4B43-96EA-A7FB5AAC5089}"/>
              </a:ext>
            </a:extLst>
          </p:cNvPr>
          <p:cNvSpPr txBox="1"/>
          <p:nvPr/>
        </p:nvSpPr>
        <p:spPr>
          <a:xfrm>
            <a:off x="2324247" y="286695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Gnd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0A8F1A1-F597-4661-8FF0-49869A89A56E}"/>
              </a:ext>
            </a:extLst>
          </p:cNvPr>
          <p:cNvCxnSpPr>
            <a:cxnSpLocks/>
          </p:cNvCxnSpPr>
          <p:nvPr/>
        </p:nvCxnSpPr>
        <p:spPr>
          <a:xfrm flipV="1">
            <a:off x="1987927" y="4229146"/>
            <a:ext cx="1333500" cy="93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F9B23EE-2036-4747-9E2D-80A60A63F5D7}"/>
              </a:ext>
            </a:extLst>
          </p:cNvPr>
          <p:cNvSpPr txBox="1"/>
          <p:nvPr/>
        </p:nvSpPr>
        <p:spPr>
          <a:xfrm>
            <a:off x="2393379" y="417998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Gnd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59354DB-A9C1-442F-A067-E372331FAF2D}"/>
              </a:ext>
            </a:extLst>
          </p:cNvPr>
          <p:cNvCxnSpPr>
            <a:cxnSpLocks/>
          </p:cNvCxnSpPr>
          <p:nvPr/>
        </p:nvCxnSpPr>
        <p:spPr>
          <a:xfrm>
            <a:off x="3290737" y="2332580"/>
            <a:ext cx="1014563" cy="529092"/>
          </a:xfrm>
          <a:prstGeom prst="line">
            <a:avLst/>
          </a:prstGeom>
          <a:ln w="254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F78E199-38DF-4500-B4F9-3BE47144176E}"/>
              </a:ext>
            </a:extLst>
          </p:cNvPr>
          <p:cNvCxnSpPr>
            <a:cxnSpLocks/>
          </p:cNvCxnSpPr>
          <p:nvPr/>
        </p:nvCxnSpPr>
        <p:spPr>
          <a:xfrm>
            <a:off x="3342397" y="2172131"/>
            <a:ext cx="1237860" cy="673300"/>
          </a:xfrm>
          <a:prstGeom prst="line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6E61A92-6EA1-436C-A49D-CE1F8AA0081C}"/>
              </a:ext>
            </a:extLst>
          </p:cNvPr>
          <p:cNvCxnSpPr>
            <a:cxnSpLocks/>
          </p:cNvCxnSpPr>
          <p:nvPr/>
        </p:nvCxnSpPr>
        <p:spPr>
          <a:xfrm flipV="1">
            <a:off x="3321427" y="3472897"/>
            <a:ext cx="972480" cy="131792"/>
          </a:xfrm>
          <a:prstGeom prst="line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FE2A0FC-01CF-4A3C-847E-700048E5E3D3}"/>
              </a:ext>
            </a:extLst>
          </p:cNvPr>
          <p:cNvCxnSpPr>
            <a:cxnSpLocks/>
          </p:cNvCxnSpPr>
          <p:nvPr/>
        </p:nvCxnSpPr>
        <p:spPr>
          <a:xfrm flipV="1">
            <a:off x="3310946" y="3514215"/>
            <a:ext cx="1344037" cy="228769"/>
          </a:xfrm>
          <a:prstGeom prst="line">
            <a:avLst/>
          </a:prstGeom>
          <a:ln w="254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B9A674C-307D-4E47-BC12-BC4CC8505627}"/>
              </a:ext>
            </a:extLst>
          </p:cNvPr>
          <p:cNvSpPr txBox="1"/>
          <p:nvPr/>
        </p:nvSpPr>
        <p:spPr>
          <a:xfrm>
            <a:off x="2023303" y="2492341"/>
            <a:ext cx="128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Arm/Start 1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E85818C-3598-49AE-A932-81F401B1D237}"/>
              </a:ext>
            </a:extLst>
          </p:cNvPr>
          <p:cNvCxnSpPr>
            <a:cxnSpLocks/>
          </p:cNvCxnSpPr>
          <p:nvPr/>
        </p:nvCxnSpPr>
        <p:spPr>
          <a:xfrm flipH="1">
            <a:off x="3298964" y="3482340"/>
            <a:ext cx="1608316" cy="618960"/>
          </a:xfrm>
          <a:prstGeom prst="line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44C86B5-5A5A-4569-A7E3-60992F96BA74}"/>
              </a:ext>
            </a:extLst>
          </p:cNvPr>
          <p:cNvCxnSpPr>
            <a:cxnSpLocks/>
          </p:cNvCxnSpPr>
          <p:nvPr/>
        </p:nvCxnSpPr>
        <p:spPr>
          <a:xfrm flipH="1" flipV="1">
            <a:off x="3308943" y="2806194"/>
            <a:ext cx="1014563" cy="223287"/>
          </a:xfrm>
          <a:prstGeom prst="line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6A4C204-E883-45A7-A91F-BA83C504D07E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3298964" y="2942536"/>
            <a:ext cx="1006336" cy="2294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D40EAD3-8A41-40F0-9B0D-1AE45B1A17C9}"/>
              </a:ext>
            </a:extLst>
          </p:cNvPr>
          <p:cNvCxnSpPr>
            <a:cxnSpLocks/>
          </p:cNvCxnSpPr>
          <p:nvPr/>
        </p:nvCxnSpPr>
        <p:spPr>
          <a:xfrm flipV="1">
            <a:off x="3304791" y="3477822"/>
            <a:ext cx="1788764" cy="7523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B88B2C6-653A-4C81-9B19-E0D34A190DCB}"/>
              </a:ext>
            </a:extLst>
          </p:cNvPr>
          <p:cNvCxnSpPr>
            <a:cxnSpLocks/>
            <a:stCxn id="35" idx="3"/>
          </p:cNvCxnSpPr>
          <p:nvPr/>
        </p:nvCxnSpPr>
        <p:spPr>
          <a:xfrm flipH="1">
            <a:off x="5306778" y="2476052"/>
            <a:ext cx="943862" cy="391644"/>
          </a:xfrm>
          <a:prstGeom prst="line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90CAE30-B457-45EF-AF27-58D30AFEBBBE}"/>
              </a:ext>
            </a:extLst>
          </p:cNvPr>
          <p:cNvCxnSpPr>
            <a:cxnSpLocks/>
          </p:cNvCxnSpPr>
          <p:nvPr/>
        </p:nvCxnSpPr>
        <p:spPr>
          <a:xfrm flipH="1">
            <a:off x="5561623" y="2475306"/>
            <a:ext cx="943862" cy="391644"/>
          </a:xfrm>
          <a:prstGeom prst="line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2DFD86E-BE6A-4567-B8CE-F12E94ED314F}"/>
              </a:ext>
            </a:extLst>
          </p:cNvPr>
          <p:cNvCxnSpPr>
            <a:cxnSpLocks/>
          </p:cNvCxnSpPr>
          <p:nvPr/>
        </p:nvCxnSpPr>
        <p:spPr>
          <a:xfrm flipH="1">
            <a:off x="5806700" y="2489990"/>
            <a:ext cx="943862" cy="391644"/>
          </a:xfrm>
          <a:prstGeom prst="line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F29C8E8-2229-4297-B465-A565753E8D0C}"/>
              </a:ext>
            </a:extLst>
          </p:cNvPr>
          <p:cNvCxnSpPr>
            <a:cxnSpLocks/>
          </p:cNvCxnSpPr>
          <p:nvPr/>
        </p:nvCxnSpPr>
        <p:spPr>
          <a:xfrm flipH="1">
            <a:off x="6110940" y="2489990"/>
            <a:ext cx="943862" cy="391644"/>
          </a:xfrm>
          <a:prstGeom prst="line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12DBEB6-DF58-43F7-8CA1-6FC344F8FC0B}"/>
              </a:ext>
            </a:extLst>
          </p:cNvPr>
          <p:cNvCxnSpPr>
            <a:cxnSpLocks/>
          </p:cNvCxnSpPr>
          <p:nvPr/>
        </p:nvCxnSpPr>
        <p:spPr>
          <a:xfrm flipV="1">
            <a:off x="1970677" y="4646301"/>
            <a:ext cx="2211246" cy="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8E31E87-6C26-45C3-BC65-6FDFB467599E}"/>
              </a:ext>
            </a:extLst>
          </p:cNvPr>
          <p:cNvCxnSpPr>
            <a:cxnSpLocks/>
          </p:cNvCxnSpPr>
          <p:nvPr/>
        </p:nvCxnSpPr>
        <p:spPr>
          <a:xfrm>
            <a:off x="4178881" y="4276970"/>
            <a:ext cx="0" cy="378328"/>
          </a:xfrm>
          <a:prstGeom prst="line">
            <a:avLst/>
          </a:prstGeom>
          <a:ln w="25400">
            <a:solidFill>
              <a:schemeClr val="accent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6DCCEBB-6684-40C4-B8E4-DFC837738167}"/>
              </a:ext>
            </a:extLst>
          </p:cNvPr>
          <p:cNvCxnSpPr>
            <a:cxnSpLocks/>
          </p:cNvCxnSpPr>
          <p:nvPr/>
        </p:nvCxnSpPr>
        <p:spPr>
          <a:xfrm>
            <a:off x="1882140" y="3252493"/>
            <a:ext cx="2411767" cy="6921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1EC2285-6417-4F33-BBC7-E6A5F6CCCFE9}"/>
              </a:ext>
            </a:extLst>
          </p:cNvPr>
          <p:cNvCxnSpPr>
            <a:cxnSpLocks/>
          </p:cNvCxnSpPr>
          <p:nvPr/>
        </p:nvCxnSpPr>
        <p:spPr>
          <a:xfrm>
            <a:off x="1900501" y="3079555"/>
            <a:ext cx="0" cy="172938"/>
          </a:xfrm>
          <a:prstGeom prst="line">
            <a:avLst/>
          </a:prstGeom>
          <a:ln w="25400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C6AD3E3-E5D8-4144-A41C-8C63BD011FFE}"/>
              </a:ext>
            </a:extLst>
          </p:cNvPr>
          <p:cNvSpPr txBox="1"/>
          <p:nvPr/>
        </p:nvSpPr>
        <p:spPr>
          <a:xfrm>
            <a:off x="1525867" y="300228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5V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B68044-B95D-42A7-8CD2-53E9E5F6A398}"/>
              </a:ext>
            </a:extLst>
          </p:cNvPr>
          <p:cNvSpPr txBox="1"/>
          <p:nvPr/>
        </p:nvSpPr>
        <p:spPr>
          <a:xfrm>
            <a:off x="1525867" y="301071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5V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36371A6-1782-4A4E-91BD-4E9966B346BA}"/>
              </a:ext>
            </a:extLst>
          </p:cNvPr>
          <p:cNvSpPr txBox="1"/>
          <p:nvPr/>
        </p:nvSpPr>
        <p:spPr>
          <a:xfrm>
            <a:off x="1623031" y="441109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5V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7099064-479B-4C23-B766-57B176EC305A}"/>
              </a:ext>
            </a:extLst>
          </p:cNvPr>
          <p:cNvGrpSpPr/>
          <p:nvPr/>
        </p:nvGrpSpPr>
        <p:grpSpPr>
          <a:xfrm flipH="1">
            <a:off x="7361248" y="3270095"/>
            <a:ext cx="561132" cy="214554"/>
            <a:chOff x="7139940" y="3177540"/>
            <a:chExt cx="1684020" cy="624840"/>
          </a:xfrm>
        </p:grpSpPr>
        <p:sp>
          <p:nvSpPr>
            <p:cNvPr id="102" name="Chord 101">
              <a:extLst>
                <a:ext uri="{FF2B5EF4-FFF2-40B4-BE49-F238E27FC236}">
                  <a16:creationId xmlns:a16="http://schemas.microsoft.com/office/drawing/2014/main" id="{00BF3D8A-EA93-4223-8B7E-15B404743CF0}"/>
                </a:ext>
              </a:extLst>
            </p:cNvPr>
            <p:cNvSpPr/>
            <p:nvPr/>
          </p:nvSpPr>
          <p:spPr>
            <a:xfrm rot="1200899">
              <a:off x="7139940" y="3177540"/>
              <a:ext cx="624840" cy="624840"/>
            </a:xfrm>
            <a:prstGeom prst="chor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8EA6524-A731-4DFA-8721-A6A7AF8BB8C6}"/>
                </a:ext>
              </a:extLst>
            </p:cNvPr>
            <p:cNvSpPr/>
            <p:nvPr/>
          </p:nvSpPr>
          <p:spPr>
            <a:xfrm>
              <a:off x="7459980" y="3177540"/>
              <a:ext cx="731520" cy="61722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466A0E1-419E-4E09-992B-46E3CFDAEFFC}"/>
                </a:ext>
              </a:extLst>
            </p:cNvPr>
            <p:cNvSpPr/>
            <p:nvPr/>
          </p:nvSpPr>
          <p:spPr>
            <a:xfrm>
              <a:off x="8191500" y="3291840"/>
              <a:ext cx="632460" cy="1371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C412C86-9FD1-4BCF-920B-C3E8D36ADCE5}"/>
                </a:ext>
              </a:extLst>
            </p:cNvPr>
            <p:cNvSpPr/>
            <p:nvPr/>
          </p:nvSpPr>
          <p:spPr>
            <a:xfrm>
              <a:off x="8180502" y="3543300"/>
              <a:ext cx="632460" cy="1371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9C090FD-CF43-47C4-94B9-1D89EB7838E0}"/>
              </a:ext>
            </a:extLst>
          </p:cNvPr>
          <p:cNvGrpSpPr/>
          <p:nvPr/>
        </p:nvGrpSpPr>
        <p:grpSpPr>
          <a:xfrm flipH="1">
            <a:off x="7361248" y="3567550"/>
            <a:ext cx="561132" cy="214554"/>
            <a:chOff x="7139940" y="3177540"/>
            <a:chExt cx="1684020" cy="624840"/>
          </a:xfrm>
        </p:grpSpPr>
        <p:sp>
          <p:nvSpPr>
            <p:cNvPr id="107" name="Chord 106">
              <a:extLst>
                <a:ext uri="{FF2B5EF4-FFF2-40B4-BE49-F238E27FC236}">
                  <a16:creationId xmlns:a16="http://schemas.microsoft.com/office/drawing/2014/main" id="{47F922B4-B710-46D4-B63B-D10CC4DF02D9}"/>
                </a:ext>
              </a:extLst>
            </p:cNvPr>
            <p:cNvSpPr/>
            <p:nvPr/>
          </p:nvSpPr>
          <p:spPr>
            <a:xfrm rot="1200899">
              <a:off x="7139940" y="3177540"/>
              <a:ext cx="624840" cy="624840"/>
            </a:xfrm>
            <a:prstGeom prst="chor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B0DC5F5-CEB3-4F8B-8C83-1D007A051CCD}"/>
                </a:ext>
              </a:extLst>
            </p:cNvPr>
            <p:cNvSpPr/>
            <p:nvPr/>
          </p:nvSpPr>
          <p:spPr>
            <a:xfrm>
              <a:off x="7459980" y="3177540"/>
              <a:ext cx="731520" cy="61722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D175365-0350-462E-B71B-D0A10F322232}"/>
                </a:ext>
              </a:extLst>
            </p:cNvPr>
            <p:cNvSpPr/>
            <p:nvPr/>
          </p:nvSpPr>
          <p:spPr>
            <a:xfrm>
              <a:off x="8191500" y="3291840"/>
              <a:ext cx="632460" cy="1371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5F13182-2C36-4EDA-BA16-AC1E290D0B54}"/>
                </a:ext>
              </a:extLst>
            </p:cNvPr>
            <p:cNvSpPr/>
            <p:nvPr/>
          </p:nvSpPr>
          <p:spPr>
            <a:xfrm>
              <a:off x="8180502" y="3543300"/>
              <a:ext cx="632460" cy="1371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09F9F32-2F48-4D81-BE36-9B203DA06098}"/>
              </a:ext>
            </a:extLst>
          </p:cNvPr>
          <p:cNvGrpSpPr/>
          <p:nvPr/>
        </p:nvGrpSpPr>
        <p:grpSpPr>
          <a:xfrm flipH="1">
            <a:off x="7361248" y="3876979"/>
            <a:ext cx="561132" cy="214554"/>
            <a:chOff x="7139940" y="3177540"/>
            <a:chExt cx="1684020" cy="624840"/>
          </a:xfrm>
        </p:grpSpPr>
        <p:sp>
          <p:nvSpPr>
            <p:cNvPr id="112" name="Chord 111">
              <a:extLst>
                <a:ext uri="{FF2B5EF4-FFF2-40B4-BE49-F238E27FC236}">
                  <a16:creationId xmlns:a16="http://schemas.microsoft.com/office/drawing/2014/main" id="{384376A1-E662-461F-8EB9-CE08744515EF}"/>
                </a:ext>
              </a:extLst>
            </p:cNvPr>
            <p:cNvSpPr/>
            <p:nvPr/>
          </p:nvSpPr>
          <p:spPr>
            <a:xfrm rot="1200899">
              <a:off x="7139940" y="3177540"/>
              <a:ext cx="624840" cy="624840"/>
            </a:xfrm>
            <a:prstGeom prst="chor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4DF7339-DA9A-4A3A-A913-6F80C610E408}"/>
                </a:ext>
              </a:extLst>
            </p:cNvPr>
            <p:cNvSpPr/>
            <p:nvPr/>
          </p:nvSpPr>
          <p:spPr>
            <a:xfrm>
              <a:off x="7459980" y="3177540"/>
              <a:ext cx="731520" cy="61722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D78EE12-3A43-4D6D-84D3-83327F0759A1}"/>
                </a:ext>
              </a:extLst>
            </p:cNvPr>
            <p:cNvSpPr/>
            <p:nvPr/>
          </p:nvSpPr>
          <p:spPr>
            <a:xfrm>
              <a:off x="8191500" y="3291840"/>
              <a:ext cx="632460" cy="1371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F877798-3F25-46C0-9552-1BB9C454A31A}"/>
                </a:ext>
              </a:extLst>
            </p:cNvPr>
            <p:cNvSpPr/>
            <p:nvPr/>
          </p:nvSpPr>
          <p:spPr>
            <a:xfrm>
              <a:off x="8180502" y="3543300"/>
              <a:ext cx="632460" cy="1371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00311A7B-735B-4E47-BC5C-92B802E5620D}"/>
              </a:ext>
            </a:extLst>
          </p:cNvPr>
          <p:cNvSpPr txBox="1"/>
          <p:nvPr/>
        </p:nvSpPr>
        <p:spPr>
          <a:xfrm>
            <a:off x="6690854" y="312808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LEDS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AEADCF3-F803-45B9-B580-56636B3B104B}"/>
              </a:ext>
            </a:extLst>
          </p:cNvPr>
          <p:cNvGrpSpPr/>
          <p:nvPr/>
        </p:nvGrpSpPr>
        <p:grpSpPr>
          <a:xfrm rot="5400000">
            <a:off x="4274107" y="2007396"/>
            <a:ext cx="593911" cy="372455"/>
            <a:chOff x="7328585" y="764547"/>
            <a:chExt cx="593911" cy="372455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9DE6DE4-597F-42FB-BCBB-4FAAEEC7F301}"/>
                </a:ext>
              </a:extLst>
            </p:cNvPr>
            <p:cNvGrpSpPr/>
            <p:nvPr/>
          </p:nvGrpSpPr>
          <p:grpSpPr>
            <a:xfrm>
              <a:off x="7328585" y="764547"/>
              <a:ext cx="593911" cy="181454"/>
              <a:chOff x="6142169" y="771046"/>
              <a:chExt cx="593911" cy="181454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B060791E-A9B2-4C24-90E2-F42778929AF7}"/>
                  </a:ext>
                </a:extLst>
              </p:cNvPr>
              <p:cNvGrpSpPr/>
              <p:nvPr/>
            </p:nvGrpSpPr>
            <p:grpSpPr>
              <a:xfrm>
                <a:off x="6142169" y="852939"/>
                <a:ext cx="535938" cy="44438"/>
                <a:chOff x="1645920" y="5198122"/>
                <a:chExt cx="535938" cy="44438"/>
              </a:xfrm>
            </p:grpSpPr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A0DBC29D-376A-4058-B4B4-CD8F097F8244}"/>
                    </a:ext>
                  </a:extLst>
                </p:cNvPr>
                <p:cNvCxnSpPr/>
                <p:nvPr/>
              </p:nvCxnSpPr>
              <p:spPr>
                <a:xfrm>
                  <a:off x="1645920" y="5234940"/>
                  <a:ext cx="185418" cy="0"/>
                </a:xfrm>
                <a:prstGeom prst="line">
                  <a:avLst/>
                </a:prstGeom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3D8B78C9-36AE-4E24-9B2B-A3422314E3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1560000">
                  <a:off x="1823718" y="5198122"/>
                  <a:ext cx="185418" cy="0"/>
                </a:xfrm>
                <a:prstGeom prst="line">
                  <a:avLst/>
                </a:prstGeom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C2804F38-69E6-4694-9014-ECABA42F5EF7}"/>
                    </a:ext>
                  </a:extLst>
                </p:cNvPr>
                <p:cNvCxnSpPr/>
                <p:nvPr/>
              </p:nvCxnSpPr>
              <p:spPr>
                <a:xfrm>
                  <a:off x="1996440" y="5242560"/>
                  <a:ext cx="185418" cy="0"/>
                </a:xfrm>
                <a:prstGeom prst="line">
                  <a:avLst/>
                </a:prstGeom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AA39F2BC-2829-4AF3-AAB4-5BFDA7837528}"/>
                  </a:ext>
                </a:extLst>
              </p:cNvPr>
              <p:cNvSpPr/>
              <p:nvPr/>
            </p:nvSpPr>
            <p:spPr>
              <a:xfrm>
                <a:off x="6142169" y="771046"/>
                <a:ext cx="593911" cy="1814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9BF9A956-B58F-47C1-872C-CA758A53C69D}"/>
                </a:ext>
              </a:extLst>
            </p:cNvPr>
            <p:cNvGrpSpPr/>
            <p:nvPr/>
          </p:nvGrpSpPr>
          <p:grpSpPr>
            <a:xfrm>
              <a:off x="7328585" y="955548"/>
              <a:ext cx="593911" cy="181454"/>
              <a:chOff x="6142169" y="771046"/>
              <a:chExt cx="593911" cy="181454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62BFF994-202E-4B63-B7AE-F962EBC9AEF4}"/>
                  </a:ext>
                </a:extLst>
              </p:cNvPr>
              <p:cNvGrpSpPr/>
              <p:nvPr/>
            </p:nvGrpSpPr>
            <p:grpSpPr>
              <a:xfrm>
                <a:off x="6142169" y="852939"/>
                <a:ext cx="535938" cy="44438"/>
                <a:chOff x="1645920" y="5198122"/>
                <a:chExt cx="535938" cy="44438"/>
              </a:xfrm>
            </p:grpSpPr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824E0DE2-5629-436D-AA6C-B6129C4255FB}"/>
                    </a:ext>
                  </a:extLst>
                </p:cNvPr>
                <p:cNvCxnSpPr/>
                <p:nvPr/>
              </p:nvCxnSpPr>
              <p:spPr>
                <a:xfrm>
                  <a:off x="1645920" y="5234940"/>
                  <a:ext cx="185418" cy="0"/>
                </a:xfrm>
                <a:prstGeom prst="line">
                  <a:avLst/>
                </a:prstGeom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95163628-D69B-4977-AFFE-F00FFCC06C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1560000">
                  <a:off x="1823718" y="5198122"/>
                  <a:ext cx="185418" cy="0"/>
                </a:xfrm>
                <a:prstGeom prst="line">
                  <a:avLst/>
                </a:prstGeom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11288256-11CC-4E1B-835A-011C526EF341}"/>
                    </a:ext>
                  </a:extLst>
                </p:cNvPr>
                <p:cNvCxnSpPr/>
                <p:nvPr/>
              </p:nvCxnSpPr>
              <p:spPr>
                <a:xfrm>
                  <a:off x="1996440" y="5242560"/>
                  <a:ext cx="185418" cy="0"/>
                </a:xfrm>
                <a:prstGeom prst="line">
                  <a:avLst/>
                </a:prstGeom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3DD3B9DC-2871-48E5-B0CE-02B0C1E234CF}"/>
                  </a:ext>
                </a:extLst>
              </p:cNvPr>
              <p:cNvSpPr/>
              <p:nvPr/>
            </p:nvSpPr>
            <p:spPr>
              <a:xfrm>
                <a:off x="6142169" y="771046"/>
                <a:ext cx="593911" cy="1814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E56CF5F-8C54-4E05-AC7C-262EDC0CFA9E}"/>
              </a:ext>
            </a:extLst>
          </p:cNvPr>
          <p:cNvGrpSpPr/>
          <p:nvPr/>
        </p:nvGrpSpPr>
        <p:grpSpPr>
          <a:xfrm rot="5400000">
            <a:off x="4654905" y="2007396"/>
            <a:ext cx="593911" cy="372455"/>
            <a:chOff x="7328585" y="764547"/>
            <a:chExt cx="593911" cy="372455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91CA8E5-978D-4EAE-9BDE-378487817ECA}"/>
                </a:ext>
              </a:extLst>
            </p:cNvPr>
            <p:cNvGrpSpPr/>
            <p:nvPr/>
          </p:nvGrpSpPr>
          <p:grpSpPr>
            <a:xfrm>
              <a:off x="7328585" y="764547"/>
              <a:ext cx="593911" cy="181454"/>
              <a:chOff x="6142169" y="771046"/>
              <a:chExt cx="593911" cy="181454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87280096-C53F-4C01-B62C-865F6C44C2C8}"/>
                  </a:ext>
                </a:extLst>
              </p:cNvPr>
              <p:cNvGrpSpPr/>
              <p:nvPr/>
            </p:nvGrpSpPr>
            <p:grpSpPr>
              <a:xfrm>
                <a:off x="6142169" y="852939"/>
                <a:ext cx="535938" cy="44438"/>
                <a:chOff x="1645920" y="5198122"/>
                <a:chExt cx="535938" cy="44438"/>
              </a:xfrm>
            </p:grpSpPr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6BADF01F-76DF-424C-B347-FD0C99B80840}"/>
                    </a:ext>
                  </a:extLst>
                </p:cNvPr>
                <p:cNvCxnSpPr/>
                <p:nvPr/>
              </p:nvCxnSpPr>
              <p:spPr>
                <a:xfrm>
                  <a:off x="1645920" y="5234940"/>
                  <a:ext cx="185418" cy="0"/>
                </a:xfrm>
                <a:prstGeom prst="line">
                  <a:avLst/>
                </a:prstGeom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739C60B8-F815-49B0-B992-33020574A1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1560000">
                  <a:off x="1823718" y="5198122"/>
                  <a:ext cx="185418" cy="0"/>
                </a:xfrm>
                <a:prstGeom prst="line">
                  <a:avLst/>
                </a:prstGeom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5E7A5A0D-BB02-4E17-A31C-97D22528D503}"/>
                    </a:ext>
                  </a:extLst>
                </p:cNvPr>
                <p:cNvCxnSpPr/>
                <p:nvPr/>
              </p:nvCxnSpPr>
              <p:spPr>
                <a:xfrm>
                  <a:off x="1996440" y="5242560"/>
                  <a:ext cx="185418" cy="0"/>
                </a:xfrm>
                <a:prstGeom prst="line">
                  <a:avLst/>
                </a:prstGeom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E0C025D8-5156-4943-AC7C-9679CE1C8A38}"/>
                  </a:ext>
                </a:extLst>
              </p:cNvPr>
              <p:cNvSpPr/>
              <p:nvPr/>
            </p:nvSpPr>
            <p:spPr>
              <a:xfrm>
                <a:off x="6142169" y="771046"/>
                <a:ext cx="593911" cy="1814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F2D5AB90-B866-42E9-9348-6A22F3FAF2F2}"/>
                </a:ext>
              </a:extLst>
            </p:cNvPr>
            <p:cNvGrpSpPr/>
            <p:nvPr/>
          </p:nvGrpSpPr>
          <p:grpSpPr>
            <a:xfrm>
              <a:off x="7328585" y="955548"/>
              <a:ext cx="593911" cy="181454"/>
              <a:chOff x="6142169" y="771046"/>
              <a:chExt cx="593911" cy="181454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8F1CDCC1-0824-4EAA-8FE2-51D50D21C37A}"/>
                  </a:ext>
                </a:extLst>
              </p:cNvPr>
              <p:cNvGrpSpPr/>
              <p:nvPr/>
            </p:nvGrpSpPr>
            <p:grpSpPr>
              <a:xfrm>
                <a:off x="6142169" y="852939"/>
                <a:ext cx="535938" cy="44438"/>
                <a:chOff x="1645920" y="5198122"/>
                <a:chExt cx="535938" cy="44438"/>
              </a:xfrm>
            </p:grpSpPr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CF630F31-2D59-41F8-8E2F-2698440C287F}"/>
                    </a:ext>
                  </a:extLst>
                </p:cNvPr>
                <p:cNvCxnSpPr/>
                <p:nvPr/>
              </p:nvCxnSpPr>
              <p:spPr>
                <a:xfrm>
                  <a:off x="1645920" y="5234940"/>
                  <a:ext cx="185418" cy="0"/>
                </a:xfrm>
                <a:prstGeom prst="line">
                  <a:avLst/>
                </a:prstGeom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156FBF9A-B75A-4899-BDA7-A58E72CEF8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1560000">
                  <a:off x="1823718" y="5198122"/>
                  <a:ext cx="185418" cy="0"/>
                </a:xfrm>
                <a:prstGeom prst="line">
                  <a:avLst/>
                </a:prstGeom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E2B83A1D-615D-4544-8432-2A7C68C118CC}"/>
                    </a:ext>
                  </a:extLst>
                </p:cNvPr>
                <p:cNvCxnSpPr/>
                <p:nvPr/>
              </p:nvCxnSpPr>
              <p:spPr>
                <a:xfrm>
                  <a:off x="1996440" y="5242560"/>
                  <a:ext cx="185418" cy="0"/>
                </a:xfrm>
                <a:prstGeom prst="line">
                  <a:avLst/>
                </a:prstGeom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723DF64F-2428-47F0-A1E4-46BF73676455}"/>
                  </a:ext>
                </a:extLst>
              </p:cNvPr>
              <p:cNvSpPr/>
              <p:nvPr/>
            </p:nvSpPr>
            <p:spPr>
              <a:xfrm>
                <a:off x="6142169" y="771046"/>
                <a:ext cx="593911" cy="1814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CCEF8904-B6D7-4BC3-B7C2-7879C4B583D8}"/>
              </a:ext>
            </a:extLst>
          </p:cNvPr>
          <p:cNvSpPr txBox="1"/>
          <p:nvPr/>
        </p:nvSpPr>
        <p:spPr>
          <a:xfrm>
            <a:off x="4262016" y="1261229"/>
            <a:ext cx="1037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Mode switches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0D41E9C-A7FB-4875-9AA1-D0F0E5B07B8B}"/>
              </a:ext>
            </a:extLst>
          </p:cNvPr>
          <p:cNvSpPr txBox="1"/>
          <p:nvPr/>
        </p:nvSpPr>
        <p:spPr>
          <a:xfrm>
            <a:off x="7982917" y="3841454"/>
            <a:ext cx="1680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RATS connected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A98F518-C4F2-47E5-AABC-7C4FDE30EC0D}"/>
              </a:ext>
            </a:extLst>
          </p:cNvPr>
          <p:cNvSpPr txBox="1"/>
          <p:nvPr/>
        </p:nvSpPr>
        <p:spPr>
          <a:xfrm>
            <a:off x="7913785" y="3191701"/>
            <a:ext cx="1938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Timer 1 connected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88706E8-D038-4D25-9CE5-4F8FB2B31352}"/>
              </a:ext>
            </a:extLst>
          </p:cNvPr>
          <p:cNvSpPr txBox="1"/>
          <p:nvPr/>
        </p:nvSpPr>
        <p:spPr>
          <a:xfrm>
            <a:off x="7929000" y="3527575"/>
            <a:ext cx="1938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Timer 2 connected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2DED1A9-4EBD-42D9-BA33-5F6ABD16085A}"/>
              </a:ext>
            </a:extLst>
          </p:cNvPr>
          <p:cNvSpPr txBox="1"/>
          <p:nvPr/>
        </p:nvSpPr>
        <p:spPr>
          <a:xfrm rot="5400000">
            <a:off x="6274930" y="609303"/>
            <a:ext cx="8244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ARM</a:t>
            </a:r>
          </a:p>
          <a:p>
            <a:r>
              <a:rPr lang="en-GB" dirty="0"/>
              <a:t>START</a:t>
            </a:r>
          </a:p>
          <a:p>
            <a:r>
              <a:rPr lang="en-GB" dirty="0"/>
              <a:t>RESET</a:t>
            </a:r>
          </a:p>
          <a:p>
            <a:r>
              <a:rPr lang="en-GB" dirty="0"/>
              <a:t>OTHER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2F1B750-B13B-49DE-881D-76679FE03F7F}"/>
              </a:ext>
            </a:extLst>
          </p:cNvPr>
          <p:cNvCxnSpPr>
            <a:cxnSpLocks/>
          </p:cNvCxnSpPr>
          <p:nvPr/>
        </p:nvCxnSpPr>
        <p:spPr>
          <a:xfrm flipH="1">
            <a:off x="4745458" y="2502294"/>
            <a:ext cx="1" cy="366094"/>
          </a:xfrm>
          <a:prstGeom prst="line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6D3CE66-1F6D-4A8B-B397-3EDA9ABB1D8F}"/>
              </a:ext>
            </a:extLst>
          </p:cNvPr>
          <p:cNvGrpSpPr/>
          <p:nvPr/>
        </p:nvGrpSpPr>
        <p:grpSpPr>
          <a:xfrm flipH="1">
            <a:off x="7370471" y="2089472"/>
            <a:ext cx="561132" cy="214554"/>
            <a:chOff x="7139940" y="3177540"/>
            <a:chExt cx="1684020" cy="624840"/>
          </a:xfrm>
        </p:grpSpPr>
        <p:sp>
          <p:nvSpPr>
            <p:cNvPr id="153" name="Chord 152">
              <a:extLst>
                <a:ext uri="{FF2B5EF4-FFF2-40B4-BE49-F238E27FC236}">
                  <a16:creationId xmlns:a16="http://schemas.microsoft.com/office/drawing/2014/main" id="{EF7CA028-C500-4065-A928-A9EFC66E4C7F}"/>
                </a:ext>
              </a:extLst>
            </p:cNvPr>
            <p:cNvSpPr/>
            <p:nvPr/>
          </p:nvSpPr>
          <p:spPr>
            <a:xfrm rot="1200899">
              <a:off x="7139940" y="3177540"/>
              <a:ext cx="624840" cy="624840"/>
            </a:xfrm>
            <a:prstGeom prst="chord">
              <a:avLst/>
            </a:prstGeom>
            <a:solidFill>
              <a:schemeClr val="accent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CCF038CB-3FB3-4B9E-9FE5-848A0DAF016F}"/>
                </a:ext>
              </a:extLst>
            </p:cNvPr>
            <p:cNvSpPr/>
            <p:nvPr/>
          </p:nvSpPr>
          <p:spPr>
            <a:xfrm>
              <a:off x="7459980" y="3177540"/>
              <a:ext cx="731520" cy="61722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C9346784-CA39-4DF5-B760-1307A47475C2}"/>
                </a:ext>
              </a:extLst>
            </p:cNvPr>
            <p:cNvSpPr/>
            <p:nvPr/>
          </p:nvSpPr>
          <p:spPr>
            <a:xfrm>
              <a:off x="8191500" y="3291840"/>
              <a:ext cx="632460" cy="1371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038AAB78-E8EA-4CC6-85FA-0C83530DA8DB}"/>
                </a:ext>
              </a:extLst>
            </p:cNvPr>
            <p:cNvSpPr/>
            <p:nvPr/>
          </p:nvSpPr>
          <p:spPr>
            <a:xfrm>
              <a:off x="8180502" y="3543300"/>
              <a:ext cx="632460" cy="1371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BA005432-FD0D-4E26-84CE-F089174818F1}"/>
              </a:ext>
            </a:extLst>
          </p:cNvPr>
          <p:cNvGrpSpPr/>
          <p:nvPr/>
        </p:nvGrpSpPr>
        <p:grpSpPr>
          <a:xfrm flipH="1">
            <a:off x="7370471" y="2386927"/>
            <a:ext cx="561132" cy="214554"/>
            <a:chOff x="7139940" y="3177540"/>
            <a:chExt cx="1684020" cy="624840"/>
          </a:xfrm>
        </p:grpSpPr>
        <p:sp>
          <p:nvSpPr>
            <p:cNvPr id="158" name="Chord 157">
              <a:extLst>
                <a:ext uri="{FF2B5EF4-FFF2-40B4-BE49-F238E27FC236}">
                  <a16:creationId xmlns:a16="http://schemas.microsoft.com/office/drawing/2014/main" id="{889F718B-77CB-4099-A785-6358518349DF}"/>
                </a:ext>
              </a:extLst>
            </p:cNvPr>
            <p:cNvSpPr/>
            <p:nvPr/>
          </p:nvSpPr>
          <p:spPr>
            <a:xfrm rot="1200899">
              <a:off x="7139940" y="3177540"/>
              <a:ext cx="624840" cy="624840"/>
            </a:xfrm>
            <a:prstGeom prst="chord">
              <a:avLst/>
            </a:prstGeom>
            <a:solidFill>
              <a:schemeClr val="accent4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3CFE90A-D805-43BE-AD08-1A61BD93C36A}"/>
                </a:ext>
              </a:extLst>
            </p:cNvPr>
            <p:cNvSpPr/>
            <p:nvPr/>
          </p:nvSpPr>
          <p:spPr>
            <a:xfrm>
              <a:off x="7459980" y="3177540"/>
              <a:ext cx="731520" cy="617220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5080216-F06D-4800-A207-9036F8990486}"/>
                </a:ext>
              </a:extLst>
            </p:cNvPr>
            <p:cNvSpPr/>
            <p:nvPr/>
          </p:nvSpPr>
          <p:spPr>
            <a:xfrm>
              <a:off x="8191500" y="3291840"/>
              <a:ext cx="632460" cy="1371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BA2EEF01-2C9E-4C26-B61C-05CBDA585109}"/>
                </a:ext>
              </a:extLst>
            </p:cNvPr>
            <p:cNvSpPr/>
            <p:nvPr/>
          </p:nvSpPr>
          <p:spPr>
            <a:xfrm>
              <a:off x="8180502" y="3543300"/>
              <a:ext cx="632460" cy="1371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8B3BE479-4997-4C2F-A999-473F4520B331}"/>
              </a:ext>
            </a:extLst>
          </p:cNvPr>
          <p:cNvSpPr txBox="1"/>
          <p:nvPr/>
        </p:nvSpPr>
        <p:spPr>
          <a:xfrm>
            <a:off x="7951273" y="1862865"/>
            <a:ext cx="878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State display</a:t>
            </a:r>
          </a:p>
          <a:p>
            <a:r>
              <a:rPr lang="en-GB" dirty="0"/>
              <a:t>LEDS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F57F4CD-D11D-4549-B9EC-2BD0C8304A6E}"/>
              </a:ext>
            </a:extLst>
          </p:cNvPr>
          <p:cNvSpPr txBox="1"/>
          <p:nvPr/>
        </p:nvSpPr>
        <p:spPr>
          <a:xfrm>
            <a:off x="599667" y="6134976"/>
            <a:ext cx="907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Board gets 5v power from either timer/counter board or the USB cable whichever is connected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6186FD49-3A01-4426-B9FF-5F4EEC71084B}"/>
              </a:ext>
            </a:extLst>
          </p:cNvPr>
          <p:cNvCxnSpPr>
            <a:cxnSpLocks/>
          </p:cNvCxnSpPr>
          <p:nvPr/>
        </p:nvCxnSpPr>
        <p:spPr>
          <a:xfrm>
            <a:off x="5379720" y="4276970"/>
            <a:ext cx="0" cy="553998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BB174494-3B24-45A1-9949-2A833CC64268}"/>
              </a:ext>
            </a:extLst>
          </p:cNvPr>
          <p:cNvCxnSpPr>
            <a:cxnSpLocks/>
          </p:cNvCxnSpPr>
          <p:nvPr/>
        </p:nvCxnSpPr>
        <p:spPr>
          <a:xfrm>
            <a:off x="5306778" y="4276970"/>
            <a:ext cx="0" cy="553998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D356A42F-CC5D-4039-A8D4-5E2E6DF1C995}"/>
              </a:ext>
            </a:extLst>
          </p:cNvPr>
          <p:cNvCxnSpPr>
            <a:cxnSpLocks/>
          </p:cNvCxnSpPr>
          <p:nvPr/>
        </p:nvCxnSpPr>
        <p:spPr>
          <a:xfrm>
            <a:off x="5242560" y="4276970"/>
            <a:ext cx="0" cy="55399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C3FC958A-24B3-40CD-980A-B8D6E03F1232}"/>
              </a:ext>
            </a:extLst>
          </p:cNvPr>
          <p:cNvCxnSpPr>
            <a:cxnSpLocks/>
            <a:stCxn id="3" idx="2"/>
          </p:cNvCxnSpPr>
          <p:nvPr/>
        </p:nvCxnSpPr>
        <p:spPr>
          <a:xfrm flipV="1">
            <a:off x="5440680" y="3489789"/>
            <a:ext cx="0" cy="78718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B9FA664-55C5-42AC-B456-079BD69E94B1}"/>
              </a:ext>
            </a:extLst>
          </p:cNvPr>
          <p:cNvCxnSpPr>
            <a:cxnSpLocks/>
          </p:cNvCxnSpPr>
          <p:nvPr/>
        </p:nvCxnSpPr>
        <p:spPr>
          <a:xfrm flipV="1">
            <a:off x="5296110" y="3489789"/>
            <a:ext cx="1" cy="7680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237CFEEB-423B-48EB-9CEF-BF45F6FC9066}"/>
              </a:ext>
            </a:extLst>
          </p:cNvPr>
          <p:cNvCxnSpPr>
            <a:cxnSpLocks/>
          </p:cNvCxnSpPr>
          <p:nvPr/>
        </p:nvCxnSpPr>
        <p:spPr>
          <a:xfrm flipV="1">
            <a:off x="5242560" y="3472897"/>
            <a:ext cx="0" cy="7871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0F8A64EC-5C9B-4516-AE22-C2F6D52E07DF}"/>
              </a:ext>
            </a:extLst>
          </p:cNvPr>
          <p:cNvSpPr txBox="1"/>
          <p:nvPr/>
        </p:nvSpPr>
        <p:spPr>
          <a:xfrm>
            <a:off x="7617312" y="4154688"/>
            <a:ext cx="22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From 5v supply inputs</a:t>
            </a:r>
          </a:p>
        </p:txBody>
      </p:sp>
    </p:spTree>
    <p:extLst>
      <p:ext uri="{BB962C8B-B14F-4D97-AF65-F5344CB8AC3E}">
        <p14:creationId xmlns:p14="http://schemas.microsoft.com/office/powerpoint/2010/main" val="2798549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4501</TotalTime>
  <Words>342</Words>
  <Application>Microsoft Office PowerPoint</Application>
  <PresentationFormat>A4 Paper (210x297 mm)</PresentationFormat>
  <Paragraphs>104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Hannaford</dc:creator>
  <cp:lastModifiedBy>David Hannaford</cp:lastModifiedBy>
  <cp:revision>26</cp:revision>
  <dcterms:created xsi:type="dcterms:W3CDTF">2021-12-24T14:58:11Z</dcterms:created>
  <dcterms:modified xsi:type="dcterms:W3CDTF">2021-12-30T19:51:50Z</dcterms:modified>
</cp:coreProperties>
</file>