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245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59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1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5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78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69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44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04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3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13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3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0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358A6D8F-00A3-403B-A0D5-282987028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21B941-0A58-4329-BD14-D1E159E63AFF}"/>
              </a:ext>
            </a:extLst>
          </p:cNvPr>
          <p:cNvGrpSpPr/>
          <p:nvPr/>
        </p:nvGrpSpPr>
        <p:grpSpPr>
          <a:xfrm rot="16200000">
            <a:off x="7406644" y="1071589"/>
            <a:ext cx="1743428" cy="643559"/>
            <a:chOff x="6614163" y="1271887"/>
            <a:chExt cx="1743428" cy="643559"/>
          </a:xfrm>
        </p:grpSpPr>
        <p:pic>
          <p:nvPicPr>
            <p:cNvPr id="9" name="Graphic 8" descr="Scissors">
              <a:extLst>
                <a:ext uri="{FF2B5EF4-FFF2-40B4-BE49-F238E27FC236}">
                  <a16:creationId xmlns:a16="http://schemas.microsoft.com/office/drawing/2014/main" id="{741F6AFE-750F-4660-9B0B-4F141A979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58735">
              <a:off x="7714032" y="1271887"/>
              <a:ext cx="643559" cy="64355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A9C41A-2569-4BCA-AC80-B61F1DE3EC40}"/>
                </a:ext>
              </a:extLst>
            </p:cNvPr>
            <p:cNvCxnSpPr/>
            <p:nvPr/>
          </p:nvCxnSpPr>
          <p:spPr>
            <a:xfrm>
              <a:off x="6614163" y="1593668"/>
              <a:ext cx="966651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1FA0A92A-9763-4863-A752-3AD5D39944DF}"/>
              </a:ext>
            </a:extLst>
          </p:cNvPr>
          <p:cNvSpPr/>
          <p:nvPr/>
        </p:nvSpPr>
        <p:spPr>
          <a:xfrm flipH="1">
            <a:off x="8404160" y="4458178"/>
            <a:ext cx="233404" cy="433465"/>
          </a:xfrm>
          <a:prstGeom prst="curv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E43B41BD-891D-4465-8105-DE4E67B4931B}"/>
              </a:ext>
            </a:extLst>
          </p:cNvPr>
          <p:cNvSpPr/>
          <p:nvPr/>
        </p:nvSpPr>
        <p:spPr>
          <a:xfrm flipH="1" flipV="1">
            <a:off x="8404160" y="1966358"/>
            <a:ext cx="233404" cy="433465"/>
          </a:xfrm>
          <a:prstGeom prst="curv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0CDE3264-27EE-4114-80C5-34E955C4EE09}"/>
              </a:ext>
            </a:extLst>
          </p:cNvPr>
          <p:cNvSpPr/>
          <p:nvPr/>
        </p:nvSpPr>
        <p:spPr>
          <a:xfrm rot="5400000">
            <a:off x="6951316" y="1636436"/>
            <a:ext cx="391882" cy="727776"/>
          </a:xfrm>
          <a:prstGeom prst="curv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842CE167-6C5C-4C86-AC65-51EC77906A39}"/>
              </a:ext>
            </a:extLst>
          </p:cNvPr>
          <p:cNvSpPr/>
          <p:nvPr/>
        </p:nvSpPr>
        <p:spPr>
          <a:xfrm rot="5400000" flipV="1">
            <a:off x="669698" y="1705255"/>
            <a:ext cx="391882" cy="727775"/>
          </a:xfrm>
          <a:prstGeom prst="curved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3E5400F-8537-4C01-B7E5-F3A84E31BA0A}"/>
              </a:ext>
            </a:extLst>
          </p:cNvPr>
          <p:cNvSpPr/>
          <p:nvPr/>
        </p:nvSpPr>
        <p:spPr>
          <a:xfrm>
            <a:off x="5896280" y="1145181"/>
            <a:ext cx="887090" cy="391882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109BF41-73AD-485E-B73C-77FEEB027DEE}"/>
              </a:ext>
            </a:extLst>
          </p:cNvPr>
          <p:cNvSpPr/>
          <p:nvPr/>
        </p:nvSpPr>
        <p:spPr>
          <a:xfrm>
            <a:off x="5900058" y="1210491"/>
            <a:ext cx="1171302" cy="326572"/>
          </a:xfrm>
          <a:prstGeom prst="parallelogram">
            <a:avLst>
              <a:gd name="adj" fmla="val 868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DBBB6B5-4304-46F8-A8DC-F9BD97309A41}"/>
              </a:ext>
            </a:extLst>
          </p:cNvPr>
          <p:cNvSpPr/>
          <p:nvPr/>
        </p:nvSpPr>
        <p:spPr>
          <a:xfrm>
            <a:off x="6188048" y="818612"/>
            <a:ext cx="883312" cy="391882"/>
          </a:xfrm>
          <a:prstGeom prst="parallelogram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573143-433B-4699-949F-E3AEB6F086B8}"/>
              </a:ext>
            </a:extLst>
          </p:cNvPr>
          <p:cNvCxnSpPr/>
          <p:nvPr/>
        </p:nvCxnSpPr>
        <p:spPr>
          <a:xfrm flipH="1">
            <a:off x="5900058" y="818612"/>
            <a:ext cx="287990" cy="3265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34B415-6C3F-4C8A-B452-9F64B61EBFEA}"/>
              </a:ext>
            </a:extLst>
          </p:cNvPr>
          <p:cNvCxnSpPr/>
          <p:nvPr/>
        </p:nvCxnSpPr>
        <p:spPr>
          <a:xfrm flipH="1">
            <a:off x="6783370" y="823824"/>
            <a:ext cx="287990" cy="3265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C8D248A1-B379-4716-A2CA-0A1322C915EB}"/>
              </a:ext>
            </a:extLst>
          </p:cNvPr>
          <p:cNvSpPr/>
          <p:nvPr/>
        </p:nvSpPr>
        <p:spPr>
          <a:xfrm>
            <a:off x="5900628" y="818611"/>
            <a:ext cx="730911" cy="326572"/>
          </a:xfrm>
          <a:prstGeom prst="parallelogram">
            <a:avLst>
              <a:gd name="adj" fmla="val 868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89291663-D7BF-433A-8FAE-03DD685FDA16}"/>
              </a:ext>
            </a:extLst>
          </p:cNvPr>
          <p:cNvSpPr/>
          <p:nvPr/>
        </p:nvSpPr>
        <p:spPr>
          <a:xfrm>
            <a:off x="6331702" y="814253"/>
            <a:ext cx="739088" cy="325717"/>
          </a:xfrm>
          <a:prstGeom prst="parallelogram">
            <a:avLst>
              <a:gd name="adj" fmla="val 868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39DFB076-FBC8-4F31-BA9D-658F9D2D54D2}"/>
              </a:ext>
            </a:extLst>
          </p:cNvPr>
          <p:cNvSpPr/>
          <p:nvPr/>
        </p:nvSpPr>
        <p:spPr>
          <a:xfrm>
            <a:off x="6696885" y="1210500"/>
            <a:ext cx="378253" cy="321352"/>
          </a:xfrm>
          <a:prstGeom prst="parallelogram">
            <a:avLst>
              <a:gd name="adj" fmla="val 868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18BAFE82-3BA6-46BC-BF12-17728F945DAC}"/>
              </a:ext>
            </a:extLst>
          </p:cNvPr>
          <p:cNvSpPr/>
          <p:nvPr/>
        </p:nvSpPr>
        <p:spPr>
          <a:xfrm>
            <a:off x="5899686" y="1210492"/>
            <a:ext cx="378253" cy="321360"/>
          </a:xfrm>
          <a:prstGeom prst="parallelogram">
            <a:avLst>
              <a:gd name="adj" fmla="val 868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46EC9F30-4A89-485E-8981-090422832025}"/>
              </a:ext>
            </a:extLst>
          </p:cNvPr>
          <p:cNvSpPr/>
          <p:nvPr/>
        </p:nvSpPr>
        <p:spPr>
          <a:xfrm rot="16200000" flipH="1">
            <a:off x="5706886" y="1281146"/>
            <a:ext cx="443278" cy="58134"/>
          </a:xfrm>
          <a:prstGeom prst="parallelogram">
            <a:avLst>
              <a:gd name="adj" fmla="val 9986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B68076B2-805D-4401-B7FA-C62E9EC72A36}"/>
              </a:ext>
            </a:extLst>
          </p:cNvPr>
          <p:cNvSpPr/>
          <p:nvPr/>
        </p:nvSpPr>
        <p:spPr>
          <a:xfrm flipV="1">
            <a:off x="5917406" y="1145381"/>
            <a:ext cx="840582" cy="98007"/>
          </a:xfrm>
          <a:prstGeom prst="round2Same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9BCB68A7-34D2-41DD-B565-7DAF677471D6}"/>
              </a:ext>
            </a:extLst>
          </p:cNvPr>
          <p:cNvSpPr/>
          <p:nvPr/>
        </p:nvSpPr>
        <p:spPr>
          <a:xfrm flipV="1">
            <a:off x="6246182" y="1144329"/>
            <a:ext cx="207168" cy="91720"/>
          </a:xfrm>
          <a:prstGeom prst="round2SameRect">
            <a:avLst/>
          </a:prstGeom>
          <a:solidFill>
            <a:schemeClr val="bg1">
              <a:alpha val="3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1B35D76E-3954-417B-8571-8229AD541E27}"/>
              </a:ext>
            </a:extLst>
          </p:cNvPr>
          <p:cNvSpPr/>
          <p:nvPr/>
        </p:nvSpPr>
        <p:spPr>
          <a:xfrm rot="16200000" flipH="1">
            <a:off x="6587022" y="1281146"/>
            <a:ext cx="443278" cy="58134"/>
          </a:xfrm>
          <a:prstGeom prst="parallelogram">
            <a:avLst>
              <a:gd name="adj" fmla="val 9986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C82111-A3C7-4637-852F-E921AE77BAD2}"/>
              </a:ext>
            </a:extLst>
          </p:cNvPr>
          <p:cNvGrpSpPr/>
          <p:nvPr/>
        </p:nvGrpSpPr>
        <p:grpSpPr>
          <a:xfrm rot="5400000">
            <a:off x="1391058" y="2991213"/>
            <a:ext cx="1682664" cy="844731"/>
            <a:chOff x="2843349" y="1504015"/>
            <a:chExt cx="3457303" cy="844731"/>
          </a:xfrm>
        </p:grpSpPr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D714C0D0-EA77-4152-95BC-E1826E844E94}"/>
                </a:ext>
              </a:extLst>
            </p:cNvPr>
            <p:cNvSpPr/>
            <p:nvPr/>
          </p:nvSpPr>
          <p:spPr>
            <a:xfrm>
              <a:off x="3000103" y="1504015"/>
              <a:ext cx="3143794" cy="844731"/>
            </a:xfrm>
            <a:prstGeom prst="hex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FF4A0D-39FE-401A-94E0-98D43C20F760}"/>
                </a:ext>
              </a:extLst>
            </p:cNvPr>
            <p:cNvSpPr txBox="1"/>
            <p:nvPr/>
          </p:nvSpPr>
          <p:spPr>
            <a:xfrm>
              <a:off x="2843349" y="1618603"/>
              <a:ext cx="3457303" cy="6155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gerian" panose="04020705040A02060702" pitchFamily="82" charset="0"/>
                </a:rPr>
                <a:t>3D print</a:t>
              </a:r>
            </a:p>
            <a:p>
              <a:pPr algn="ctr"/>
              <a:r>
                <a:rPr lang="en-CA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gerian" panose="04020705040A02060702" pitchFamily="82" charset="0"/>
                </a:rPr>
                <a:t>Respirator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B90798E-F747-4158-92AD-10D693B3F93E}"/>
              </a:ext>
            </a:extLst>
          </p:cNvPr>
          <p:cNvSpPr txBox="1"/>
          <p:nvPr/>
        </p:nvSpPr>
        <p:spPr>
          <a:xfrm>
            <a:off x="4748816" y="4622416"/>
            <a:ext cx="401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400" dirty="0"/>
              <a:t>Customize the template. Make it your own!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Print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Cut along solid lines.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Score and fold along dashed lines.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Use glue  or tape as necessary.</a:t>
            </a:r>
          </a:p>
        </p:txBody>
      </p:sp>
    </p:spTree>
    <p:extLst>
      <p:ext uri="{BB962C8B-B14F-4D97-AF65-F5344CB8AC3E}">
        <p14:creationId xmlns:p14="http://schemas.microsoft.com/office/powerpoint/2010/main" val="330808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32</Words>
  <Application>Microsoft Office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Aradhana Choudhuri</dc:creator>
  <cp:lastModifiedBy>Aradhana Choudhuri</cp:lastModifiedBy>
  <cp:revision>12</cp:revision>
  <cp:lastPrinted>2020-04-10T19:53:02Z</cp:lastPrinted>
  <dcterms:created xsi:type="dcterms:W3CDTF">2020-04-10T14:34:20Z</dcterms:created>
  <dcterms:modified xsi:type="dcterms:W3CDTF">2020-04-11T07:39:13Z</dcterms:modified>
</cp:coreProperties>
</file>