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letter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1245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59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12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54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578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69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044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404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36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13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30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505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15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FEEA70F2-623E-4A03-B5E7-CE77B9DD1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0"/>
          <a:stretch/>
        </p:blipFill>
        <p:spPr>
          <a:xfrm>
            <a:off x="139383" y="0"/>
            <a:ext cx="7779774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C225FD3-5B0E-471D-9AEA-044246D82A8B}"/>
              </a:ext>
            </a:extLst>
          </p:cNvPr>
          <p:cNvGrpSpPr/>
          <p:nvPr/>
        </p:nvGrpSpPr>
        <p:grpSpPr>
          <a:xfrm>
            <a:off x="1618505" y="1641173"/>
            <a:ext cx="3457303" cy="844731"/>
            <a:chOff x="2843348" y="1504015"/>
            <a:chExt cx="3457303" cy="844731"/>
          </a:xfrm>
        </p:grpSpPr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F41B25AE-A536-4B85-93B0-F86253395AF9}"/>
                </a:ext>
              </a:extLst>
            </p:cNvPr>
            <p:cNvSpPr/>
            <p:nvPr/>
          </p:nvSpPr>
          <p:spPr>
            <a:xfrm>
              <a:off x="3000103" y="1504015"/>
              <a:ext cx="3143794" cy="844731"/>
            </a:xfrm>
            <a:prstGeom prst="hexag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AC3AEC-7327-4CC9-B4F9-38AA66B570F7}"/>
                </a:ext>
              </a:extLst>
            </p:cNvPr>
            <p:cNvSpPr txBox="1"/>
            <p:nvPr/>
          </p:nvSpPr>
          <p:spPr>
            <a:xfrm>
              <a:off x="2843348" y="1757103"/>
              <a:ext cx="3457303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CA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gerian" panose="04020705040A02060702" pitchFamily="82" charset="0"/>
                </a:rPr>
                <a:t>REUSABLE CLOTH FACE MASK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E4A01E0-82C8-4FA8-9291-1EDCCA7799AB}"/>
              </a:ext>
            </a:extLst>
          </p:cNvPr>
          <p:cNvSpPr txBox="1"/>
          <p:nvPr/>
        </p:nvSpPr>
        <p:spPr>
          <a:xfrm>
            <a:off x="6711686" y="1706172"/>
            <a:ext cx="22929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sz="1400" dirty="0"/>
              <a:t>Customize the template. Make it your own!</a:t>
            </a:r>
          </a:p>
          <a:p>
            <a:pPr marL="342900" indent="-342900">
              <a:buFont typeface="+mj-lt"/>
              <a:buAutoNum type="arabicPeriod"/>
            </a:pPr>
            <a:endParaRPr lang="en-CA" sz="1400" dirty="0"/>
          </a:p>
          <a:p>
            <a:pPr marL="342900" indent="-342900">
              <a:buFont typeface="+mj-lt"/>
              <a:buAutoNum type="arabicPeriod"/>
            </a:pPr>
            <a:r>
              <a:rPr lang="en-CA" sz="1400" dirty="0"/>
              <a:t>Print</a:t>
            </a:r>
          </a:p>
          <a:p>
            <a:pPr marL="342900" indent="-342900">
              <a:buFont typeface="+mj-lt"/>
              <a:buAutoNum type="arabicPeriod"/>
            </a:pPr>
            <a:endParaRPr lang="en-CA" sz="1400" dirty="0"/>
          </a:p>
          <a:p>
            <a:pPr marL="342900" indent="-342900">
              <a:buFont typeface="+mj-lt"/>
              <a:buAutoNum type="arabicPeriod"/>
            </a:pPr>
            <a:r>
              <a:rPr lang="en-CA" sz="1400" dirty="0"/>
              <a:t>Cut along solid lines.</a:t>
            </a:r>
          </a:p>
          <a:p>
            <a:pPr marL="342900" indent="-342900">
              <a:buFont typeface="+mj-lt"/>
              <a:buAutoNum type="arabicPeriod"/>
            </a:pPr>
            <a:endParaRPr lang="en-CA" sz="1400" dirty="0"/>
          </a:p>
          <a:p>
            <a:pPr marL="342900" indent="-342900">
              <a:buFont typeface="+mj-lt"/>
              <a:buAutoNum type="arabicPeriod"/>
            </a:pPr>
            <a:r>
              <a:rPr lang="en-CA" sz="1400" dirty="0"/>
              <a:t>Score and fold along dashed lines.</a:t>
            </a:r>
          </a:p>
          <a:p>
            <a:pPr marL="342900" indent="-342900">
              <a:buFont typeface="+mj-lt"/>
              <a:buAutoNum type="arabicPeriod"/>
            </a:pPr>
            <a:endParaRPr lang="en-CA" sz="1400" dirty="0"/>
          </a:p>
          <a:p>
            <a:pPr marL="342900" indent="-342900">
              <a:buFont typeface="+mj-lt"/>
              <a:buAutoNum type="arabicPeriod"/>
            </a:pPr>
            <a:r>
              <a:rPr lang="en-CA" sz="1400" dirty="0"/>
              <a:t>Use glue  or tape as necessary.</a:t>
            </a:r>
          </a:p>
        </p:txBody>
      </p:sp>
    </p:spTree>
    <p:extLst>
      <p:ext uri="{BB962C8B-B14F-4D97-AF65-F5344CB8AC3E}">
        <p14:creationId xmlns:p14="http://schemas.microsoft.com/office/powerpoint/2010/main" val="50121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33</Words>
  <Application>Microsoft Office PowerPoint</Application>
  <PresentationFormat>Letter Paper (8.5x11 in)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Aradhana Choudhuri</dc:creator>
  <cp:lastModifiedBy>Aradhana Choudhuri</cp:lastModifiedBy>
  <cp:revision>13</cp:revision>
  <cp:lastPrinted>2020-04-10T19:53:02Z</cp:lastPrinted>
  <dcterms:created xsi:type="dcterms:W3CDTF">2020-04-10T14:34:20Z</dcterms:created>
  <dcterms:modified xsi:type="dcterms:W3CDTF">2020-04-11T07:39:30Z</dcterms:modified>
</cp:coreProperties>
</file>