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letter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24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59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12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78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69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44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04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3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71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30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505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735A-5E44-4613-B4DC-21713C067875}" type="datetimeFigureOut">
              <a:rPr lang="en-CA" smtClean="0"/>
              <a:t>2020-04-11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E6C3-0BE1-4BB2-8B0B-B7759FA89F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6D2007-A70E-4F55-AD89-2F0DDC152298}"/>
              </a:ext>
            </a:extLst>
          </p:cNvPr>
          <p:cNvSpPr/>
          <p:nvPr/>
        </p:nvSpPr>
        <p:spPr>
          <a:xfrm>
            <a:off x="3596640" y="3152503"/>
            <a:ext cx="1933303" cy="3570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486ED3-E20C-4D4B-B5E9-BE6A36462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" y="-409232"/>
            <a:ext cx="9144000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C8E218-C01A-42EB-88E6-EC7DFA485117}"/>
              </a:ext>
            </a:extLst>
          </p:cNvPr>
          <p:cNvGrpSpPr/>
          <p:nvPr/>
        </p:nvGrpSpPr>
        <p:grpSpPr>
          <a:xfrm>
            <a:off x="3396219" y="4378099"/>
            <a:ext cx="2351561" cy="601062"/>
            <a:chOff x="3607089" y="1524742"/>
            <a:chExt cx="3457303" cy="844731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CE8BE36-8B3B-406E-B1E0-92885C933ED3}"/>
                </a:ext>
              </a:extLst>
            </p:cNvPr>
            <p:cNvSpPr/>
            <p:nvPr/>
          </p:nvSpPr>
          <p:spPr>
            <a:xfrm>
              <a:off x="3763845" y="1524742"/>
              <a:ext cx="3143795" cy="844731"/>
            </a:xfrm>
            <a:prstGeom prst="hexago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0AF4F3-CF42-4A45-BAB7-7FEAA589DF9A}"/>
                </a:ext>
              </a:extLst>
            </p:cNvPr>
            <p:cNvSpPr txBox="1"/>
            <p:nvPr/>
          </p:nvSpPr>
          <p:spPr>
            <a:xfrm>
              <a:off x="3607089" y="1777830"/>
              <a:ext cx="3457303" cy="4758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CA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lgerian" panose="04020705040A02060702" pitchFamily="82" charset="0"/>
                </a:rPr>
                <a:t>3d print | webcam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FF85397-41A2-4FDA-A93A-5FEF27CD2B2B}"/>
              </a:ext>
            </a:extLst>
          </p:cNvPr>
          <p:cNvSpPr txBox="1"/>
          <p:nvPr/>
        </p:nvSpPr>
        <p:spPr>
          <a:xfrm>
            <a:off x="6415548" y="653372"/>
            <a:ext cx="26399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sz="1400" dirty="0"/>
              <a:t>Customize the template. Make it your own!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Print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Cut along solid lines.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Score and fold along dashed lines.</a:t>
            </a:r>
          </a:p>
          <a:p>
            <a:pPr marL="342900" indent="-342900">
              <a:buFont typeface="+mj-lt"/>
              <a:buAutoNum type="arabicPeriod"/>
            </a:pPr>
            <a:endParaRPr lang="en-CA" sz="1400" dirty="0"/>
          </a:p>
          <a:p>
            <a:pPr marL="342900" indent="-342900">
              <a:buFont typeface="+mj-lt"/>
              <a:buAutoNum type="arabicPeriod"/>
            </a:pPr>
            <a:r>
              <a:rPr lang="en-CA" sz="1400" dirty="0"/>
              <a:t>Use glue  or tape as necessary.</a:t>
            </a:r>
          </a:p>
        </p:txBody>
      </p:sp>
    </p:spTree>
    <p:extLst>
      <p:ext uri="{BB962C8B-B14F-4D97-AF65-F5344CB8AC3E}">
        <p14:creationId xmlns:p14="http://schemas.microsoft.com/office/powerpoint/2010/main" val="2575872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33</Words>
  <Application>Microsoft Office PowerPoint</Application>
  <PresentationFormat>Letter Paper (8.5x11 in)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Aradhana Choudhuri</dc:creator>
  <cp:lastModifiedBy>Aradhana Choudhuri</cp:lastModifiedBy>
  <cp:revision>14</cp:revision>
  <cp:lastPrinted>2020-04-10T19:53:02Z</cp:lastPrinted>
  <dcterms:created xsi:type="dcterms:W3CDTF">2020-04-10T14:34:20Z</dcterms:created>
  <dcterms:modified xsi:type="dcterms:W3CDTF">2020-04-11T07:39:46Z</dcterms:modified>
</cp:coreProperties>
</file>