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5/3/17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5/3/17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5/3/17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5/3/17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5/3/17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5/3/17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vidharrison7.github.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Voices of The Hill </a:t>
            </a:r>
            <a:br>
              <a:rPr lang="en-US" dirty="0" smtClean="0"/>
            </a:br>
            <a:r>
              <a:rPr lang="en-US" dirty="0" smtClean="0"/>
              <a:t>Website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Harrison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5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Needs Assessment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Difficult to communicate with client about tangible aspects</a:t>
            </a:r>
          </a:p>
          <a:p>
            <a:r>
              <a:rPr lang="en-US" dirty="0" smtClean="0"/>
              <a:t>Hard to tell what they like without examples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Learned: Understanding needs and getting a feel for what the client wants takes an iterative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4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my site this was relatively simple. Once the main pages were created, just needed a modular way to display content.</a:t>
            </a:r>
          </a:p>
          <a:p>
            <a:r>
              <a:rPr lang="en-US" dirty="0" smtClean="0"/>
              <a:t>Can see how complex this can get with sites with a variety of content.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8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Sketches</a:t>
            </a:r>
            <a:endParaRPr lang="en-US" dirty="0"/>
          </a:p>
        </p:txBody>
      </p:sp>
      <p:pic>
        <p:nvPicPr>
          <p:cNvPr id="4" name="Content Placeholder 3" descr="IMG_0247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4" t="5148" r="22686" b="1162"/>
          <a:stretch/>
        </p:blipFill>
        <p:spPr>
          <a:xfrm rot="5400000">
            <a:off x="5146884" y="1468798"/>
            <a:ext cx="3737451" cy="40322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12648" y="1600200"/>
            <a:ext cx="4386841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Sketches were one of the harder tasks for me</a:t>
            </a:r>
          </a:p>
          <a:p>
            <a:r>
              <a:rPr lang="en-US" dirty="0" smtClean="0"/>
              <a:t>Figuring out what visual space I wanted was difficult without knowing exactly what the content would look like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0164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Wireframes were really useful for me to reference  as I worked on the full site. </a:t>
            </a:r>
          </a:p>
          <a:p>
            <a:r>
              <a:rPr lang="en-US" dirty="0" smtClean="0"/>
              <a:t>Figuring out the layout without basing it around the content itself was useful in how I pictured the full site</a:t>
            </a:r>
          </a:p>
          <a:p>
            <a:r>
              <a:rPr lang="en-US" dirty="0" smtClean="0"/>
              <a:t>When I went back and redid many of the design choices on the site I used the wireframe over the mockup as I was trying to figure out a better use of whitespace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4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Mockup</a:t>
            </a:r>
            <a:endParaRPr lang="en-US" dirty="0"/>
          </a:p>
        </p:txBody>
      </p:sp>
      <p:pic>
        <p:nvPicPr>
          <p:cNvPr id="4" name="Content Placeholder 3" descr="voices.pn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83" r="-2024"/>
          <a:stretch/>
        </p:blipFill>
        <p:spPr>
          <a:xfrm>
            <a:off x="6168422" y="1710326"/>
            <a:ext cx="2597626" cy="480161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97197" y="1600200"/>
            <a:ext cx="5671225" cy="508095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Original mockup was a little too heavy on the background color and I wanted to make the content the most prominent aspect of each page</a:t>
            </a:r>
          </a:p>
          <a:p>
            <a:r>
              <a:rPr lang="en-US" sz="2400" dirty="0" smtClean="0"/>
              <a:t>Iterating between mockup and the site as I was building it let me play around with some of the elements before I took the time to code them</a:t>
            </a:r>
          </a:p>
          <a:p>
            <a:r>
              <a:rPr lang="en-US" sz="2400" dirty="0" smtClean="0"/>
              <a:t> Was fairly easy to build each element based on the hierarchy in the mockup</a:t>
            </a:r>
          </a:p>
        </p:txBody>
      </p:sp>
    </p:spTree>
    <p:extLst>
      <p:ext uri="{BB962C8B-B14F-4D97-AF65-F5344CB8AC3E}">
        <p14:creationId xmlns:p14="http://schemas.microsoft.com/office/powerpoint/2010/main" val="3585478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Voices-of-the-Hill-Logos-Final.pn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6" r="5053" b="39622"/>
          <a:stretch/>
        </p:blipFill>
        <p:spPr>
          <a:xfrm>
            <a:off x="1204331" y="1932096"/>
            <a:ext cx="6776151" cy="4519742"/>
          </a:xfrm>
        </p:spPr>
      </p:pic>
    </p:spTree>
    <p:extLst>
      <p:ext uri="{BB962C8B-B14F-4D97-AF65-F5344CB8AC3E}">
        <p14:creationId xmlns:p14="http://schemas.microsoft.com/office/powerpoint/2010/main" val="235504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Took an incredibly long time to get everything just the way I wanted it, but wasn’t too hard to get the elements on the page. </a:t>
            </a:r>
            <a:endParaRPr lang="en-US" dirty="0"/>
          </a:p>
          <a:p>
            <a:r>
              <a:rPr lang="en-US" dirty="0" smtClean="0"/>
              <a:t>Making sure the CSS was a logical progression and could be used across elements helped</a:t>
            </a:r>
          </a:p>
          <a:p>
            <a:r>
              <a:rPr lang="en-US" dirty="0" smtClean="0"/>
              <a:t>All the little details that go into a site were difficult to understand before doing the project</a:t>
            </a:r>
          </a:p>
          <a:p>
            <a:r>
              <a:rPr lang="en-US" dirty="0" smtClean="0"/>
              <a:t>It was best to create a format for the elements that allowed the page to shift in size and dimension without changing the layout fully</a:t>
            </a:r>
          </a:p>
          <a:p>
            <a:r>
              <a:rPr lang="en-US" dirty="0" smtClean="0"/>
              <a:t>Some basic </a:t>
            </a:r>
            <a:r>
              <a:rPr lang="en-US" dirty="0" err="1" smtClean="0"/>
              <a:t>javascript</a:t>
            </a:r>
            <a:r>
              <a:rPr lang="en-US" dirty="0" smtClean="0"/>
              <a:t> actions were easy to implement,</a:t>
            </a:r>
            <a:r>
              <a:rPr lang="en-US" dirty="0"/>
              <a:t> </a:t>
            </a:r>
            <a:r>
              <a:rPr lang="en-US" dirty="0" smtClean="0"/>
              <a:t>but a few that I did took a while to figure out how to go about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99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43781"/>
            <a:ext cx="8153400" cy="31522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hlinkClick r:id="rId2"/>
              </a:rPr>
              <a:t>Website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19666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66</TotalTime>
  <Words>362</Words>
  <Application>Microsoft Macintosh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Median</vt:lpstr>
      <vt:lpstr>Voices of The Hill  Website Process</vt:lpstr>
      <vt:lpstr>Needs Assessment Report</vt:lpstr>
      <vt:lpstr>Architecture Diagram</vt:lpstr>
      <vt:lpstr>Sketches</vt:lpstr>
      <vt:lpstr>Wireframes</vt:lpstr>
      <vt:lpstr>Mockup</vt:lpstr>
      <vt:lpstr>PowerPoint Presentation</vt:lpstr>
      <vt:lpstr>Website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Voices of The Hill  Website Process</dc:title>
  <dc:creator>David Harrison</dc:creator>
  <cp:lastModifiedBy>David Harrison</cp:lastModifiedBy>
  <cp:revision>8</cp:revision>
  <dcterms:created xsi:type="dcterms:W3CDTF">2017-05-03T20:30:05Z</dcterms:created>
  <dcterms:modified xsi:type="dcterms:W3CDTF">2017-05-04T00:53:23Z</dcterms:modified>
</cp:coreProperties>
</file>