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2" r:id="rId4"/>
    <p:sldId id="263" r:id="rId5"/>
    <p:sldId id="258" r:id="rId6"/>
    <p:sldId id="265" r:id="rId7"/>
    <p:sldId id="259" r:id="rId8"/>
    <p:sldId id="266" r:id="rId9"/>
    <p:sldId id="264" r:id="rId10"/>
    <p:sldId id="260" r:id="rId11"/>
    <p:sldId id="261" r:id="rId12"/>
    <p:sldId id="267" r:id="rId13"/>
    <p:sldId id="25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FD1782-A5ED-40E8-AA98-D68494D22C83}" v="30" dt="2019-03-15T04:43:50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hyperlink" Target="http://www.linkedin.com/in/dhawkes/" TargetMode="External"/><Relationship Id="rId7" Type="http://schemas.openxmlformats.org/officeDocument/2006/relationships/image" Target="file:///C:\Users\David\Downloads\ICTENSW%20Github\linkedin.png" TargetMode="External"/><Relationship Id="rId2" Type="http://schemas.openxmlformats.org/officeDocument/2006/relationships/hyperlink" Target="https://twitter.com/frnddavid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file:///C:\Users\David\Downloads\ICTENSW%20Github\github.png" TargetMode="External"/><Relationship Id="rId4" Type="http://schemas.openxmlformats.org/officeDocument/2006/relationships/image" Target="../media/image1.png"/><Relationship Id="rId9" Type="http://schemas.openxmlformats.org/officeDocument/2006/relationships/image" Target="file:///C:\Users\David\Downloads\ICTENSW%20Github\twitter.pn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noon.com/12-cool-things-you-can-do-with-github-f3e0424cf2f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David\Downloads\ICTENSW%20Github\wifi.p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17DF-9600-4211-8EB4-242B254D7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GIT-HUB AS A COLLABORATION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557F3-CAD4-42A4-93C2-73C87FA79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885508" cy="1533221"/>
          </a:xfrm>
        </p:spPr>
        <p:txBody>
          <a:bodyPr>
            <a:normAutofit lnSpcReduction="10000"/>
          </a:bodyPr>
          <a:lstStyle/>
          <a:p>
            <a:r>
              <a:rPr lang="en-AU" dirty="0"/>
              <a:t>For </a:t>
            </a:r>
          </a:p>
          <a:p>
            <a:r>
              <a:rPr lang="en-AU" dirty="0"/>
              <a:t>Digital Technologies </a:t>
            </a:r>
          </a:p>
          <a:p>
            <a:r>
              <a:rPr lang="en-AU" dirty="0"/>
              <a:t>9/10IST</a:t>
            </a:r>
          </a:p>
          <a:p>
            <a:r>
              <a:rPr lang="en-AU" dirty="0"/>
              <a:t>11/12 Software Design and Development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4F55F2-C6B6-40C9-A584-61318FA7CD83}"/>
              </a:ext>
            </a:extLst>
          </p:cNvPr>
          <p:cNvSpPr txBox="1"/>
          <p:nvPr/>
        </p:nvSpPr>
        <p:spPr>
          <a:xfrm>
            <a:off x="4797287" y="5581693"/>
            <a:ext cx="4595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David Hawkes</a:t>
            </a:r>
          </a:p>
          <a:p>
            <a:pPr algn="r"/>
            <a:r>
              <a:rPr lang="en-AU" b="1" dirty="0">
                <a:hlinkClick r:id="rId2"/>
              </a:rPr>
              <a:t>twitter.com/frnddavid</a:t>
            </a:r>
            <a:endParaRPr lang="en-AU" b="1" dirty="0"/>
          </a:p>
          <a:p>
            <a:pPr algn="r"/>
            <a:r>
              <a:rPr lang="en-AU" dirty="0">
                <a:hlinkClick r:id="rId3"/>
              </a:rPr>
              <a:t>www.linkedin.com/in/dhawkes/</a:t>
            </a:r>
            <a:endParaRPr lang="en-AU" dirty="0"/>
          </a:p>
          <a:p>
            <a:pPr algn="r"/>
            <a:endParaRPr lang="en-AU" dirty="0"/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4D1884-70E5-4C1E-9F07-125A274862B9}"/>
              </a:ext>
            </a:extLst>
          </p:cNvPr>
          <p:cNvPicPr>
            <a:picLocks noChangeAspect="1"/>
          </p:cNvPicPr>
          <p:nvPr/>
        </p:nvPicPr>
        <p:blipFill>
          <a:blip r:embed="rId4" r:link="rId5"/>
          <a:stretch>
            <a:fillRect/>
          </a:stretch>
        </p:blipFill>
        <p:spPr>
          <a:xfrm rot="19046030">
            <a:off x="156743" y="5136890"/>
            <a:ext cx="1547191" cy="1547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B39FFF-5132-429C-83E2-4D8F6EC15FA0}"/>
              </a:ext>
            </a:extLst>
          </p:cNvPr>
          <p:cNvPicPr>
            <a:picLocks noChangeAspect="1"/>
          </p:cNvPicPr>
          <p:nvPr/>
        </p:nvPicPr>
        <p:blipFill>
          <a:blip r:embed="rId6" r:link="rId7"/>
          <a:stretch>
            <a:fillRect/>
          </a:stretch>
        </p:blipFill>
        <p:spPr>
          <a:xfrm>
            <a:off x="4966183" y="6135761"/>
            <a:ext cx="476287" cy="4762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573B9E-DB32-4D0B-8E7F-FF422EF59188}"/>
              </a:ext>
            </a:extLst>
          </p:cNvPr>
          <p:cNvPicPr>
            <a:picLocks noChangeAspect="1"/>
          </p:cNvPicPr>
          <p:nvPr/>
        </p:nvPicPr>
        <p:blipFill>
          <a:blip r:embed="rId8" r:link="rId9"/>
          <a:stretch>
            <a:fillRect/>
          </a:stretch>
        </p:blipFill>
        <p:spPr>
          <a:xfrm>
            <a:off x="4995079" y="5830959"/>
            <a:ext cx="439489" cy="37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61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7052-FA13-4E17-B0A9-B72A8A67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69D5A1A-E8A1-4AEC-8832-89BB00501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30135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23C6-1479-4099-A6DD-CA5015BF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Cool things you can do with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44E54-B3BD-4647-8AB0-46F3AD357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12447"/>
            <a:ext cx="8718457" cy="5181118"/>
          </a:xfrm>
        </p:spPr>
        <p:txBody>
          <a:bodyPr>
            <a:normAutofit/>
          </a:bodyPr>
          <a:lstStyle/>
          <a:p>
            <a:r>
              <a:rPr lang="en-AU" dirty="0">
                <a:hlinkClick r:id="rId2"/>
              </a:rPr>
              <a:t>https://hackernoon.com/12-cool-things-you-can-do-with-github-f3e0424cf2f0</a:t>
            </a:r>
            <a:endParaRPr lang="en-AU" dirty="0"/>
          </a:p>
          <a:p>
            <a:r>
              <a:rPr lang="en-US" b="1" dirty="0"/>
              <a:t>#1 Edit code on GitHub.com</a:t>
            </a:r>
          </a:p>
          <a:p>
            <a:r>
              <a:rPr lang="en-AU" b="1" dirty="0"/>
              <a:t>#2 Pasting images</a:t>
            </a:r>
          </a:p>
          <a:p>
            <a:r>
              <a:rPr lang="en-AU" b="1" dirty="0"/>
              <a:t>#3 Formatting code</a:t>
            </a:r>
          </a:p>
          <a:p>
            <a:r>
              <a:rPr lang="en-US" b="1" dirty="0"/>
              <a:t>#4 Forking code from other repos</a:t>
            </a:r>
          </a:p>
          <a:p>
            <a:r>
              <a:rPr lang="en-AU" b="1" dirty="0"/>
              <a:t>#5 Linking to comments</a:t>
            </a:r>
          </a:p>
          <a:p>
            <a:r>
              <a:rPr lang="en-AU" b="1" dirty="0"/>
              <a:t>#6 Linking to code</a:t>
            </a:r>
          </a:p>
          <a:p>
            <a:r>
              <a:rPr lang="en-US" b="1" dirty="0"/>
              <a:t>#7 Using the GitHub URL like the command line</a:t>
            </a:r>
          </a:p>
          <a:p>
            <a:r>
              <a:rPr lang="en-US" b="1" dirty="0"/>
              <a:t>#8 Project boards in GitHub</a:t>
            </a:r>
          </a:p>
          <a:p>
            <a:r>
              <a:rPr lang="en-AU" b="1" dirty="0"/>
              <a:t>#9 GitHub wiki</a:t>
            </a:r>
          </a:p>
          <a:p>
            <a:r>
              <a:rPr lang="en-US" b="1" dirty="0"/>
              <a:t>#10 Using GitHub as a CMS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36162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BE25-5271-4B42-BD3D-BCED4B1A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1513"/>
            <a:ext cx="8596667" cy="566738"/>
          </a:xfrm>
        </p:spPr>
        <p:txBody>
          <a:bodyPr/>
          <a:lstStyle/>
          <a:p>
            <a:r>
              <a:rPr lang="en-AU" dirty="0"/>
              <a:t>Github in the Classroom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2F46F-932B-4C4D-B904-06B041DCA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406106"/>
            <a:ext cx="8596667" cy="4635256"/>
          </a:xfrm>
        </p:spPr>
        <p:txBody>
          <a:bodyPr>
            <a:normAutofit/>
          </a:bodyPr>
          <a:lstStyle/>
          <a:p>
            <a:r>
              <a:rPr lang="en-AU" sz="2800" dirty="0"/>
              <a:t>You can use it to share code with your students</a:t>
            </a:r>
          </a:p>
          <a:p>
            <a:r>
              <a:rPr lang="en-AU" sz="2800" dirty="0"/>
              <a:t>They can fork it from your repo </a:t>
            </a:r>
          </a:p>
          <a:p>
            <a:r>
              <a:rPr lang="en-AU" sz="2800" dirty="0"/>
              <a:t>They can download it from your repo</a:t>
            </a:r>
          </a:p>
          <a:p>
            <a:r>
              <a:rPr lang="en-AU" sz="2800" dirty="0"/>
              <a:t>They can upload their source code to your repo</a:t>
            </a:r>
          </a:p>
          <a:p>
            <a:r>
              <a:rPr lang="en-AU" sz="2800" dirty="0"/>
              <a:t>Source code is available in raw format</a:t>
            </a:r>
          </a:p>
        </p:txBody>
      </p:sp>
    </p:spTree>
    <p:extLst>
      <p:ext uri="{BB962C8B-B14F-4D97-AF65-F5344CB8AC3E}">
        <p14:creationId xmlns:p14="http://schemas.microsoft.com/office/powerpoint/2010/main" val="676112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84D5F8-556B-4711-83B3-79D15EE0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4400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22AD5-F853-4E6F-9A87-999D4BBF9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374" y="4263992"/>
            <a:ext cx="3498045" cy="13258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b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Isosceles Triangle 21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EB79C2-6078-4B47-AD7B-443F4215424A}"/>
              </a:ext>
            </a:extLst>
          </p:cNvPr>
          <p:cNvPicPr>
            <a:picLocks noChangeAspect="1"/>
          </p:cNvPicPr>
          <p:nvPr/>
        </p:nvPicPr>
        <p:blipFill>
          <a:blip r:embed="rId2" r:link="rId3">
            <a:extLst/>
          </a:blip>
          <a:stretch>
            <a:fillRect/>
          </a:stretch>
        </p:blipFill>
        <p:spPr>
          <a:xfrm rot="925637">
            <a:off x="1457401" y="550769"/>
            <a:ext cx="7901024" cy="574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C47F-5EC5-4227-870F-C5E6B093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 what’s Git???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F337D-DE49-4B3E-A787-578A3D4AA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Git is a version control system (VCS) for building software</a:t>
            </a:r>
          </a:p>
          <a:p>
            <a:r>
              <a:rPr lang="en-AU" dirty="0"/>
              <a:t>Linus Torvalds, creator of Linux OS, developed it in 2005 </a:t>
            </a:r>
            <a:r>
              <a:rPr lang="en-US" dirty="0"/>
              <a:t>for Linux kernel development. 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Used by small and large teams giants like Google, Red Hat, and IBM</a:t>
            </a:r>
          </a:p>
          <a:p>
            <a:r>
              <a:rPr lang="en-US" dirty="0"/>
              <a:t>Distributed revision control system for software</a:t>
            </a:r>
          </a:p>
          <a:p>
            <a:r>
              <a:rPr lang="en-US" dirty="0"/>
              <a:t>Think of it as an cloud based code swapping service</a:t>
            </a:r>
          </a:p>
          <a:p>
            <a:r>
              <a:rPr lang="en-US" dirty="0"/>
              <a:t>Made for collaboration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569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B98A9-5712-4736-AA19-BEB1ED981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9590" y="1192699"/>
            <a:ext cx="4851458" cy="800930"/>
          </a:xfrm>
        </p:spPr>
        <p:txBody>
          <a:bodyPr/>
          <a:lstStyle/>
          <a:p>
            <a:r>
              <a:rPr lang="en-AU" dirty="0"/>
              <a:t>BUSINESS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39A9A-D6F6-4295-AC16-54B160DEF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606348"/>
            <a:ext cx="7766936" cy="2234557"/>
          </a:xfrm>
        </p:spPr>
        <p:txBody>
          <a:bodyPr/>
          <a:lstStyle/>
          <a:p>
            <a:pPr marL="285750" indent="-285750" algn="l">
              <a:buFontTx/>
              <a:buChar char="-"/>
            </a:pPr>
            <a:r>
              <a:rPr lang="en-AU" sz="2800" dirty="0">
                <a:solidFill>
                  <a:schemeClr val="tx1"/>
                </a:solidFill>
              </a:rPr>
              <a:t>21 Century Employability Skills </a:t>
            </a:r>
          </a:p>
          <a:p>
            <a:pPr marL="285750" indent="-285750" algn="l">
              <a:buFontTx/>
              <a:buChar char="-"/>
            </a:pPr>
            <a:r>
              <a:rPr lang="en-AU" sz="2800" dirty="0">
                <a:solidFill>
                  <a:schemeClr val="tx1"/>
                </a:solidFill>
              </a:rPr>
              <a:t>Collaborative Problem Solving</a:t>
            </a:r>
          </a:p>
          <a:p>
            <a:pPr marL="285750" indent="-285750" algn="l">
              <a:buFontTx/>
              <a:buChar char="-"/>
            </a:pPr>
            <a:r>
              <a:rPr lang="en-AU" sz="2800" dirty="0">
                <a:solidFill>
                  <a:schemeClr val="tx1"/>
                </a:solidFill>
              </a:rPr>
              <a:t>Free source code access</a:t>
            </a:r>
          </a:p>
          <a:p>
            <a:pPr marL="285750" indent="-285750" algn="l">
              <a:buFontTx/>
              <a:buChar char="-"/>
            </a:pPr>
            <a:r>
              <a:rPr lang="en-AU" sz="2800" dirty="0">
                <a:solidFill>
                  <a:schemeClr val="tx1"/>
                </a:solidFill>
              </a:rPr>
              <a:t>Software Developers love to share their code</a:t>
            </a:r>
          </a:p>
          <a:p>
            <a:pPr marL="285750" indent="-285750" algn="l">
              <a:buFontTx/>
              <a:buChar char="-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658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276F-6184-4936-82F5-436B4111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Benefits to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9FE5A-D635-4A7F-A9E4-FF39193C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sz="3000" dirty="0">
                <a:solidFill>
                  <a:schemeClr val="tx1"/>
                </a:solidFill>
              </a:rPr>
              <a:t>First port of call for ideas on solutions</a:t>
            </a:r>
          </a:p>
          <a:p>
            <a:r>
              <a:rPr lang="en-AU" sz="3000" dirty="0">
                <a:solidFill>
                  <a:schemeClr val="tx1"/>
                </a:solidFill>
              </a:rPr>
              <a:t>Classified by programming language</a:t>
            </a:r>
          </a:p>
          <a:p>
            <a:r>
              <a:rPr lang="en-AU" sz="3000" dirty="0">
                <a:solidFill>
                  <a:schemeClr val="tx1"/>
                </a:solidFill>
              </a:rPr>
              <a:t>Searchable by problem to be solved</a:t>
            </a:r>
          </a:p>
          <a:p>
            <a:r>
              <a:rPr lang="en-AU" sz="3000" dirty="0">
                <a:solidFill>
                  <a:schemeClr val="tx1"/>
                </a:solidFill>
              </a:rPr>
              <a:t>Students can create their own software storage repositories(repos)</a:t>
            </a:r>
          </a:p>
          <a:p>
            <a:r>
              <a:rPr lang="en-AU" sz="3000" dirty="0">
                <a:solidFill>
                  <a:schemeClr val="tx1"/>
                </a:solidFill>
              </a:rPr>
              <a:t>Software can be forked from other repos to their own repo</a:t>
            </a:r>
          </a:p>
          <a:p>
            <a:r>
              <a:rPr lang="en-AU" sz="3000" dirty="0">
                <a:solidFill>
                  <a:schemeClr val="tx1"/>
                </a:solidFill>
              </a:rPr>
              <a:t>Students need to acknowledge the source of their code to avoid plagiarism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722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B6CE-17C4-49DC-8FB9-5D2A6603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325901" cy="1320800"/>
          </a:xfrm>
        </p:spPr>
        <p:txBody>
          <a:bodyPr/>
          <a:lstStyle/>
          <a:p>
            <a:r>
              <a:rPr lang="en-AU" dirty="0"/>
              <a:t>Starting out with Github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624014B-741C-4786-919D-B8F92FB60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380833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A7E15D-F4C1-4F95-A056-CCFDBB80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My Repo</a:t>
            </a:r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AA0FA9F-6198-494F-A571-5358C40A8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62903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1B4A-3FE1-4F53-BF2F-75FDA6E1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3 Work Book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35B1589-2AD7-401B-B19E-13AA0548F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1994597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E444-F2F0-4FEF-A87B-CFA0EDE6E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5911DF5-2CED-4BA4-BDB1-45BEF7238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1468864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7DC32-999D-4398-87F8-7D4A6B358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 descr="A screenshot of a map&#10;&#10;Description automatically generated">
            <a:extLst>
              <a:ext uri="{FF2B5EF4-FFF2-40B4-BE49-F238E27FC236}">
                <a16:creationId xmlns:a16="http://schemas.microsoft.com/office/drawing/2014/main" id="{DD0BD88A-80B8-4897-928A-F13F3DA15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669457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210</TotalTime>
  <Words>254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GIT-HUB AS A COLLABORATION TOOL</vt:lpstr>
      <vt:lpstr>So what’s Git???</vt:lpstr>
      <vt:lpstr>BUSINESS CASE</vt:lpstr>
      <vt:lpstr>Benefits to Students</vt:lpstr>
      <vt:lpstr>Starting out with Github</vt:lpstr>
      <vt:lpstr>My Repo</vt:lpstr>
      <vt:lpstr>Python 3 Work Book</vt:lpstr>
      <vt:lpstr>PowerPoint Presentation</vt:lpstr>
      <vt:lpstr>PowerPoint Presentation</vt:lpstr>
      <vt:lpstr>PowerPoint Presentation</vt:lpstr>
      <vt:lpstr>Cool things you can do with Github</vt:lpstr>
      <vt:lpstr>Github in the Classroom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GIT-HUB</dc:title>
  <dc:creator>Patricia Cazouris</dc:creator>
  <cp:lastModifiedBy>David</cp:lastModifiedBy>
  <cp:revision>9</cp:revision>
  <dcterms:created xsi:type="dcterms:W3CDTF">2019-03-08T23:31:57Z</dcterms:created>
  <dcterms:modified xsi:type="dcterms:W3CDTF">2019-03-15T12:33:26Z</dcterms:modified>
</cp:coreProperties>
</file>