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0"/>
  </p:notesMasterIdLst>
  <p:handoutMasterIdLst>
    <p:handoutMasterId r:id="rId11"/>
  </p:handoutMasterIdLst>
  <p:sldIdLst>
    <p:sldId id="493" r:id="rId2"/>
    <p:sldId id="527" r:id="rId3"/>
    <p:sldId id="528" r:id="rId4"/>
    <p:sldId id="529" r:id="rId5"/>
    <p:sldId id="530" r:id="rId6"/>
    <p:sldId id="531" r:id="rId7"/>
    <p:sldId id="533" r:id="rId8"/>
    <p:sldId id="532" r:id="rId9"/>
  </p:sldIdLst>
  <p:sldSz cx="9144000" cy="5143500" type="screen16x9"/>
  <p:notesSz cx="7099300" cy="10234613"/>
  <p:defaultTextStyle>
    <a:defPPr>
      <a:defRPr lang="en-US"/>
    </a:defPPr>
    <a:lvl1pPr marL="0" algn="l" defTabSz="457156" rtl="0" eaLnBrk="1" latinLnBrk="0" hangingPunct="1">
      <a:defRPr sz="1800" kern="1200">
        <a:solidFill>
          <a:schemeClr val="tx1"/>
        </a:solidFill>
        <a:latin typeface="+mn-lt"/>
        <a:ea typeface="+mn-ea"/>
        <a:cs typeface="+mn-cs"/>
      </a:defRPr>
    </a:lvl1pPr>
    <a:lvl2pPr marL="457156" algn="l" defTabSz="457156" rtl="0" eaLnBrk="1" latinLnBrk="0" hangingPunct="1">
      <a:defRPr sz="1800" kern="1200">
        <a:solidFill>
          <a:schemeClr val="tx1"/>
        </a:solidFill>
        <a:latin typeface="+mn-lt"/>
        <a:ea typeface="+mn-ea"/>
        <a:cs typeface="+mn-cs"/>
      </a:defRPr>
    </a:lvl2pPr>
    <a:lvl3pPr marL="914312" algn="l" defTabSz="457156" rtl="0" eaLnBrk="1" latinLnBrk="0" hangingPunct="1">
      <a:defRPr sz="1800" kern="1200">
        <a:solidFill>
          <a:schemeClr val="tx1"/>
        </a:solidFill>
        <a:latin typeface="+mn-lt"/>
        <a:ea typeface="+mn-ea"/>
        <a:cs typeface="+mn-cs"/>
      </a:defRPr>
    </a:lvl3pPr>
    <a:lvl4pPr marL="1371468" algn="l" defTabSz="457156" rtl="0" eaLnBrk="1" latinLnBrk="0" hangingPunct="1">
      <a:defRPr sz="1800" kern="1200">
        <a:solidFill>
          <a:schemeClr val="tx1"/>
        </a:solidFill>
        <a:latin typeface="+mn-lt"/>
        <a:ea typeface="+mn-ea"/>
        <a:cs typeface="+mn-cs"/>
      </a:defRPr>
    </a:lvl4pPr>
    <a:lvl5pPr marL="1828623" algn="l" defTabSz="457156" rtl="0" eaLnBrk="1" latinLnBrk="0" hangingPunct="1">
      <a:defRPr sz="1800" kern="1200">
        <a:solidFill>
          <a:schemeClr val="tx1"/>
        </a:solidFill>
        <a:latin typeface="+mn-lt"/>
        <a:ea typeface="+mn-ea"/>
        <a:cs typeface="+mn-cs"/>
      </a:defRPr>
    </a:lvl5pPr>
    <a:lvl6pPr marL="2285780" algn="l" defTabSz="457156" rtl="0" eaLnBrk="1" latinLnBrk="0" hangingPunct="1">
      <a:defRPr sz="1800" kern="1200">
        <a:solidFill>
          <a:schemeClr val="tx1"/>
        </a:solidFill>
        <a:latin typeface="+mn-lt"/>
        <a:ea typeface="+mn-ea"/>
        <a:cs typeface="+mn-cs"/>
      </a:defRPr>
    </a:lvl6pPr>
    <a:lvl7pPr marL="2742935" algn="l" defTabSz="457156" rtl="0" eaLnBrk="1" latinLnBrk="0" hangingPunct="1">
      <a:defRPr sz="1800" kern="1200">
        <a:solidFill>
          <a:schemeClr val="tx1"/>
        </a:solidFill>
        <a:latin typeface="+mn-lt"/>
        <a:ea typeface="+mn-ea"/>
        <a:cs typeface="+mn-cs"/>
      </a:defRPr>
    </a:lvl7pPr>
    <a:lvl8pPr marL="3200091" algn="l" defTabSz="457156" rtl="0" eaLnBrk="1" latinLnBrk="0" hangingPunct="1">
      <a:defRPr sz="1800" kern="1200">
        <a:solidFill>
          <a:schemeClr val="tx1"/>
        </a:solidFill>
        <a:latin typeface="+mn-lt"/>
        <a:ea typeface="+mn-ea"/>
        <a:cs typeface="+mn-cs"/>
      </a:defRPr>
    </a:lvl8pPr>
    <a:lvl9pPr marL="3657247" algn="l" defTabSz="45715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5F3E27-7A61-3F41-9F76-9A6B1F530C40}">
          <p14:sldIdLst>
            <p14:sldId id="493"/>
            <p14:sldId id="527"/>
            <p14:sldId id="528"/>
            <p14:sldId id="529"/>
            <p14:sldId id="530"/>
            <p14:sldId id="531"/>
            <p14:sldId id="533"/>
            <p14:sldId id="532"/>
          </p14:sldIdLst>
        </p14:section>
      </p14:sectionLst>
    </p:ext>
    <p:ext uri="{EFAFB233-063F-42B5-8137-9DF3F51BA10A}">
      <p15:sldGuideLst xmlns:p15="http://schemas.microsoft.com/office/powerpoint/2012/main">
        <p15:guide id="1" orient="horz" pos="406">
          <p15:clr>
            <a:srgbClr val="A4A3A4"/>
          </p15:clr>
        </p15:guide>
        <p15:guide id="2" pos="2377">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C8E8"/>
    <a:srgbClr val="9781BC"/>
    <a:srgbClr val="FFFFFF"/>
    <a:srgbClr val="64C09F"/>
    <a:srgbClr val="EE2159"/>
    <a:srgbClr val="004866"/>
    <a:srgbClr val="3A393A"/>
    <a:srgbClr val="F05322"/>
    <a:srgbClr val="A4A5A4"/>
    <a:srgbClr val="51AD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7" autoAdjust="0"/>
    <p:restoredTop sz="86530" autoAdjust="0"/>
  </p:normalViewPr>
  <p:slideViewPr>
    <p:cSldViewPr snapToGrid="0" snapToObjects="1">
      <p:cViewPr>
        <p:scale>
          <a:sx n="150" d="100"/>
          <a:sy n="150" d="100"/>
        </p:scale>
        <p:origin x="360" y="144"/>
      </p:cViewPr>
      <p:guideLst>
        <p:guide orient="horz" pos="406"/>
        <p:guide pos="2377"/>
      </p:guideLst>
    </p:cSldViewPr>
  </p:slideViewPr>
  <p:outlineViewPr>
    <p:cViewPr>
      <p:scale>
        <a:sx n="33" d="100"/>
        <a:sy n="33" d="100"/>
      </p:scale>
      <p:origin x="0" y="-10920"/>
    </p:cViewPr>
  </p:outlineViewPr>
  <p:notesTextViewPr>
    <p:cViewPr>
      <p:scale>
        <a:sx n="100" d="100"/>
        <a:sy n="100" d="100"/>
      </p:scale>
      <p:origin x="0" y="0"/>
    </p:cViewPr>
  </p:notesTextViewPr>
  <p:sorterViewPr>
    <p:cViewPr>
      <p:scale>
        <a:sx n="90" d="100"/>
        <a:sy n="90" d="100"/>
      </p:scale>
      <p:origin x="0" y="0"/>
    </p:cViewPr>
  </p:sorterViewPr>
  <p:notesViewPr>
    <p:cSldViewPr snapToGrid="0" snapToObjects="1">
      <p:cViewPr>
        <p:scale>
          <a:sx n="70" d="100"/>
          <a:sy n="70" d="100"/>
        </p:scale>
        <p:origin x="4608" y="68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33724" y="189531"/>
            <a:ext cx="4922767" cy="443608"/>
          </a:xfrm>
          <a:prstGeom prst="rect">
            <a:avLst/>
          </a:prstGeom>
        </p:spPr>
        <p:txBody>
          <a:bodyPr vert="horz" lIns="99048" tIns="49524" rIns="99048" bIns="49524" rtlCol="0"/>
          <a:lstStyle>
            <a:lvl1pPr algn="l">
              <a:defRPr sz="1300"/>
            </a:lvl1pPr>
          </a:lstStyle>
          <a:p>
            <a:r>
              <a:rPr lang="en-US" sz="2000" cap="all" dirty="0">
                <a:solidFill>
                  <a:srgbClr val="54C8E8"/>
                </a:solidFill>
                <a:latin typeface="Arial"/>
                <a:cs typeface="Arial"/>
              </a:rPr>
              <a:t>HANDOUT</a:t>
            </a:r>
            <a:endParaRPr lang="en-US" sz="1900" cap="all" dirty="0">
              <a:solidFill>
                <a:srgbClr val="54C8E8"/>
              </a:solidFill>
              <a:latin typeface="Arial"/>
              <a:cs typeface="Arial"/>
            </a:endParaRPr>
          </a:p>
        </p:txBody>
      </p:sp>
      <p:sp>
        <p:nvSpPr>
          <p:cNvPr id="4" name="Footer Placeholder 3"/>
          <p:cNvSpPr>
            <a:spLocks noGrp="1"/>
          </p:cNvSpPr>
          <p:nvPr>
            <p:ph type="ftr" sz="quarter" idx="2"/>
          </p:nvPr>
        </p:nvSpPr>
        <p:spPr>
          <a:xfrm>
            <a:off x="418433" y="9809819"/>
            <a:ext cx="3492000" cy="273370"/>
          </a:xfrm>
          <a:prstGeom prst="rect">
            <a:avLst/>
          </a:prstGeom>
        </p:spPr>
        <p:txBody>
          <a:bodyPr vert="horz" lIns="99048" tIns="49524" rIns="99048" bIns="49524" rtlCol="0" anchor="b"/>
          <a:lstStyle>
            <a:lvl1pPr algn="l">
              <a:defRPr sz="1300"/>
            </a:lvl1pPr>
          </a:lstStyle>
          <a:p>
            <a:pPr defTabSz="919471" fontAlgn="base">
              <a:spcBef>
                <a:spcPct val="0"/>
              </a:spcBef>
              <a:spcAft>
                <a:spcPct val="0"/>
              </a:spcAft>
              <a:defRPr/>
            </a:pPr>
            <a:r>
              <a:rPr lang="en-NZ" sz="900" dirty="0">
                <a:solidFill>
                  <a:schemeClr val="tx1">
                    <a:lumMod val="40000"/>
                    <a:lumOff val="60000"/>
                  </a:schemeClr>
                </a:solidFill>
                <a:latin typeface="Arial"/>
                <a:cs typeface="Arial"/>
              </a:rPr>
              <a:t>Page </a:t>
            </a:r>
            <a:fld id="{5362BCBF-CB3E-484D-B44B-85C5A14B02DC}" type="slidenum">
              <a:rPr lang="en-NZ" sz="900">
                <a:solidFill>
                  <a:schemeClr val="tx1">
                    <a:lumMod val="40000"/>
                    <a:lumOff val="60000"/>
                  </a:schemeClr>
                </a:solidFill>
                <a:latin typeface="Arial"/>
                <a:cs typeface="Arial"/>
              </a:rPr>
              <a:pPr defTabSz="919471" fontAlgn="base">
                <a:spcBef>
                  <a:spcPct val="0"/>
                </a:spcBef>
                <a:spcAft>
                  <a:spcPct val="0"/>
                </a:spcAft>
                <a:defRPr/>
              </a:pPr>
              <a:t>‹#›</a:t>
            </a:fld>
            <a:r>
              <a:rPr lang="en-NZ" sz="900" dirty="0">
                <a:solidFill>
                  <a:schemeClr val="tx1">
                    <a:lumMod val="40000"/>
                    <a:lumOff val="60000"/>
                  </a:schemeClr>
                </a:solidFill>
                <a:latin typeface="Arial"/>
                <a:cs typeface="Arial"/>
              </a:rPr>
              <a:t> </a:t>
            </a:r>
            <a:r>
              <a:rPr lang="en-NZ" sz="900" dirty="0" smtClean="0">
                <a:solidFill>
                  <a:schemeClr val="tx1">
                    <a:lumMod val="40000"/>
                    <a:lumOff val="60000"/>
                  </a:schemeClr>
                </a:solidFill>
                <a:latin typeface="Arial"/>
                <a:cs typeface="Arial"/>
              </a:rPr>
              <a:t>• 2016 </a:t>
            </a:r>
            <a:r>
              <a:rPr lang="en-US" sz="900" dirty="0">
                <a:solidFill>
                  <a:srgbClr val="A4A5A4"/>
                </a:solidFill>
              </a:rPr>
              <a:t>©</a:t>
            </a:r>
            <a:r>
              <a:rPr lang="en-US" sz="900" dirty="0">
                <a:solidFill>
                  <a:schemeClr val="accent6"/>
                </a:solidFill>
              </a:rPr>
              <a:t> </a:t>
            </a:r>
            <a:r>
              <a:rPr lang="en-NZ" sz="900" dirty="0">
                <a:solidFill>
                  <a:schemeClr val="tx1">
                    <a:lumMod val="40000"/>
                    <a:lumOff val="60000"/>
                  </a:schemeClr>
                </a:solidFill>
                <a:latin typeface="Arial"/>
                <a:cs typeface="Arial"/>
              </a:rPr>
              <a:t>Orion Health™ group of companies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439" y="183267"/>
            <a:ext cx="1203747" cy="443677"/>
          </a:xfrm>
          <a:prstGeom prst="rect">
            <a:avLst/>
          </a:prstGeom>
        </p:spPr>
      </p:pic>
    </p:spTree>
    <p:extLst>
      <p:ext uri="{BB962C8B-B14F-4D97-AF65-F5344CB8AC3E}">
        <p14:creationId xmlns:p14="http://schemas.microsoft.com/office/powerpoint/2010/main" val="31135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6525" y="944563"/>
            <a:ext cx="6826250" cy="3840162"/>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136525" y="4979254"/>
            <a:ext cx="6826249" cy="5097434"/>
          </a:xfrm>
          <a:prstGeom prst="rect">
            <a:avLst/>
          </a:prstGeom>
        </p:spPr>
        <p:txBody>
          <a:bodyPr vert="horz" lIns="99048" tIns="49524" rIns="99048" bIns="49524" rtlCol="0"/>
          <a:lstStyle/>
          <a:p>
            <a:pPr lvl="0"/>
            <a:r>
              <a:rPr lang="en-AU" dirty="0" smtClean="0"/>
              <a:t>Notes here…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439" y="183267"/>
            <a:ext cx="1203747" cy="443677"/>
          </a:xfrm>
          <a:prstGeom prst="rect">
            <a:avLst/>
          </a:prstGeom>
        </p:spPr>
      </p:pic>
      <p:sp>
        <p:nvSpPr>
          <p:cNvPr id="7" name="TextBox 6"/>
          <p:cNvSpPr txBox="1"/>
          <p:nvPr/>
        </p:nvSpPr>
        <p:spPr>
          <a:xfrm>
            <a:off x="272414" y="177074"/>
            <a:ext cx="3207832" cy="407792"/>
          </a:xfrm>
          <a:prstGeom prst="rect">
            <a:avLst/>
          </a:prstGeom>
          <a:noFill/>
        </p:spPr>
        <p:txBody>
          <a:bodyPr wrap="square" lIns="99048" tIns="49524" rIns="99048" bIns="49524" rtlCol="0">
            <a:spAutoFit/>
          </a:bodyPr>
          <a:lstStyle/>
          <a:p>
            <a:pPr marL="0" marR="0" indent="0" algn="l" defTabSz="495191" rtl="0" eaLnBrk="1" fontAlgn="auto" latinLnBrk="0" hangingPunct="1">
              <a:lnSpc>
                <a:spcPct val="100000"/>
              </a:lnSpc>
              <a:spcBef>
                <a:spcPts val="0"/>
              </a:spcBef>
              <a:spcAft>
                <a:spcPts val="0"/>
              </a:spcAft>
              <a:buClrTx/>
              <a:buSzTx/>
              <a:buFontTx/>
              <a:buNone/>
              <a:tabLst/>
              <a:defRPr/>
            </a:pPr>
            <a:r>
              <a:rPr lang="en-US" sz="2000" b="0" cap="all" dirty="0" smtClean="0">
                <a:solidFill>
                  <a:srgbClr val="54C8E8"/>
                </a:solidFill>
                <a:latin typeface="Arial"/>
                <a:cs typeface="Arial"/>
              </a:rPr>
              <a:t>NOTES</a:t>
            </a:r>
          </a:p>
        </p:txBody>
      </p:sp>
    </p:spTree>
    <p:extLst>
      <p:ext uri="{BB962C8B-B14F-4D97-AF65-F5344CB8AC3E}">
        <p14:creationId xmlns:p14="http://schemas.microsoft.com/office/powerpoint/2010/main" val="2592856509"/>
      </p:ext>
    </p:extLst>
  </p:cSld>
  <p:clrMap bg1="lt1" tx1="dk1" bg2="lt2" tx2="dk2" accent1="accent1" accent2="accent2" accent3="accent3" accent4="accent4" accent5="accent5" accent6="accent6" hlink="hlink" folHlink="folHlink"/>
  <p:notesStyle>
    <a:lvl1pPr marL="0" algn="l" defTabSz="457156" rtl="0" eaLnBrk="1" latinLnBrk="0" hangingPunct="1">
      <a:defRPr sz="1000" kern="1200">
        <a:solidFill>
          <a:schemeClr val="tx1"/>
        </a:solidFill>
        <a:latin typeface="+mn-lt"/>
        <a:ea typeface="+mn-ea"/>
        <a:cs typeface="+mn-cs"/>
      </a:defRPr>
    </a:lvl1pPr>
    <a:lvl2pPr marL="742906" indent="-285750" algn="l" defTabSz="457156" rtl="0" eaLnBrk="1" latinLnBrk="0" hangingPunct="1">
      <a:buFont typeface="Arial"/>
      <a:buChar char="•"/>
      <a:defRPr sz="1600" kern="1200">
        <a:solidFill>
          <a:schemeClr val="tx1"/>
        </a:solidFill>
        <a:latin typeface="+mn-lt"/>
        <a:ea typeface="+mn-ea"/>
        <a:cs typeface="+mn-cs"/>
      </a:defRPr>
    </a:lvl2pPr>
    <a:lvl3pPr marL="914312" algn="l" defTabSz="457156" rtl="0" eaLnBrk="1" latinLnBrk="0" hangingPunct="1">
      <a:defRPr sz="1600" kern="1200">
        <a:solidFill>
          <a:schemeClr val="tx1"/>
        </a:solidFill>
        <a:latin typeface="+mn-lt"/>
        <a:ea typeface="+mn-ea"/>
        <a:cs typeface="+mn-cs"/>
      </a:defRPr>
    </a:lvl3pPr>
    <a:lvl4pPr marL="1657218" indent="-285750" algn="l" defTabSz="457156" rtl="0" eaLnBrk="1" latinLnBrk="0" hangingPunct="1">
      <a:buFont typeface="Arial"/>
      <a:buChar char="•"/>
      <a:defRPr sz="1600" kern="1200">
        <a:solidFill>
          <a:schemeClr val="tx1"/>
        </a:solidFill>
        <a:latin typeface="+mn-lt"/>
        <a:ea typeface="+mn-ea"/>
        <a:cs typeface="+mn-cs"/>
      </a:defRPr>
    </a:lvl4pPr>
    <a:lvl5pPr marL="1828623" algn="l" defTabSz="457156" rtl="0" eaLnBrk="1" latinLnBrk="0" hangingPunct="1">
      <a:defRPr sz="1600" kern="1200">
        <a:solidFill>
          <a:schemeClr val="tx1"/>
        </a:solidFill>
        <a:latin typeface="+mn-lt"/>
        <a:ea typeface="+mn-ea"/>
        <a:cs typeface="+mn-cs"/>
      </a:defRPr>
    </a:lvl5pPr>
    <a:lvl6pPr marL="2285780" algn="l" defTabSz="457156" rtl="0" eaLnBrk="1" latinLnBrk="0" hangingPunct="1">
      <a:defRPr sz="1200" kern="1200">
        <a:solidFill>
          <a:schemeClr val="tx1"/>
        </a:solidFill>
        <a:latin typeface="+mn-lt"/>
        <a:ea typeface="+mn-ea"/>
        <a:cs typeface="+mn-cs"/>
      </a:defRPr>
    </a:lvl6pPr>
    <a:lvl7pPr marL="2742935" algn="l" defTabSz="457156" rtl="0" eaLnBrk="1" latinLnBrk="0" hangingPunct="1">
      <a:defRPr sz="1200" kern="1200">
        <a:solidFill>
          <a:schemeClr val="tx1"/>
        </a:solidFill>
        <a:latin typeface="+mn-lt"/>
        <a:ea typeface="+mn-ea"/>
        <a:cs typeface="+mn-cs"/>
      </a:defRPr>
    </a:lvl7pPr>
    <a:lvl8pPr marL="3200091" algn="l" defTabSz="457156" rtl="0" eaLnBrk="1" latinLnBrk="0" hangingPunct="1">
      <a:defRPr sz="1200" kern="1200">
        <a:solidFill>
          <a:schemeClr val="tx1"/>
        </a:solidFill>
        <a:latin typeface="+mn-lt"/>
        <a:ea typeface="+mn-ea"/>
        <a:cs typeface="+mn-cs"/>
      </a:defRPr>
    </a:lvl8pPr>
    <a:lvl9pPr marL="3657247" algn="l" defTabSz="4571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1251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6525" y="944563"/>
            <a:ext cx="6826250" cy="3840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0212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6525" y="944563"/>
            <a:ext cx="6826250" cy="3840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658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accent3"/>
        </a:solidFill>
        <a:effectLst/>
      </p:bgPr>
    </p:bg>
    <p:spTree>
      <p:nvGrpSpPr>
        <p:cNvPr id="1" name=""/>
        <p:cNvGrpSpPr/>
        <p:nvPr/>
      </p:nvGrpSpPr>
      <p:grpSpPr>
        <a:xfrm>
          <a:off x="0" y="0"/>
          <a:ext cx="0" cy="0"/>
          <a:chOff x="0" y="0"/>
          <a:chExt cx="0" cy="0"/>
        </a:xfrm>
      </p:grpSpPr>
      <p:sp>
        <p:nvSpPr>
          <p:cNvPr id="18" name="Freeform 17"/>
          <p:cNvSpPr/>
          <p:nvPr userDrawn="1"/>
        </p:nvSpPr>
        <p:spPr>
          <a:xfrm>
            <a:off x="-1" y="0"/>
            <a:ext cx="6365242" cy="5143500"/>
          </a:xfrm>
          <a:custGeom>
            <a:avLst/>
            <a:gdLst>
              <a:gd name="connsiteX0" fmla="*/ 0 w 6365242"/>
              <a:gd name="connsiteY0" fmla="*/ 0 h 5143500"/>
              <a:gd name="connsiteX1" fmla="*/ 3793495 w 6365242"/>
              <a:gd name="connsiteY1" fmla="*/ 0 h 5143500"/>
              <a:gd name="connsiteX2" fmla="*/ 6365242 w 6365242"/>
              <a:gd name="connsiteY2" fmla="*/ 2571748 h 5143500"/>
              <a:gd name="connsiteX3" fmla="*/ 3793492 w 6365242"/>
              <a:gd name="connsiteY3" fmla="*/ 5143498 h 5143500"/>
              <a:gd name="connsiteX4" fmla="*/ 2465409 w 6365242"/>
              <a:gd name="connsiteY4" fmla="*/ 5143497 h 5143500"/>
              <a:gd name="connsiteX5" fmla="*/ 2465409 w 6365242"/>
              <a:gd name="connsiteY5" fmla="*/ 5143500 h 5143500"/>
              <a:gd name="connsiteX6" fmla="*/ 0 w 6365242"/>
              <a:gd name="connsiteY6" fmla="*/ 5143500 h 5143500"/>
              <a:gd name="connsiteX7" fmla="*/ 0 w 6365242"/>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5242" h="5143500">
                <a:moveTo>
                  <a:pt x="0" y="0"/>
                </a:moveTo>
                <a:lnTo>
                  <a:pt x="3793495" y="0"/>
                </a:lnTo>
                <a:lnTo>
                  <a:pt x="6365242" y="2571748"/>
                </a:lnTo>
                <a:lnTo>
                  <a:pt x="3793492" y="5143498"/>
                </a:lnTo>
                <a:lnTo>
                  <a:pt x="2465409" y="5143497"/>
                </a:lnTo>
                <a:lnTo>
                  <a:pt x="2465409" y="5143500"/>
                </a:lnTo>
                <a:lnTo>
                  <a:pt x="0" y="5143500"/>
                </a:lnTo>
                <a:lnTo>
                  <a:pt x="0" y="0"/>
                </a:lnTo>
                <a:close/>
              </a:path>
            </a:pathLst>
          </a:cu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 Placeholder 3"/>
          <p:cNvSpPr>
            <a:spLocks noGrp="1"/>
          </p:cNvSpPr>
          <p:nvPr>
            <p:ph type="body" sz="quarter" idx="10" hasCustomPrompt="1"/>
          </p:nvPr>
        </p:nvSpPr>
        <p:spPr>
          <a:xfrm>
            <a:off x="545470" y="2217620"/>
            <a:ext cx="4222473" cy="1801109"/>
          </a:xfrm>
          <a:prstGeom prst="rect">
            <a:avLst/>
          </a:prstGeom>
        </p:spPr>
        <p:txBody>
          <a:bodyPr lIns="0" tIns="0" rIns="0" bIns="0" anchor="b" anchorCtr="0"/>
          <a:lstStyle>
            <a:lvl1pPr marL="0" indent="0">
              <a:lnSpc>
                <a:spcPts val="3200"/>
              </a:lnSpc>
              <a:spcBef>
                <a:spcPts val="0"/>
              </a:spcBef>
              <a:buNone/>
              <a:defRPr sz="3400" b="1" i="0" cap="all" spc="-150" baseline="0">
                <a:solidFill>
                  <a:schemeClr val="accent3"/>
                </a:solidFill>
                <a:latin typeface="+mn-lt"/>
                <a:ea typeface="Arial Black" charset="0"/>
                <a:cs typeface="Arial Black" charset="0"/>
              </a:defRPr>
            </a:lvl1pPr>
            <a:lvl2pPr marL="424424" indent="0">
              <a:buNone/>
              <a:defRPr/>
            </a:lvl2pPr>
            <a:lvl3pPr marL="848847" indent="0">
              <a:buNone/>
              <a:defRPr/>
            </a:lvl3pPr>
            <a:lvl4pPr marL="1273270" indent="0">
              <a:buNone/>
              <a:defRPr/>
            </a:lvl4pPr>
            <a:lvl5pPr marL="1697694" indent="0">
              <a:buNone/>
              <a:defRPr/>
            </a:lvl5pPr>
          </a:lstStyle>
          <a:p>
            <a:pPr lvl="0"/>
            <a:r>
              <a:rPr lang="en-US" dirty="0" smtClean="0"/>
              <a:t>PRESENTATION TITLE GOES HERE</a:t>
            </a:r>
          </a:p>
        </p:txBody>
      </p:sp>
      <p:sp>
        <p:nvSpPr>
          <p:cNvPr id="10" name="Text Placeholder 7"/>
          <p:cNvSpPr>
            <a:spLocks noGrp="1"/>
          </p:cNvSpPr>
          <p:nvPr>
            <p:ph type="body" sz="quarter" idx="12" hasCustomPrompt="1"/>
          </p:nvPr>
        </p:nvSpPr>
        <p:spPr>
          <a:xfrm>
            <a:off x="545470" y="4351166"/>
            <a:ext cx="3672000" cy="196641"/>
          </a:xfrm>
          <a:prstGeom prst="rect">
            <a:avLst/>
          </a:prstGeom>
        </p:spPr>
        <p:txBody>
          <a:bodyPr lIns="0" tIns="0" rIns="0" bIns="0"/>
          <a:lstStyle>
            <a:lvl1pPr marL="0" indent="0">
              <a:spcBef>
                <a:spcPts val="0"/>
              </a:spcBef>
              <a:buNone/>
              <a:defRPr sz="1000" b="1" cap="all">
                <a:solidFill>
                  <a:schemeClr val="accent4"/>
                </a:solidFill>
                <a:effectLst/>
              </a:defRPr>
            </a:lvl1pPr>
          </a:lstStyle>
          <a:p>
            <a:pPr lvl="0"/>
            <a:r>
              <a:rPr lang="en-US" noProof="0" dirty="0" smtClean="0"/>
              <a:t>PRESENTATION SUBHEADING GOES HERE</a:t>
            </a:r>
            <a:endParaRPr lang="en-US" noProof="0" dirty="0"/>
          </a:p>
        </p:txBody>
      </p:sp>
      <p:sp>
        <p:nvSpPr>
          <p:cNvPr id="11" name="Text Placeholder 7"/>
          <p:cNvSpPr>
            <a:spLocks noGrp="1"/>
          </p:cNvSpPr>
          <p:nvPr>
            <p:ph type="body" sz="quarter" idx="13" hasCustomPrompt="1"/>
          </p:nvPr>
        </p:nvSpPr>
        <p:spPr>
          <a:xfrm>
            <a:off x="545470" y="4513623"/>
            <a:ext cx="3672000" cy="196641"/>
          </a:xfrm>
          <a:prstGeom prst="rect">
            <a:avLst/>
          </a:prstGeom>
        </p:spPr>
        <p:txBody>
          <a:bodyPr lIns="0" tIns="0" rIns="0" bIns="0"/>
          <a:lstStyle>
            <a:lvl1pPr marL="0" indent="0">
              <a:spcBef>
                <a:spcPts val="0"/>
              </a:spcBef>
              <a:buNone/>
              <a:defRPr sz="1000" b="1" cap="all">
                <a:solidFill>
                  <a:schemeClr val="accent4"/>
                </a:solidFill>
                <a:effectLst/>
              </a:defRPr>
            </a:lvl1pPr>
          </a:lstStyle>
          <a:p>
            <a:pPr lvl="0"/>
            <a:r>
              <a:rPr lang="en-US" noProof="0" dirty="0" smtClean="0"/>
              <a:t>NAME HERE | DATE HERE</a:t>
            </a:r>
            <a:endParaRPr lang="en-US" noProof="0"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410" y="362698"/>
            <a:ext cx="1661929" cy="612554"/>
          </a:xfrm>
          <a:prstGeom prst="rect">
            <a:avLst/>
          </a:prstGeom>
        </p:spPr>
      </p:pic>
    </p:spTree>
    <p:extLst>
      <p:ext uri="{BB962C8B-B14F-4D97-AF65-F5344CB8AC3E}">
        <p14:creationId xmlns:p14="http://schemas.microsoft.com/office/powerpoint/2010/main" val="153327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ingle Column - Blue Background">
    <p:bg>
      <p:bgPr>
        <a:solidFill>
          <a:schemeClr val="accent3"/>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44359" y="127710"/>
            <a:ext cx="8415079" cy="475562"/>
          </a:xfrm>
        </p:spPr>
        <p:txBody>
          <a:bodyPr/>
          <a:lstStyle>
            <a:lvl1pPr>
              <a:defRPr>
                <a:solidFill>
                  <a:schemeClr val="accent6"/>
                </a:solidFill>
              </a:defRPr>
            </a:lvl1pPr>
          </a:lstStyle>
          <a:p>
            <a:r>
              <a:rPr lang="en-US" dirty="0" smtClean="0"/>
              <a:t>Click to edit Master title style</a:t>
            </a:r>
            <a:endParaRPr lang="en-US" dirty="0"/>
          </a:p>
        </p:txBody>
      </p:sp>
      <p:sp>
        <p:nvSpPr>
          <p:cNvPr id="10" name="TextBox 9"/>
          <p:cNvSpPr txBox="1"/>
          <p:nvPr userDrawn="1"/>
        </p:nvSpPr>
        <p:spPr>
          <a:xfrm>
            <a:off x="344359" y="4817054"/>
            <a:ext cx="3023754" cy="215444"/>
          </a:xfrm>
          <a:prstGeom prst="rect">
            <a:avLst/>
          </a:prstGeom>
          <a:noFill/>
        </p:spPr>
        <p:txBody>
          <a:bodyPr wrap="square" lIns="0" rIns="0" rtlCol="0">
            <a:spAutoFit/>
          </a:bodyPr>
          <a:lstStyle/>
          <a:p>
            <a:r>
              <a:rPr lang="en-US" sz="800" dirty="0" smtClean="0">
                <a:solidFill>
                  <a:schemeClr val="bg1"/>
                </a:solidFill>
              </a:rPr>
              <a:t>Page </a:t>
            </a:r>
            <a:fld id="{FAF1676E-9BF1-B64C-A41D-50F9D20CCF04}" type="slidenum">
              <a:rPr lang="en-US" sz="800" smtClean="0">
                <a:solidFill>
                  <a:schemeClr val="bg1"/>
                </a:solidFill>
              </a:rPr>
              <a:t>‹#›</a:t>
            </a:fld>
            <a:r>
              <a:rPr lang="en-US" sz="800" dirty="0" smtClean="0">
                <a:solidFill>
                  <a:schemeClr val="bg1"/>
                </a:solidFill>
              </a:rPr>
              <a:t> </a:t>
            </a:r>
            <a:r>
              <a:rPr lang="en-NZ" sz="800" dirty="0" smtClean="0">
                <a:solidFill>
                  <a:schemeClr val="bg1"/>
                </a:solidFill>
                <a:cs typeface="Arial"/>
              </a:rPr>
              <a:t>• 2017 </a:t>
            </a:r>
            <a:r>
              <a:rPr lang="en-US" sz="800" dirty="0" smtClean="0">
                <a:solidFill>
                  <a:schemeClr val="bg1"/>
                </a:solidFill>
              </a:rPr>
              <a:t>© </a:t>
            </a:r>
            <a:r>
              <a:rPr lang="en-NZ" sz="800" dirty="0" smtClean="0">
                <a:solidFill>
                  <a:schemeClr val="bg1"/>
                </a:solidFill>
                <a:cs typeface="Arial"/>
              </a:rPr>
              <a:t>Orion Health™ group of companies</a:t>
            </a:r>
            <a:endParaRPr lang="en-US" sz="800" dirty="0" smtClean="0">
              <a:solidFill>
                <a:schemeClr val="bg1"/>
              </a:solidFill>
            </a:endParaRPr>
          </a:p>
        </p:txBody>
      </p:sp>
      <p:sp>
        <p:nvSpPr>
          <p:cNvPr id="8" name="Content Placeholder 2"/>
          <p:cNvSpPr>
            <a:spLocks noGrp="1"/>
          </p:cNvSpPr>
          <p:nvPr>
            <p:ph idx="1"/>
          </p:nvPr>
        </p:nvSpPr>
        <p:spPr>
          <a:xfrm>
            <a:off x="609946" y="1181845"/>
            <a:ext cx="7822552" cy="3120941"/>
          </a:xfrm>
          <a:prstGeom prst="rect">
            <a:avLst/>
          </a:prstGeom>
        </p:spPr>
        <p:txBody>
          <a:bodyPr>
            <a:noAutofit/>
          </a:bodyPr>
          <a:lstStyle>
            <a:lvl1pPr marL="285750" indent="-285750">
              <a:buClr>
                <a:schemeClr val="bg1"/>
              </a:buClr>
              <a:buSzPct val="100000"/>
              <a:buFont typeface="LucidaGrande" charset="0"/>
              <a:buChar char="▸"/>
              <a:defRPr sz="1500"/>
            </a:lvl1pPr>
            <a:lvl2pPr>
              <a:buClr>
                <a:schemeClr val="bg1"/>
              </a:buClr>
              <a:defRPr sz="1500"/>
            </a:lvl2pPr>
            <a:lvl3pPr>
              <a:buClr>
                <a:schemeClr val="bg1"/>
              </a:buClr>
              <a:defRPr sz="1500"/>
            </a:lvl3pPr>
            <a:lvl4pPr>
              <a:buClr>
                <a:schemeClr val="bg1"/>
              </a:buClr>
              <a:defRPr sz="1500"/>
            </a:lvl4pPr>
            <a:lvl5pPr>
              <a:buClr>
                <a:schemeClr val="bg1"/>
              </a:buClr>
              <a:defRPr sz="1500" baseline="0"/>
            </a:lvl5pPr>
            <a:lvl6pPr marL="2334331" indent="-212213">
              <a:buClr>
                <a:schemeClr val="bg1"/>
              </a:buClr>
              <a:buFont typeface=".HelveticaNeueDeskInterface-Regular" charset="-120"/>
              <a:buChar char="–"/>
              <a:defRPr sz="1500">
                <a:solidFill>
                  <a:schemeClr val="accent6"/>
                </a:solidFill>
                <a:latin typeface="Arial" charset="0"/>
                <a:ea typeface="Arial" charset="0"/>
                <a:cs typeface="Arial" charset="0"/>
              </a:defRPr>
            </a:lvl6pPr>
            <a:lvl7pPr>
              <a:buClr>
                <a:schemeClr val="bg1"/>
              </a:buClr>
              <a:defRPr sz="1500">
                <a:solidFill>
                  <a:schemeClr val="accent6"/>
                </a:solidFill>
                <a:latin typeface="Arial" charset="0"/>
                <a:ea typeface="Arial" charset="0"/>
                <a:cs typeface="Arial" charset="0"/>
              </a:defRPr>
            </a:lvl7pPr>
            <a:lvl8pPr marL="3183179" indent="-212213">
              <a:buClr>
                <a:schemeClr val="bg1"/>
              </a:buClr>
              <a:buFont typeface=".HelveticaNeueDeskInterface-Regular" charset="-120"/>
              <a:buChar char="–"/>
              <a:defRPr sz="1500">
                <a:solidFill>
                  <a:schemeClr val="accent6"/>
                </a:solidFill>
              </a:defRPr>
            </a:lvl8pPr>
            <a:lvl9pPr marL="3607602" marR="0" indent="-212213" algn="l" defTabSz="848847" rtl="0" eaLnBrk="1" fontAlgn="auto" latinLnBrk="0" hangingPunct="1">
              <a:lnSpc>
                <a:spcPct val="100000"/>
              </a:lnSpc>
              <a:spcBef>
                <a:spcPct val="20000"/>
              </a:spcBef>
              <a:spcAft>
                <a:spcPts val="0"/>
              </a:spcAft>
              <a:buClr>
                <a:schemeClr val="bg1"/>
              </a:buClr>
              <a:buSzTx/>
              <a:buFont typeface="Arial" pitchFamily="34" charset="0"/>
              <a:buChar char="•"/>
              <a:tabLst/>
              <a:defRPr sz="1500">
                <a:solidFill>
                  <a:schemeClr val="accent6"/>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Ninth level</a:t>
            </a:r>
            <a:endParaRPr lang="en-US" noProof="0" dirty="0"/>
          </a:p>
        </p:txBody>
      </p:sp>
    </p:spTree>
    <p:extLst>
      <p:ext uri="{BB962C8B-B14F-4D97-AF65-F5344CB8AC3E}">
        <p14:creationId xmlns:p14="http://schemas.microsoft.com/office/powerpoint/2010/main" val="1083951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lumns - Blue Background">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44359" y="127710"/>
            <a:ext cx="8415079" cy="475562"/>
          </a:xfrm>
        </p:spPr>
        <p:txBody>
          <a:bodyPr/>
          <a:lstStyle/>
          <a:p>
            <a:r>
              <a:rPr lang="en-US" dirty="0" smtClean="0"/>
              <a:t>Click to edit Master title style</a:t>
            </a:r>
            <a:endParaRPr lang="en-US" dirty="0"/>
          </a:p>
        </p:txBody>
      </p:sp>
      <p:sp>
        <p:nvSpPr>
          <p:cNvPr id="14" name="TextBox 13"/>
          <p:cNvSpPr txBox="1"/>
          <p:nvPr userDrawn="1"/>
        </p:nvSpPr>
        <p:spPr>
          <a:xfrm>
            <a:off x="344359" y="4817054"/>
            <a:ext cx="3023754" cy="215444"/>
          </a:xfrm>
          <a:prstGeom prst="rect">
            <a:avLst/>
          </a:prstGeom>
          <a:noFill/>
        </p:spPr>
        <p:txBody>
          <a:bodyPr wrap="square" lIns="0" rIns="0" rtlCol="0">
            <a:spAutoFit/>
          </a:bodyPr>
          <a:lstStyle/>
          <a:p>
            <a:r>
              <a:rPr lang="en-US" sz="800" dirty="0" smtClean="0">
                <a:solidFill>
                  <a:schemeClr val="bg1"/>
                </a:solidFill>
              </a:rPr>
              <a:t>Page </a:t>
            </a:r>
            <a:fld id="{FAF1676E-9BF1-B64C-A41D-50F9D20CCF04}" type="slidenum">
              <a:rPr lang="en-US" sz="800" smtClean="0">
                <a:solidFill>
                  <a:schemeClr val="bg1"/>
                </a:solidFill>
              </a:rPr>
              <a:t>‹#›</a:t>
            </a:fld>
            <a:r>
              <a:rPr lang="en-US" sz="800" dirty="0" smtClean="0">
                <a:solidFill>
                  <a:schemeClr val="bg1"/>
                </a:solidFill>
              </a:rPr>
              <a:t> </a:t>
            </a:r>
            <a:r>
              <a:rPr lang="en-NZ" sz="800" dirty="0" smtClean="0">
                <a:solidFill>
                  <a:schemeClr val="bg1"/>
                </a:solidFill>
                <a:cs typeface="Arial"/>
              </a:rPr>
              <a:t>• 2017 </a:t>
            </a:r>
            <a:r>
              <a:rPr lang="en-US" sz="800" dirty="0" smtClean="0">
                <a:solidFill>
                  <a:schemeClr val="bg1"/>
                </a:solidFill>
              </a:rPr>
              <a:t>© </a:t>
            </a:r>
            <a:r>
              <a:rPr lang="en-NZ" sz="800" dirty="0" smtClean="0">
                <a:solidFill>
                  <a:schemeClr val="bg1"/>
                </a:solidFill>
                <a:cs typeface="Arial"/>
              </a:rPr>
              <a:t>Orion Health™ group of companies</a:t>
            </a:r>
            <a:endParaRPr lang="en-US" sz="800" dirty="0" smtClean="0">
              <a:solidFill>
                <a:schemeClr val="bg1"/>
              </a:solidFill>
            </a:endParaRPr>
          </a:p>
        </p:txBody>
      </p:sp>
      <p:sp>
        <p:nvSpPr>
          <p:cNvPr id="9" name="Content Placeholder 2"/>
          <p:cNvSpPr>
            <a:spLocks noGrp="1"/>
          </p:cNvSpPr>
          <p:nvPr>
            <p:ph idx="1"/>
          </p:nvPr>
        </p:nvSpPr>
        <p:spPr>
          <a:xfrm>
            <a:off x="609946" y="1181845"/>
            <a:ext cx="3780000" cy="3120941"/>
          </a:xfrm>
          <a:prstGeom prst="rect">
            <a:avLst/>
          </a:prstGeom>
        </p:spPr>
        <p:txBody>
          <a:bodyPr>
            <a:noAutofit/>
          </a:bodyPr>
          <a:lstStyle>
            <a:lvl1pPr marL="285750" indent="-285750">
              <a:buClr>
                <a:schemeClr val="bg1"/>
              </a:buClr>
              <a:buSzPct val="100000"/>
              <a:buFont typeface="LucidaGrande" charset="0"/>
              <a:buChar char="▸"/>
              <a:defRPr sz="1500"/>
            </a:lvl1pPr>
            <a:lvl2pPr>
              <a:buClr>
                <a:schemeClr val="bg1"/>
              </a:buClr>
              <a:defRPr sz="1500"/>
            </a:lvl2pPr>
            <a:lvl3pPr>
              <a:buClr>
                <a:schemeClr val="bg1"/>
              </a:buClr>
              <a:defRPr sz="1500"/>
            </a:lvl3pPr>
            <a:lvl4pPr>
              <a:buClr>
                <a:schemeClr val="bg1"/>
              </a:buClr>
              <a:defRPr sz="1500"/>
            </a:lvl4pPr>
            <a:lvl5pPr>
              <a:buClr>
                <a:schemeClr val="bg1"/>
              </a:buClr>
              <a:defRPr sz="1500" baseline="0"/>
            </a:lvl5pPr>
            <a:lvl6pPr marL="2334331" indent="-212213">
              <a:buClr>
                <a:schemeClr val="bg1"/>
              </a:buClr>
              <a:buFont typeface=".HelveticaNeueDeskInterface-Regular" charset="-120"/>
              <a:buChar char="–"/>
              <a:defRPr sz="1500">
                <a:solidFill>
                  <a:schemeClr val="accent6"/>
                </a:solidFill>
              </a:defRPr>
            </a:lvl6pPr>
            <a:lvl7pPr>
              <a:buClr>
                <a:schemeClr val="bg1"/>
              </a:buClr>
              <a:defRPr sz="1500">
                <a:solidFill>
                  <a:schemeClr val="accent6"/>
                </a:solidFill>
              </a:defRPr>
            </a:lvl7pPr>
            <a:lvl8pPr marL="3183179" indent="-212213">
              <a:buClr>
                <a:schemeClr val="bg1"/>
              </a:buClr>
              <a:buFont typeface=".HelveticaNeueDeskInterface-Regular" charset="-120"/>
              <a:buChar char="–"/>
              <a:defRPr sz="1500">
                <a:solidFill>
                  <a:schemeClr val="accent6"/>
                </a:solidFill>
              </a:defRPr>
            </a:lvl8pPr>
            <a:lvl9pPr>
              <a:buClr>
                <a:schemeClr val="bg1"/>
              </a:buClr>
              <a:defRPr sz="1500">
                <a:solidFill>
                  <a:schemeClr val="accent6"/>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a:t>
            </a:r>
            <a:endParaRPr lang="en-US" noProof="0" dirty="0"/>
          </a:p>
        </p:txBody>
      </p:sp>
      <p:sp>
        <p:nvSpPr>
          <p:cNvPr id="11" name="Content Placeholder 2"/>
          <p:cNvSpPr>
            <a:spLocks noGrp="1"/>
          </p:cNvSpPr>
          <p:nvPr>
            <p:ph idx="10"/>
          </p:nvPr>
        </p:nvSpPr>
        <p:spPr>
          <a:xfrm>
            <a:off x="4694729" y="1181845"/>
            <a:ext cx="3780000" cy="3120941"/>
          </a:xfrm>
          <a:prstGeom prst="rect">
            <a:avLst/>
          </a:prstGeom>
        </p:spPr>
        <p:txBody>
          <a:bodyPr>
            <a:noAutofit/>
          </a:bodyPr>
          <a:lstStyle>
            <a:lvl1pPr marL="318317" indent="-318317">
              <a:buClr>
                <a:schemeClr val="bg1"/>
              </a:buClr>
              <a:buSzPct val="100000"/>
              <a:buFont typeface="LucidaGrande" charset="0"/>
              <a:buChar char="▸"/>
              <a:defRPr sz="1500"/>
            </a:lvl1pPr>
            <a:lvl2pPr>
              <a:buClr>
                <a:schemeClr val="bg1"/>
              </a:buClr>
              <a:defRPr sz="1500"/>
            </a:lvl2pPr>
            <a:lvl3pPr>
              <a:buClr>
                <a:schemeClr val="bg1"/>
              </a:buClr>
              <a:defRPr sz="1500"/>
            </a:lvl3pPr>
            <a:lvl4pPr>
              <a:buClr>
                <a:schemeClr val="bg1"/>
              </a:buClr>
              <a:defRPr sz="1500"/>
            </a:lvl4pPr>
            <a:lvl5pPr>
              <a:buClr>
                <a:schemeClr val="bg1"/>
              </a:buClr>
              <a:defRPr sz="1500"/>
            </a:lvl5pPr>
            <a:lvl6pPr marL="2334331" indent="-212213">
              <a:buClr>
                <a:schemeClr val="bg1"/>
              </a:buClr>
              <a:buFont typeface=".HelveticaNeueDeskInterface-Regular" charset="-120"/>
              <a:buChar char="–"/>
              <a:defRPr sz="1500">
                <a:solidFill>
                  <a:schemeClr val="accent6"/>
                </a:solidFill>
              </a:defRPr>
            </a:lvl6pPr>
            <a:lvl7pPr>
              <a:buClr>
                <a:schemeClr val="bg1"/>
              </a:buClr>
              <a:defRPr sz="1500">
                <a:solidFill>
                  <a:schemeClr val="accent6"/>
                </a:solidFill>
              </a:defRPr>
            </a:lvl7pPr>
            <a:lvl8pPr marL="3183179" indent="-212213">
              <a:buClr>
                <a:schemeClr val="bg1"/>
              </a:buClr>
              <a:buFont typeface=".HelveticaNeueDeskInterface-Regular" charset="-120"/>
              <a:buChar char="–"/>
              <a:defRPr sz="1500">
                <a:solidFill>
                  <a:schemeClr val="accent6"/>
                </a:solidFill>
              </a:defRPr>
            </a:lvl8pPr>
            <a:lvl9pPr>
              <a:buClr>
                <a:schemeClr val="bg1"/>
              </a:buClr>
              <a:defRPr sz="1500">
                <a:solidFill>
                  <a:schemeClr val="accent6"/>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a:t>
            </a:r>
          </a:p>
          <a:p>
            <a:pPr lvl="4"/>
            <a:endParaRPr lang="en-US" noProof="0" dirty="0"/>
          </a:p>
        </p:txBody>
      </p:sp>
    </p:spTree>
    <p:extLst>
      <p:ext uri="{BB962C8B-B14F-4D97-AF65-F5344CB8AC3E}">
        <p14:creationId xmlns:p14="http://schemas.microsoft.com/office/powerpoint/2010/main" val="17887254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3"/>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noProof="0"/>
          </a:p>
        </p:txBody>
      </p:sp>
      <p:sp>
        <p:nvSpPr>
          <p:cNvPr id="5" name="Text Placeholder 4"/>
          <p:cNvSpPr>
            <a:spLocks noGrp="1"/>
          </p:cNvSpPr>
          <p:nvPr>
            <p:ph type="body" sz="quarter" idx="10" hasCustomPrompt="1"/>
          </p:nvPr>
        </p:nvSpPr>
        <p:spPr>
          <a:xfrm>
            <a:off x="975210" y="376015"/>
            <a:ext cx="7257367" cy="3376429"/>
          </a:xfrm>
          <a:prstGeom prst="rect">
            <a:avLst/>
          </a:prstGeom>
        </p:spPr>
        <p:txBody>
          <a:bodyPr lIns="0" tIns="0" rIns="0" bIns="0" anchor="ctr" anchorCtr="0"/>
          <a:lstStyle>
            <a:lvl1pPr marL="0" marR="0" indent="0" algn="l" defTabSz="848847" rtl="0" eaLnBrk="1" fontAlgn="auto" latinLnBrk="0" hangingPunct="1">
              <a:lnSpc>
                <a:spcPct val="100000"/>
              </a:lnSpc>
              <a:spcBef>
                <a:spcPct val="20000"/>
              </a:spcBef>
              <a:spcAft>
                <a:spcPts val="0"/>
              </a:spcAft>
              <a:buClr>
                <a:schemeClr val="accent2"/>
              </a:buClr>
              <a:buSzTx/>
              <a:buFont typeface="Arial" pitchFamily="34" charset="0"/>
              <a:buNone/>
              <a:tabLst/>
              <a:defRPr lang="en-US" sz="3200" b="0" i="1" baseline="0" smtClean="0">
                <a:solidFill>
                  <a:schemeClr val="bg2"/>
                </a:solidFill>
                <a:latin typeface="Arial" charset="0"/>
                <a:ea typeface="Arial" charset="0"/>
                <a:cs typeface="Arial" charset="0"/>
              </a:defRPr>
            </a:lvl1pPr>
          </a:lstStyle>
          <a:p>
            <a:pPr marL="0" marR="0" lvl="0" indent="0" algn="l" defTabSz="848847" rtl="0" eaLnBrk="1" fontAlgn="auto" latinLnBrk="0" hangingPunct="1">
              <a:lnSpc>
                <a:spcPct val="100000"/>
              </a:lnSpc>
              <a:spcBef>
                <a:spcPct val="20000"/>
              </a:spcBef>
              <a:spcAft>
                <a:spcPts val="0"/>
              </a:spcAft>
              <a:buClr>
                <a:schemeClr val="accent2"/>
              </a:buClr>
              <a:buSzTx/>
              <a:buFont typeface="Arial" pitchFamily="34" charset="0"/>
              <a:buNone/>
              <a:tabLst/>
              <a:defRPr/>
            </a:pPr>
            <a:r>
              <a:rPr lang="en-US" noProof="0" dirty="0" smtClean="0"/>
              <a:t>“Quote text goes here in this placeholder and will stay centered on the page as you type. If it is too long please try and edit it down to be short, sharp and readable.”</a:t>
            </a:r>
          </a:p>
        </p:txBody>
      </p:sp>
      <p:sp>
        <p:nvSpPr>
          <p:cNvPr id="7" name="Text Placeholder 6"/>
          <p:cNvSpPr>
            <a:spLocks noGrp="1"/>
          </p:cNvSpPr>
          <p:nvPr>
            <p:ph type="body" sz="quarter" idx="11" hasCustomPrompt="1"/>
          </p:nvPr>
        </p:nvSpPr>
        <p:spPr>
          <a:xfrm>
            <a:off x="975211" y="3990976"/>
            <a:ext cx="7257366" cy="225656"/>
          </a:xfrm>
          <a:prstGeom prst="rect">
            <a:avLst/>
          </a:prstGeom>
        </p:spPr>
        <p:txBody>
          <a:bodyPr lIns="0" tIns="0" rIns="0" bIns="0"/>
          <a:lstStyle>
            <a:lvl1pPr marL="0" indent="0" algn="l">
              <a:buNone/>
              <a:defRPr sz="1200" b="1" i="0" cap="all">
                <a:solidFill>
                  <a:schemeClr val="bg1"/>
                </a:solidFill>
              </a:defRPr>
            </a:lvl1pPr>
          </a:lstStyle>
          <a:p>
            <a:pPr lvl="0"/>
            <a:r>
              <a:rPr lang="en-US" noProof="0" smtClean="0"/>
              <a:t>NAME OF QUOTEE</a:t>
            </a:r>
            <a:endParaRPr lang="en-US" noProof="0"/>
          </a:p>
        </p:txBody>
      </p:sp>
      <p:sp>
        <p:nvSpPr>
          <p:cNvPr id="8" name="Text Placeholder 6"/>
          <p:cNvSpPr>
            <a:spLocks noGrp="1"/>
          </p:cNvSpPr>
          <p:nvPr>
            <p:ph type="body" sz="quarter" idx="12" hasCustomPrompt="1"/>
          </p:nvPr>
        </p:nvSpPr>
        <p:spPr>
          <a:xfrm>
            <a:off x="975211" y="4216632"/>
            <a:ext cx="7257366" cy="545604"/>
          </a:xfrm>
          <a:prstGeom prst="rect">
            <a:avLst/>
          </a:prstGeom>
        </p:spPr>
        <p:txBody>
          <a:bodyPr lIns="0" tIns="0" rIns="0" bIns="0"/>
          <a:lstStyle>
            <a:lvl1pPr marL="0" indent="0" algn="l">
              <a:lnSpc>
                <a:spcPct val="80000"/>
              </a:lnSpc>
              <a:buNone/>
              <a:defRPr sz="1200" b="0" i="1" cap="none">
                <a:solidFill>
                  <a:schemeClr val="bg1"/>
                </a:solidFill>
              </a:defRPr>
            </a:lvl1pPr>
          </a:lstStyle>
          <a:p>
            <a:pPr lvl="0"/>
            <a:r>
              <a:rPr lang="en-US" noProof="0" smtClean="0"/>
              <a:t>Job title here</a:t>
            </a:r>
          </a:p>
          <a:p>
            <a:pPr lvl="0"/>
            <a:r>
              <a:rPr lang="en-US" noProof="0" smtClean="0"/>
              <a:t>Place of work here</a:t>
            </a:r>
            <a:endParaRPr lang="en-US" noProof="0"/>
          </a:p>
        </p:txBody>
      </p:sp>
    </p:spTree>
    <p:extLst>
      <p:ext uri="{BB962C8B-B14F-4D97-AF65-F5344CB8AC3E}">
        <p14:creationId xmlns:p14="http://schemas.microsoft.com/office/powerpoint/2010/main" val="4247977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reenshot - Titl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504" y="127711"/>
            <a:ext cx="8140992" cy="5096562"/>
          </a:xfrm>
          <a:prstGeom prst="rect">
            <a:avLst/>
          </a:prstGeom>
        </p:spPr>
      </p:pic>
      <p:sp>
        <p:nvSpPr>
          <p:cNvPr id="8" name="Picture Placeholder 7"/>
          <p:cNvSpPr>
            <a:spLocks noGrp="1"/>
          </p:cNvSpPr>
          <p:nvPr>
            <p:ph type="pic" sz="quarter" idx="10"/>
          </p:nvPr>
        </p:nvSpPr>
        <p:spPr>
          <a:xfrm>
            <a:off x="1912045" y="891619"/>
            <a:ext cx="5338261" cy="3328690"/>
          </a:xfrm>
          <a:prstGeom prst="rect">
            <a:avLst/>
          </a:prstGeom>
        </p:spPr>
        <p:txBody>
          <a:bodyPr/>
          <a:lstStyle>
            <a:lvl1pPr marL="0" indent="0">
              <a:buNone/>
              <a:defRPr/>
            </a:lvl1pPr>
          </a:lstStyle>
          <a:p>
            <a:r>
              <a:rPr lang="en-AU" smtClean="0"/>
              <a:t>Drag picture to placeholder or click icon to add</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04418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creenshot - Footer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605" y="-483575"/>
            <a:ext cx="9241210" cy="5785338"/>
          </a:xfrm>
          <a:prstGeom prst="rect">
            <a:avLst/>
          </a:prstGeom>
        </p:spPr>
      </p:pic>
      <p:sp>
        <p:nvSpPr>
          <p:cNvPr id="9" name="Picture Placeholder 7"/>
          <p:cNvSpPr>
            <a:spLocks noGrp="1" noChangeAspect="1"/>
          </p:cNvSpPr>
          <p:nvPr>
            <p:ph type="pic" sz="quarter" idx="10"/>
          </p:nvPr>
        </p:nvSpPr>
        <p:spPr>
          <a:xfrm>
            <a:off x="1547445" y="369276"/>
            <a:ext cx="6068303" cy="3798277"/>
          </a:xfrm>
          <a:prstGeom prst="rect">
            <a:avLst/>
          </a:prstGeom>
        </p:spPr>
        <p:txBody>
          <a:bodyPr/>
          <a:lstStyle>
            <a:lvl1pPr marL="0" indent="0">
              <a:buNone/>
              <a:defRPr/>
            </a:lvl1pPr>
          </a:lstStyle>
          <a:p>
            <a:r>
              <a:rPr lang="en-AU" smtClean="0"/>
              <a:t>Drag picture to placeholder or click icon to add</a:t>
            </a:r>
            <a:endParaRPr lang="en-US" dirty="0"/>
          </a:p>
        </p:txBody>
      </p:sp>
    </p:spTree>
    <p:extLst>
      <p:ext uri="{BB962C8B-B14F-4D97-AF65-F5344CB8AC3E}">
        <p14:creationId xmlns:p14="http://schemas.microsoft.com/office/powerpoint/2010/main" val="14232992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creenshot - No Title or Foot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6789" y="-417385"/>
            <a:ext cx="9537579" cy="5970876"/>
          </a:xfrm>
          <a:prstGeom prst="rect">
            <a:avLst/>
          </a:prstGeom>
        </p:spPr>
      </p:pic>
      <p:sp>
        <p:nvSpPr>
          <p:cNvPr id="9" name="Picture Placeholder 7"/>
          <p:cNvSpPr>
            <a:spLocks noGrp="1"/>
          </p:cNvSpPr>
          <p:nvPr>
            <p:ph type="pic" sz="quarter" idx="10"/>
          </p:nvPr>
        </p:nvSpPr>
        <p:spPr>
          <a:xfrm>
            <a:off x="1461906" y="473053"/>
            <a:ext cx="6248948" cy="3914309"/>
          </a:xfrm>
          <a:prstGeom prst="rect">
            <a:avLst/>
          </a:prstGeom>
        </p:spPr>
        <p:txBody>
          <a:bodyPr/>
          <a:lstStyle>
            <a:lvl1pPr marL="0" indent="0">
              <a:buNone/>
              <a:defRPr/>
            </a:lvl1pPr>
          </a:lstStyle>
          <a:p>
            <a:r>
              <a:rPr lang="en-AU" smtClean="0"/>
              <a:t>Drag picture to placeholder or click icon to add</a:t>
            </a:r>
            <a:endParaRPr lang="en-US" dirty="0"/>
          </a:p>
        </p:txBody>
      </p:sp>
    </p:spTree>
    <p:extLst>
      <p:ext uri="{BB962C8B-B14F-4D97-AF65-F5344CB8AC3E}">
        <p14:creationId xmlns:p14="http://schemas.microsoft.com/office/powerpoint/2010/main" val="28420536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3"/>
        </a:solidFill>
        <a:effectLst/>
      </p:bgPr>
    </p:bg>
    <p:spTree>
      <p:nvGrpSpPr>
        <p:cNvPr id="1" name=""/>
        <p:cNvGrpSpPr/>
        <p:nvPr/>
      </p:nvGrpSpPr>
      <p:grpSpPr>
        <a:xfrm>
          <a:off x="0" y="0"/>
          <a:ext cx="0" cy="0"/>
          <a:chOff x="0" y="0"/>
          <a:chExt cx="0" cy="0"/>
        </a:xfrm>
      </p:grpSpPr>
      <p:sp>
        <p:nvSpPr>
          <p:cNvPr id="3" name="Regular Pentagon 2"/>
          <p:cNvSpPr/>
          <p:nvPr userDrawn="1"/>
        </p:nvSpPr>
        <p:spPr>
          <a:xfrm>
            <a:off x="2093401" y="-2"/>
            <a:ext cx="7059602" cy="5157521"/>
          </a:xfrm>
          <a:custGeom>
            <a:avLst/>
            <a:gdLst>
              <a:gd name="connsiteX0" fmla="*/ 3 w 2688771"/>
              <a:gd name="connsiteY0" fmla="*/ 435706 h 1140696"/>
              <a:gd name="connsiteX1" fmla="*/ 1344386 w 2688771"/>
              <a:gd name="connsiteY1" fmla="*/ 0 h 1140696"/>
              <a:gd name="connsiteX2" fmla="*/ 2688768 w 2688771"/>
              <a:gd name="connsiteY2" fmla="*/ 435706 h 1140696"/>
              <a:gd name="connsiteX3" fmla="*/ 2175260 w 2688771"/>
              <a:gd name="connsiteY3" fmla="*/ 1140693 h 1140696"/>
              <a:gd name="connsiteX4" fmla="*/ 513511 w 2688771"/>
              <a:gd name="connsiteY4" fmla="*/ 1140693 h 1140696"/>
              <a:gd name="connsiteX5" fmla="*/ 3 w 2688771"/>
              <a:gd name="connsiteY5" fmla="*/ 435706 h 1140696"/>
              <a:gd name="connsiteX0" fmla="*/ 0 w 5279565"/>
              <a:gd name="connsiteY0" fmla="*/ 1132115 h 1837102"/>
              <a:gd name="connsiteX1" fmla="*/ 1344383 w 5279565"/>
              <a:gd name="connsiteY1" fmla="*/ 696409 h 1837102"/>
              <a:gd name="connsiteX2" fmla="*/ 5279565 w 5279565"/>
              <a:gd name="connsiteY2" fmla="*/ 0 h 1837102"/>
              <a:gd name="connsiteX3" fmla="*/ 2175257 w 5279565"/>
              <a:gd name="connsiteY3" fmla="*/ 1837102 h 1837102"/>
              <a:gd name="connsiteX4" fmla="*/ 513508 w 5279565"/>
              <a:gd name="connsiteY4" fmla="*/ 1837102 h 1837102"/>
              <a:gd name="connsiteX5" fmla="*/ 0 w 5279565"/>
              <a:gd name="connsiteY5" fmla="*/ 1132115 h 1837102"/>
              <a:gd name="connsiteX0" fmla="*/ 0 w 5288571"/>
              <a:gd name="connsiteY0" fmla="*/ 1132115 h 5179016"/>
              <a:gd name="connsiteX1" fmla="*/ 1344383 w 5288571"/>
              <a:gd name="connsiteY1" fmla="*/ 696409 h 5179016"/>
              <a:gd name="connsiteX2" fmla="*/ 5279565 w 5288571"/>
              <a:gd name="connsiteY2" fmla="*/ 0 h 5179016"/>
              <a:gd name="connsiteX3" fmla="*/ 5288571 w 5288571"/>
              <a:gd name="connsiteY3" fmla="*/ 5179016 h 5179016"/>
              <a:gd name="connsiteX4" fmla="*/ 513508 w 5288571"/>
              <a:gd name="connsiteY4" fmla="*/ 1837102 h 5179016"/>
              <a:gd name="connsiteX5" fmla="*/ 0 w 5288571"/>
              <a:gd name="connsiteY5" fmla="*/ 1132115 h 5179016"/>
              <a:gd name="connsiteX0" fmla="*/ 1761606 w 7050177"/>
              <a:gd name="connsiteY0" fmla="*/ 1132115 h 5179016"/>
              <a:gd name="connsiteX1" fmla="*/ 3105989 w 7050177"/>
              <a:gd name="connsiteY1" fmla="*/ 696409 h 5179016"/>
              <a:gd name="connsiteX2" fmla="*/ 7041171 w 7050177"/>
              <a:gd name="connsiteY2" fmla="*/ 0 h 5179016"/>
              <a:gd name="connsiteX3" fmla="*/ 7050177 w 7050177"/>
              <a:gd name="connsiteY3" fmla="*/ 5179016 h 5179016"/>
              <a:gd name="connsiteX4" fmla="*/ 0 w 7050177"/>
              <a:gd name="connsiteY4" fmla="*/ 5135473 h 5179016"/>
              <a:gd name="connsiteX5" fmla="*/ 1761606 w 7050177"/>
              <a:gd name="connsiteY5" fmla="*/ 1132115 h 5179016"/>
              <a:gd name="connsiteX0" fmla="*/ 2414749 w 7050177"/>
              <a:gd name="connsiteY0" fmla="*/ 2721429 h 5179016"/>
              <a:gd name="connsiteX1" fmla="*/ 3105989 w 7050177"/>
              <a:gd name="connsiteY1" fmla="*/ 696409 h 5179016"/>
              <a:gd name="connsiteX2" fmla="*/ 7041171 w 7050177"/>
              <a:gd name="connsiteY2" fmla="*/ 0 h 5179016"/>
              <a:gd name="connsiteX3" fmla="*/ 7050177 w 7050177"/>
              <a:gd name="connsiteY3" fmla="*/ 5179016 h 5179016"/>
              <a:gd name="connsiteX4" fmla="*/ 0 w 7050177"/>
              <a:gd name="connsiteY4" fmla="*/ 5135473 h 5179016"/>
              <a:gd name="connsiteX5" fmla="*/ 2414749 w 7050177"/>
              <a:gd name="connsiteY5" fmla="*/ 2721429 h 5179016"/>
              <a:gd name="connsiteX0" fmla="*/ 2926378 w 7050177"/>
              <a:gd name="connsiteY0" fmla="*/ 2688771 h 5179016"/>
              <a:gd name="connsiteX1" fmla="*/ 3105989 w 7050177"/>
              <a:gd name="connsiteY1" fmla="*/ 696409 h 5179016"/>
              <a:gd name="connsiteX2" fmla="*/ 7041171 w 7050177"/>
              <a:gd name="connsiteY2" fmla="*/ 0 h 5179016"/>
              <a:gd name="connsiteX3" fmla="*/ 7050177 w 7050177"/>
              <a:gd name="connsiteY3" fmla="*/ 5179016 h 5179016"/>
              <a:gd name="connsiteX4" fmla="*/ 0 w 7050177"/>
              <a:gd name="connsiteY4" fmla="*/ 5135473 h 5179016"/>
              <a:gd name="connsiteX5" fmla="*/ 2926378 w 7050177"/>
              <a:gd name="connsiteY5" fmla="*/ 2688771 h 5179016"/>
              <a:gd name="connsiteX0" fmla="*/ 2926378 w 7050177"/>
              <a:gd name="connsiteY0" fmla="*/ 2689047 h 5179292"/>
              <a:gd name="connsiteX1" fmla="*/ 3560 w 7050177"/>
              <a:gd name="connsiteY1" fmla="*/ 0 h 5179292"/>
              <a:gd name="connsiteX2" fmla="*/ 7041171 w 7050177"/>
              <a:gd name="connsiteY2" fmla="*/ 276 h 5179292"/>
              <a:gd name="connsiteX3" fmla="*/ 7050177 w 7050177"/>
              <a:gd name="connsiteY3" fmla="*/ 5179292 h 5179292"/>
              <a:gd name="connsiteX4" fmla="*/ 0 w 7050177"/>
              <a:gd name="connsiteY4" fmla="*/ 5135749 h 5179292"/>
              <a:gd name="connsiteX5" fmla="*/ 2926378 w 7050177"/>
              <a:gd name="connsiteY5" fmla="*/ 2689047 h 5179292"/>
              <a:gd name="connsiteX0" fmla="*/ 2665121 w 7050177"/>
              <a:gd name="connsiteY0" fmla="*/ 2558419 h 5179292"/>
              <a:gd name="connsiteX1" fmla="*/ 3560 w 7050177"/>
              <a:gd name="connsiteY1" fmla="*/ 0 h 5179292"/>
              <a:gd name="connsiteX2" fmla="*/ 7041171 w 7050177"/>
              <a:gd name="connsiteY2" fmla="*/ 276 h 5179292"/>
              <a:gd name="connsiteX3" fmla="*/ 7050177 w 7050177"/>
              <a:gd name="connsiteY3" fmla="*/ 5179292 h 5179292"/>
              <a:gd name="connsiteX4" fmla="*/ 0 w 7050177"/>
              <a:gd name="connsiteY4" fmla="*/ 5135749 h 5179292"/>
              <a:gd name="connsiteX5" fmla="*/ 2665121 w 7050177"/>
              <a:gd name="connsiteY5" fmla="*/ 2558419 h 5179292"/>
              <a:gd name="connsiteX0" fmla="*/ 2610692 w 7050177"/>
              <a:gd name="connsiteY0" fmla="*/ 2558419 h 5179292"/>
              <a:gd name="connsiteX1" fmla="*/ 3560 w 7050177"/>
              <a:gd name="connsiteY1" fmla="*/ 0 h 5179292"/>
              <a:gd name="connsiteX2" fmla="*/ 7041171 w 7050177"/>
              <a:gd name="connsiteY2" fmla="*/ 276 h 5179292"/>
              <a:gd name="connsiteX3" fmla="*/ 7050177 w 7050177"/>
              <a:gd name="connsiteY3" fmla="*/ 5179292 h 5179292"/>
              <a:gd name="connsiteX4" fmla="*/ 0 w 7050177"/>
              <a:gd name="connsiteY4" fmla="*/ 5135749 h 5179292"/>
              <a:gd name="connsiteX5" fmla="*/ 2610692 w 7050177"/>
              <a:gd name="connsiteY5" fmla="*/ 2558419 h 5179292"/>
              <a:gd name="connsiteX0" fmla="*/ 2578035 w 7050177"/>
              <a:gd name="connsiteY0" fmla="*/ 2569305 h 5179292"/>
              <a:gd name="connsiteX1" fmla="*/ 3560 w 7050177"/>
              <a:gd name="connsiteY1" fmla="*/ 0 h 5179292"/>
              <a:gd name="connsiteX2" fmla="*/ 7041171 w 7050177"/>
              <a:gd name="connsiteY2" fmla="*/ 276 h 5179292"/>
              <a:gd name="connsiteX3" fmla="*/ 7050177 w 7050177"/>
              <a:gd name="connsiteY3" fmla="*/ 5179292 h 5179292"/>
              <a:gd name="connsiteX4" fmla="*/ 0 w 7050177"/>
              <a:gd name="connsiteY4" fmla="*/ 5135749 h 5179292"/>
              <a:gd name="connsiteX5" fmla="*/ 2578035 w 7050177"/>
              <a:gd name="connsiteY5" fmla="*/ 2569305 h 5179292"/>
              <a:gd name="connsiteX0" fmla="*/ 2578035 w 7061062"/>
              <a:gd name="connsiteY0" fmla="*/ 2569305 h 5157521"/>
              <a:gd name="connsiteX1" fmla="*/ 3560 w 7061062"/>
              <a:gd name="connsiteY1" fmla="*/ 0 h 5157521"/>
              <a:gd name="connsiteX2" fmla="*/ 7041171 w 7061062"/>
              <a:gd name="connsiteY2" fmla="*/ 276 h 5157521"/>
              <a:gd name="connsiteX3" fmla="*/ 7061062 w 7061062"/>
              <a:gd name="connsiteY3" fmla="*/ 5157521 h 5157521"/>
              <a:gd name="connsiteX4" fmla="*/ 0 w 7061062"/>
              <a:gd name="connsiteY4" fmla="*/ 5135749 h 5157521"/>
              <a:gd name="connsiteX5" fmla="*/ 2578035 w 7061062"/>
              <a:gd name="connsiteY5" fmla="*/ 2569305 h 5157521"/>
              <a:gd name="connsiteX0" fmla="*/ 2578035 w 7050176"/>
              <a:gd name="connsiteY0" fmla="*/ 2569305 h 5157521"/>
              <a:gd name="connsiteX1" fmla="*/ 3560 w 7050176"/>
              <a:gd name="connsiteY1" fmla="*/ 0 h 5157521"/>
              <a:gd name="connsiteX2" fmla="*/ 7041171 w 7050176"/>
              <a:gd name="connsiteY2" fmla="*/ 276 h 5157521"/>
              <a:gd name="connsiteX3" fmla="*/ 7050176 w 7050176"/>
              <a:gd name="connsiteY3" fmla="*/ 5157521 h 5157521"/>
              <a:gd name="connsiteX4" fmla="*/ 0 w 7050176"/>
              <a:gd name="connsiteY4" fmla="*/ 5135749 h 5157521"/>
              <a:gd name="connsiteX5" fmla="*/ 2578035 w 7050176"/>
              <a:gd name="connsiteY5" fmla="*/ 2569305 h 5157521"/>
              <a:gd name="connsiteX0" fmla="*/ 2587461 w 7059602"/>
              <a:gd name="connsiteY0" fmla="*/ 2569305 h 5157521"/>
              <a:gd name="connsiteX1" fmla="*/ 12986 w 7059602"/>
              <a:gd name="connsiteY1" fmla="*/ 0 h 5157521"/>
              <a:gd name="connsiteX2" fmla="*/ 7050597 w 7059602"/>
              <a:gd name="connsiteY2" fmla="*/ 276 h 5157521"/>
              <a:gd name="connsiteX3" fmla="*/ 7059602 w 7059602"/>
              <a:gd name="connsiteY3" fmla="*/ 5157521 h 5157521"/>
              <a:gd name="connsiteX4" fmla="*/ 0 w 7059602"/>
              <a:gd name="connsiteY4" fmla="*/ 5154602 h 5157521"/>
              <a:gd name="connsiteX5" fmla="*/ 2587461 w 7059602"/>
              <a:gd name="connsiteY5" fmla="*/ 2569305 h 515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9602" h="5157521">
                <a:moveTo>
                  <a:pt x="2587461" y="2569305"/>
                </a:moveTo>
                <a:lnTo>
                  <a:pt x="12986" y="0"/>
                </a:lnTo>
                <a:lnTo>
                  <a:pt x="7050597" y="276"/>
                </a:lnTo>
                <a:cubicBezTo>
                  <a:pt x="7057227" y="1719358"/>
                  <a:pt x="7052972" y="3438439"/>
                  <a:pt x="7059602" y="5157521"/>
                </a:cubicBezTo>
                <a:lnTo>
                  <a:pt x="0" y="5154602"/>
                </a:lnTo>
                <a:lnTo>
                  <a:pt x="2587461" y="2569305"/>
                </a:lnTo>
                <a:close/>
              </a:path>
            </a:pathLst>
          </a:cu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83113" y="1848267"/>
            <a:ext cx="2844710" cy="1259614"/>
          </a:xfrm>
          <a:prstGeom prst="rect">
            <a:avLst/>
          </a:prstGeom>
        </p:spPr>
      </p:pic>
    </p:spTree>
    <p:extLst>
      <p:ext uri="{BB962C8B-B14F-4D97-AF65-F5344CB8AC3E}">
        <p14:creationId xmlns:p14="http://schemas.microsoft.com/office/powerpoint/2010/main" val="2292140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Coloured">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9470" y="1597215"/>
            <a:ext cx="7877170" cy="1949071"/>
          </a:xfrm>
          <a:prstGeom prst="rect">
            <a:avLst/>
          </a:prstGeom>
        </p:spPr>
        <p:txBody>
          <a:bodyPr lIns="0" tIns="108000" rIns="0" bIns="0" anchor="ctr"/>
          <a:lstStyle>
            <a:lvl1pPr marL="0" indent="0">
              <a:lnSpc>
                <a:spcPts val="5000"/>
              </a:lnSpc>
              <a:spcBef>
                <a:spcPts val="0"/>
              </a:spcBef>
              <a:buNone/>
              <a:defRPr sz="4800" b="1" i="0" cap="all" spc="-150" baseline="0">
                <a:solidFill>
                  <a:schemeClr val="bg1"/>
                </a:solidFill>
                <a:latin typeface="+mn-lt"/>
                <a:ea typeface="Arial Black" charset="0"/>
                <a:cs typeface="Arial Black" charset="0"/>
              </a:defRPr>
            </a:lvl1pPr>
            <a:lvl2pPr marL="424424" indent="0">
              <a:buNone/>
              <a:defRPr/>
            </a:lvl2pPr>
            <a:lvl3pPr marL="848847" indent="0">
              <a:buNone/>
              <a:defRPr/>
            </a:lvl3pPr>
            <a:lvl4pPr marL="1273270" indent="0">
              <a:buNone/>
              <a:defRPr/>
            </a:lvl4pPr>
            <a:lvl5pPr marL="1697694" indent="0">
              <a:buNone/>
              <a:defRPr/>
            </a:lvl5pPr>
          </a:lstStyle>
          <a:p>
            <a:pPr lvl="0"/>
            <a:r>
              <a:rPr lang="en-US" dirty="0" smtClean="0"/>
              <a:t>PRESENTATION TITLE GOES HERE</a:t>
            </a:r>
          </a:p>
        </p:txBody>
      </p:sp>
      <p:sp>
        <p:nvSpPr>
          <p:cNvPr id="12" name="Right Triangle 11"/>
          <p:cNvSpPr/>
          <p:nvPr userDrawn="1"/>
        </p:nvSpPr>
        <p:spPr>
          <a:xfrm rot="13500000">
            <a:off x="-386151" y="2185601"/>
            <a:ext cx="772300" cy="772300"/>
          </a:xfrm>
          <a:prstGeom prst="rtTriangle">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 Placeholder 7"/>
          <p:cNvSpPr>
            <a:spLocks noGrp="1"/>
          </p:cNvSpPr>
          <p:nvPr>
            <p:ph type="body" sz="quarter" idx="12" hasCustomPrompt="1"/>
          </p:nvPr>
        </p:nvSpPr>
        <p:spPr>
          <a:xfrm>
            <a:off x="799470" y="4085154"/>
            <a:ext cx="4320000" cy="196641"/>
          </a:xfrm>
          <a:prstGeom prst="rect">
            <a:avLst/>
          </a:prstGeom>
        </p:spPr>
        <p:txBody>
          <a:bodyPr lIns="0" tIns="0" rIns="0" bIns="0"/>
          <a:lstStyle>
            <a:lvl1pPr marL="0" indent="0">
              <a:spcBef>
                <a:spcPts val="0"/>
              </a:spcBef>
              <a:buNone/>
              <a:defRPr sz="1000" b="1" cap="all">
                <a:solidFill>
                  <a:schemeClr val="accent4"/>
                </a:solidFill>
                <a:effectLst/>
              </a:defRPr>
            </a:lvl1pPr>
          </a:lstStyle>
          <a:p>
            <a:pPr lvl="0"/>
            <a:r>
              <a:rPr lang="en-US" noProof="0" dirty="0" smtClean="0"/>
              <a:t>PRESENTATION SUBHEADING GOES HERE</a:t>
            </a:r>
            <a:endParaRPr lang="en-US" noProof="0" dirty="0"/>
          </a:p>
        </p:txBody>
      </p:sp>
      <p:sp>
        <p:nvSpPr>
          <p:cNvPr id="8" name="Text Placeholder 7"/>
          <p:cNvSpPr>
            <a:spLocks noGrp="1"/>
          </p:cNvSpPr>
          <p:nvPr>
            <p:ph type="body" sz="quarter" idx="13" hasCustomPrompt="1"/>
          </p:nvPr>
        </p:nvSpPr>
        <p:spPr>
          <a:xfrm>
            <a:off x="799470" y="4247611"/>
            <a:ext cx="4320000" cy="196641"/>
          </a:xfrm>
          <a:prstGeom prst="rect">
            <a:avLst/>
          </a:prstGeom>
        </p:spPr>
        <p:txBody>
          <a:bodyPr lIns="0" tIns="0" rIns="0" bIns="0"/>
          <a:lstStyle>
            <a:lvl1pPr marL="0" indent="0">
              <a:spcBef>
                <a:spcPts val="0"/>
              </a:spcBef>
              <a:buNone/>
              <a:defRPr sz="1000" b="1" cap="all">
                <a:solidFill>
                  <a:schemeClr val="accent4"/>
                </a:solidFill>
                <a:effectLst/>
              </a:defRPr>
            </a:lvl1pPr>
          </a:lstStyle>
          <a:p>
            <a:pPr lvl="0"/>
            <a:r>
              <a:rPr lang="en-US" noProof="0" dirty="0" smtClean="0"/>
              <a:t>NAME HERE | DATE HERE</a:t>
            </a:r>
            <a:endParaRPr lang="en-US" noProof="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72713" y="405448"/>
            <a:ext cx="2116832" cy="780222"/>
          </a:xfrm>
          <a:prstGeom prst="rect">
            <a:avLst/>
          </a:prstGeom>
        </p:spPr>
      </p:pic>
    </p:spTree>
    <p:extLst>
      <p:ext uri="{BB962C8B-B14F-4D97-AF65-F5344CB8AC3E}">
        <p14:creationId xmlns:p14="http://schemas.microsoft.com/office/powerpoint/2010/main" val="20138704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 Image">
    <p:bg>
      <p:bgPr>
        <a:solidFill>
          <a:schemeClr val="accent3"/>
        </a:solidFill>
        <a:effectLst/>
      </p:bgPr>
    </p:bg>
    <p:spTree>
      <p:nvGrpSpPr>
        <p:cNvPr id="1" name=""/>
        <p:cNvGrpSpPr/>
        <p:nvPr/>
      </p:nvGrpSpPr>
      <p:grpSpPr>
        <a:xfrm>
          <a:off x="0" y="0"/>
          <a:ext cx="0" cy="0"/>
          <a:chOff x="0" y="0"/>
          <a:chExt cx="0" cy="0"/>
        </a:xfrm>
      </p:grpSpPr>
      <p:sp>
        <p:nvSpPr>
          <p:cNvPr id="4" name="Freeform 3"/>
          <p:cNvSpPr/>
          <p:nvPr userDrawn="1"/>
        </p:nvSpPr>
        <p:spPr>
          <a:xfrm>
            <a:off x="-1" y="0"/>
            <a:ext cx="6365242" cy="5143500"/>
          </a:xfrm>
          <a:custGeom>
            <a:avLst/>
            <a:gdLst>
              <a:gd name="connsiteX0" fmla="*/ 0 w 6365242"/>
              <a:gd name="connsiteY0" fmla="*/ 0 h 5143500"/>
              <a:gd name="connsiteX1" fmla="*/ 3793495 w 6365242"/>
              <a:gd name="connsiteY1" fmla="*/ 0 h 5143500"/>
              <a:gd name="connsiteX2" fmla="*/ 6365242 w 6365242"/>
              <a:gd name="connsiteY2" fmla="*/ 2571748 h 5143500"/>
              <a:gd name="connsiteX3" fmla="*/ 3793492 w 6365242"/>
              <a:gd name="connsiteY3" fmla="*/ 5143498 h 5143500"/>
              <a:gd name="connsiteX4" fmla="*/ 2465409 w 6365242"/>
              <a:gd name="connsiteY4" fmla="*/ 5143497 h 5143500"/>
              <a:gd name="connsiteX5" fmla="*/ 2465409 w 6365242"/>
              <a:gd name="connsiteY5" fmla="*/ 5143500 h 5143500"/>
              <a:gd name="connsiteX6" fmla="*/ 0 w 6365242"/>
              <a:gd name="connsiteY6" fmla="*/ 5143500 h 5143500"/>
              <a:gd name="connsiteX7" fmla="*/ 0 w 6365242"/>
              <a:gd name="connsiteY7"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5242" h="5143500">
                <a:moveTo>
                  <a:pt x="0" y="0"/>
                </a:moveTo>
                <a:lnTo>
                  <a:pt x="3793495" y="0"/>
                </a:lnTo>
                <a:lnTo>
                  <a:pt x="6365242" y="2571748"/>
                </a:lnTo>
                <a:lnTo>
                  <a:pt x="3793492" y="5143498"/>
                </a:lnTo>
                <a:lnTo>
                  <a:pt x="2465409" y="5143497"/>
                </a:lnTo>
                <a:lnTo>
                  <a:pt x="2465409" y="5143500"/>
                </a:lnTo>
                <a:lnTo>
                  <a:pt x="0" y="5143500"/>
                </a:lnTo>
                <a:lnTo>
                  <a:pt x="0" y="0"/>
                </a:lnTo>
                <a:close/>
              </a:path>
            </a:pathLst>
          </a:cu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45470" y="2104505"/>
            <a:ext cx="4298673" cy="1112289"/>
          </a:xfrm>
          <a:prstGeom prst="rect">
            <a:avLst/>
          </a:prstGeom>
        </p:spPr>
        <p:txBody>
          <a:bodyPr lIns="0" tIns="0" rIns="0" bIns="0" anchor="ctr" anchorCtr="0"/>
          <a:lstStyle>
            <a:lvl1pPr marL="0" indent="0">
              <a:lnSpc>
                <a:spcPts val="3200"/>
              </a:lnSpc>
              <a:spcBef>
                <a:spcPts val="0"/>
              </a:spcBef>
              <a:buNone/>
              <a:defRPr sz="3400" b="1" i="0" cap="all" spc="-150" baseline="0">
                <a:solidFill>
                  <a:schemeClr val="accent3"/>
                </a:solidFill>
                <a:latin typeface="+mn-lt"/>
                <a:ea typeface="Arial Black" charset="0"/>
                <a:cs typeface="Arial Black" charset="0"/>
              </a:defRPr>
            </a:lvl1pPr>
            <a:lvl2pPr marL="424424" indent="0">
              <a:buNone/>
              <a:defRPr/>
            </a:lvl2pPr>
            <a:lvl3pPr marL="848847" indent="0">
              <a:buNone/>
              <a:defRPr/>
            </a:lvl3pPr>
            <a:lvl4pPr marL="1273270" indent="0">
              <a:buNone/>
              <a:defRPr/>
            </a:lvl4pPr>
            <a:lvl5pPr marL="1697694" indent="0">
              <a:buNone/>
              <a:defRPr/>
            </a:lvl5pPr>
          </a:lstStyle>
          <a:p>
            <a:pPr lvl="0"/>
            <a:r>
              <a:rPr lang="en-US" dirty="0" smtClean="0"/>
              <a:t>Section divider title goes here</a:t>
            </a:r>
          </a:p>
        </p:txBody>
      </p:sp>
    </p:spTree>
    <p:extLst>
      <p:ext uri="{BB962C8B-B14F-4D97-AF65-F5344CB8AC3E}">
        <p14:creationId xmlns:p14="http://schemas.microsoft.com/office/powerpoint/2010/main" val="719832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 Coloured">
    <p:bg>
      <p:bgPr>
        <a:solidFill>
          <a:schemeClr val="accent3"/>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545470" y="2060961"/>
            <a:ext cx="4559930" cy="1112289"/>
          </a:xfrm>
          <a:prstGeom prst="rect">
            <a:avLst/>
          </a:prstGeom>
        </p:spPr>
        <p:txBody>
          <a:bodyPr lIns="0" tIns="0" rIns="0" bIns="0" anchor="ctr" anchorCtr="0"/>
          <a:lstStyle>
            <a:lvl1pPr marL="0" indent="0">
              <a:lnSpc>
                <a:spcPts val="3200"/>
              </a:lnSpc>
              <a:spcBef>
                <a:spcPts val="0"/>
              </a:spcBef>
              <a:buNone/>
              <a:defRPr sz="3400" b="1" i="0" cap="all" spc="-150" baseline="0">
                <a:solidFill>
                  <a:schemeClr val="bg1"/>
                </a:solidFill>
                <a:latin typeface="+mn-lt"/>
                <a:ea typeface="Arial Black" charset="0"/>
                <a:cs typeface="Arial Black" charset="0"/>
              </a:defRPr>
            </a:lvl1pPr>
            <a:lvl2pPr marL="424424" indent="0">
              <a:buNone/>
              <a:defRPr/>
            </a:lvl2pPr>
            <a:lvl3pPr marL="848847" indent="0">
              <a:buNone/>
              <a:defRPr/>
            </a:lvl3pPr>
            <a:lvl4pPr marL="1273270" indent="0">
              <a:buNone/>
              <a:defRPr/>
            </a:lvl4pPr>
            <a:lvl5pPr marL="1697694" indent="0">
              <a:buNone/>
              <a:defRPr/>
            </a:lvl5pPr>
          </a:lstStyle>
          <a:p>
            <a:pPr lvl="0"/>
            <a:r>
              <a:rPr lang="en-US" dirty="0" smtClean="0"/>
              <a:t>Section divider title goes here</a:t>
            </a:r>
          </a:p>
        </p:txBody>
      </p:sp>
      <p:sp>
        <p:nvSpPr>
          <p:cNvPr id="2" name="Regular Pentagon 1"/>
          <p:cNvSpPr/>
          <p:nvPr userDrawn="1"/>
        </p:nvSpPr>
        <p:spPr>
          <a:xfrm>
            <a:off x="3787801" y="-6607"/>
            <a:ext cx="5367513" cy="5177315"/>
          </a:xfrm>
          <a:custGeom>
            <a:avLst/>
            <a:gdLst>
              <a:gd name="connsiteX0" fmla="*/ 2 w 2220686"/>
              <a:gd name="connsiteY0" fmla="*/ 831593 h 2177143"/>
              <a:gd name="connsiteX1" fmla="*/ 1110343 w 2220686"/>
              <a:gd name="connsiteY1" fmla="*/ 0 h 2177143"/>
              <a:gd name="connsiteX2" fmla="*/ 2220684 w 2220686"/>
              <a:gd name="connsiteY2" fmla="*/ 831593 h 2177143"/>
              <a:gd name="connsiteX3" fmla="*/ 1796571 w 2220686"/>
              <a:gd name="connsiteY3" fmla="*/ 2177137 h 2177143"/>
              <a:gd name="connsiteX4" fmla="*/ 424115 w 2220686"/>
              <a:gd name="connsiteY4" fmla="*/ 2177137 h 2177143"/>
              <a:gd name="connsiteX5" fmla="*/ 2 w 2220686"/>
              <a:gd name="connsiteY5" fmla="*/ 831593 h 2177143"/>
              <a:gd name="connsiteX0" fmla="*/ 0 w 2764967"/>
              <a:gd name="connsiteY0" fmla="*/ 1121228 h 2466772"/>
              <a:gd name="connsiteX1" fmla="*/ 1110341 w 2764967"/>
              <a:gd name="connsiteY1" fmla="*/ 289635 h 2466772"/>
              <a:gd name="connsiteX2" fmla="*/ 2764967 w 2764967"/>
              <a:gd name="connsiteY2" fmla="*/ 0 h 2466772"/>
              <a:gd name="connsiteX3" fmla="*/ 1796569 w 2764967"/>
              <a:gd name="connsiteY3" fmla="*/ 2466772 h 2466772"/>
              <a:gd name="connsiteX4" fmla="*/ 424113 w 2764967"/>
              <a:gd name="connsiteY4" fmla="*/ 2466772 h 2466772"/>
              <a:gd name="connsiteX5" fmla="*/ 0 w 2764967"/>
              <a:gd name="connsiteY5" fmla="*/ 1121228 h 2466772"/>
              <a:gd name="connsiteX0" fmla="*/ 0 w 3156853"/>
              <a:gd name="connsiteY0" fmla="*/ 1589314 h 2934858"/>
              <a:gd name="connsiteX1" fmla="*/ 1110341 w 3156853"/>
              <a:gd name="connsiteY1" fmla="*/ 757721 h 2934858"/>
              <a:gd name="connsiteX2" fmla="*/ 3156853 w 3156853"/>
              <a:gd name="connsiteY2" fmla="*/ 0 h 2934858"/>
              <a:gd name="connsiteX3" fmla="*/ 1796569 w 3156853"/>
              <a:gd name="connsiteY3" fmla="*/ 2934858 h 2934858"/>
              <a:gd name="connsiteX4" fmla="*/ 424113 w 3156853"/>
              <a:gd name="connsiteY4" fmla="*/ 2934858 h 2934858"/>
              <a:gd name="connsiteX5" fmla="*/ 0 w 3156853"/>
              <a:gd name="connsiteY5" fmla="*/ 1589314 h 2934858"/>
              <a:gd name="connsiteX0" fmla="*/ 0 w 3168169"/>
              <a:gd name="connsiteY0" fmla="*/ 1589314 h 5177315"/>
              <a:gd name="connsiteX1" fmla="*/ 1110341 w 3168169"/>
              <a:gd name="connsiteY1" fmla="*/ 757721 h 5177315"/>
              <a:gd name="connsiteX2" fmla="*/ 3156853 w 3168169"/>
              <a:gd name="connsiteY2" fmla="*/ 0 h 5177315"/>
              <a:gd name="connsiteX3" fmla="*/ 3168169 w 3168169"/>
              <a:gd name="connsiteY3" fmla="*/ 5177315 h 5177315"/>
              <a:gd name="connsiteX4" fmla="*/ 424113 w 3168169"/>
              <a:gd name="connsiteY4" fmla="*/ 2934858 h 5177315"/>
              <a:gd name="connsiteX5" fmla="*/ 0 w 3168169"/>
              <a:gd name="connsiteY5" fmla="*/ 1589314 h 5177315"/>
              <a:gd name="connsiteX0" fmla="*/ 2199344 w 5367513"/>
              <a:gd name="connsiteY0" fmla="*/ 1589314 h 5177315"/>
              <a:gd name="connsiteX1" fmla="*/ 3309685 w 5367513"/>
              <a:gd name="connsiteY1" fmla="*/ 757721 h 5177315"/>
              <a:gd name="connsiteX2" fmla="*/ 5356197 w 5367513"/>
              <a:gd name="connsiteY2" fmla="*/ 0 h 5177315"/>
              <a:gd name="connsiteX3" fmla="*/ 5367513 w 5367513"/>
              <a:gd name="connsiteY3" fmla="*/ 5177315 h 5177315"/>
              <a:gd name="connsiteX4" fmla="*/ 0 w 5367513"/>
              <a:gd name="connsiteY4" fmla="*/ 5177315 h 5177315"/>
              <a:gd name="connsiteX5" fmla="*/ 2199344 w 5367513"/>
              <a:gd name="connsiteY5" fmla="*/ 1589314 h 5177315"/>
              <a:gd name="connsiteX0" fmla="*/ 2199344 w 5367513"/>
              <a:gd name="connsiteY0" fmla="*/ 1589314 h 5177315"/>
              <a:gd name="connsiteX1" fmla="*/ 428 w 5367513"/>
              <a:gd name="connsiteY1" fmla="*/ 17492 h 5177315"/>
              <a:gd name="connsiteX2" fmla="*/ 5356197 w 5367513"/>
              <a:gd name="connsiteY2" fmla="*/ 0 h 5177315"/>
              <a:gd name="connsiteX3" fmla="*/ 5367513 w 5367513"/>
              <a:gd name="connsiteY3" fmla="*/ 5177315 h 5177315"/>
              <a:gd name="connsiteX4" fmla="*/ 0 w 5367513"/>
              <a:gd name="connsiteY4" fmla="*/ 5177315 h 5177315"/>
              <a:gd name="connsiteX5" fmla="*/ 2199344 w 5367513"/>
              <a:gd name="connsiteY5" fmla="*/ 1589314 h 5177315"/>
              <a:gd name="connsiteX0" fmla="*/ 2384401 w 5367513"/>
              <a:gd name="connsiteY0" fmla="*/ 2394856 h 5177315"/>
              <a:gd name="connsiteX1" fmla="*/ 428 w 5367513"/>
              <a:gd name="connsiteY1" fmla="*/ 17492 h 5177315"/>
              <a:gd name="connsiteX2" fmla="*/ 5356197 w 5367513"/>
              <a:gd name="connsiteY2" fmla="*/ 0 h 5177315"/>
              <a:gd name="connsiteX3" fmla="*/ 5367513 w 5367513"/>
              <a:gd name="connsiteY3" fmla="*/ 5177315 h 5177315"/>
              <a:gd name="connsiteX4" fmla="*/ 0 w 5367513"/>
              <a:gd name="connsiteY4" fmla="*/ 5177315 h 5177315"/>
              <a:gd name="connsiteX5" fmla="*/ 2384401 w 5367513"/>
              <a:gd name="connsiteY5" fmla="*/ 2394856 h 5177315"/>
              <a:gd name="connsiteX0" fmla="*/ 2634772 w 5367513"/>
              <a:gd name="connsiteY0" fmla="*/ 2569028 h 5177315"/>
              <a:gd name="connsiteX1" fmla="*/ 428 w 5367513"/>
              <a:gd name="connsiteY1" fmla="*/ 17492 h 5177315"/>
              <a:gd name="connsiteX2" fmla="*/ 5356197 w 5367513"/>
              <a:gd name="connsiteY2" fmla="*/ 0 h 5177315"/>
              <a:gd name="connsiteX3" fmla="*/ 5367513 w 5367513"/>
              <a:gd name="connsiteY3" fmla="*/ 5177315 h 5177315"/>
              <a:gd name="connsiteX4" fmla="*/ 0 w 5367513"/>
              <a:gd name="connsiteY4" fmla="*/ 5177315 h 5177315"/>
              <a:gd name="connsiteX5" fmla="*/ 2634772 w 5367513"/>
              <a:gd name="connsiteY5" fmla="*/ 2569028 h 5177315"/>
              <a:gd name="connsiteX0" fmla="*/ 2787172 w 5367513"/>
              <a:gd name="connsiteY0" fmla="*/ 2612570 h 5177315"/>
              <a:gd name="connsiteX1" fmla="*/ 428 w 5367513"/>
              <a:gd name="connsiteY1" fmla="*/ 17492 h 5177315"/>
              <a:gd name="connsiteX2" fmla="*/ 5356197 w 5367513"/>
              <a:gd name="connsiteY2" fmla="*/ 0 h 5177315"/>
              <a:gd name="connsiteX3" fmla="*/ 5367513 w 5367513"/>
              <a:gd name="connsiteY3" fmla="*/ 5177315 h 5177315"/>
              <a:gd name="connsiteX4" fmla="*/ 0 w 5367513"/>
              <a:gd name="connsiteY4" fmla="*/ 5177315 h 5177315"/>
              <a:gd name="connsiteX5" fmla="*/ 2787172 w 5367513"/>
              <a:gd name="connsiteY5" fmla="*/ 2612570 h 5177315"/>
              <a:gd name="connsiteX0" fmla="*/ 2591229 w 5367513"/>
              <a:gd name="connsiteY0" fmla="*/ 2579913 h 5177315"/>
              <a:gd name="connsiteX1" fmla="*/ 428 w 5367513"/>
              <a:gd name="connsiteY1" fmla="*/ 17492 h 5177315"/>
              <a:gd name="connsiteX2" fmla="*/ 5356197 w 5367513"/>
              <a:gd name="connsiteY2" fmla="*/ 0 h 5177315"/>
              <a:gd name="connsiteX3" fmla="*/ 5367513 w 5367513"/>
              <a:gd name="connsiteY3" fmla="*/ 5177315 h 5177315"/>
              <a:gd name="connsiteX4" fmla="*/ 0 w 5367513"/>
              <a:gd name="connsiteY4" fmla="*/ 5177315 h 5177315"/>
              <a:gd name="connsiteX5" fmla="*/ 2591229 w 5367513"/>
              <a:gd name="connsiteY5" fmla="*/ 2579913 h 5177315"/>
              <a:gd name="connsiteX0" fmla="*/ 2591229 w 5367513"/>
              <a:gd name="connsiteY0" fmla="*/ 2579913 h 5177315"/>
              <a:gd name="connsiteX1" fmla="*/ 22199 w 5367513"/>
              <a:gd name="connsiteY1" fmla="*/ 6607 h 5177315"/>
              <a:gd name="connsiteX2" fmla="*/ 5356197 w 5367513"/>
              <a:gd name="connsiteY2" fmla="*/ 0 h 5177315"/>
              <a:gd name="connsiteX3" fmla="*/ 5367513 w 5367513"/>
              <a:gd name="connsiteY3" fmla="*/ 5177315 h 5177315"/>
              <a:gd name="connsiteX4" fmla="*/ 0 w 5367513"/>
              <a:gd name="connsiteY4" fmla="*/ 5177315 h 5177315"/>
              <a:gd name="connsiteX5" fmla="*/ 2591229 w 5367513"/>
              <a:gd name="connsiteY5" fmla="*/ 2579913 h 517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7513" h="5177315">
                <a:moveTo>
                  <a:pt x="2591229" y="2579913"/>
                </a:moveTo>
                <a:lnTo>
                  <a:pt x="22199" y="6607"/>
                </a:lnTo>
                <a:lnTo>
                  <a:pt x="5356197" y="0"/>
                </a:lnTo>
                <a:lnTo>
                  <a:pt x="5367513" y="5177315"/>
                </a:lnTo>
                <a:lnTo>
                  <a:pt x="0" y="5177315"/>
                </a:lnTo>
                <a:lnTo>
                  <a:pt x="2591229" y="2579913"/>
                </a:lnTo>
                <a:close/>
              </a:path>
            </a:pathLst>
          </a:cu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55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3" name="Title 2"/>
          <p:cNvSpPr>
            <a:spLocks noGrp="1"/>
          </p:cNvSpPr>
          <p:nvPr userDrawn="1">
            <p:ph type="title"/>
          </p:nvPr>
        </p:nvSpPr>
        <p:spPr/>
        <p:txBody>
          <a:bodyPr/>
          <a:lstStyle/>
          <a:p>
            <a:r>
              <a:rPr lang="en-US" dirty="0" smtClean="0"/>
              <a:t>Click to edit Master title style</a:t>
            </a:r>
            <a:endParaRPr lang="en-US" dirty="0"/>
          </a:p>
        </p:txBody>
      </p:sp>
      <p:sp>
        <p:nvSpPr>
          <p:cNvPr id="8" name="Content Placeholder 2"/>
          <p:cNvSpPr>
            <a:spLocks noGrp="1"/>
          </p:cNvSpPr>
          <p:nvPr userDrawn="1">
            <p:ph idx="1"/>
          </p:nvPr>
        </p:nvSpPr>
        <p:spPr>
          <a:xfrm>
            <a:off x="609946" y="1181845"/>
            <a:ext cx="7822552" cy="3120941"/>
          </a:xfrm>
          <a:prstGeom prst="rect">
            <a:avLst/>
          </a:prstGeom>
        </p:spPr>
        <p:txBody>
          <a:bodyPr>
            <a:noAutofit/>
          </a:bodyPr>
          <a:lstStyle>
            <a:lvl1pPr marL="285750" indent="-285750">
              <a:buClr>
                <a:schemeClr val="accent3"/>
              </a:buClr>
              <a:buSzPct val="100000"/>
              <a:buFont typeface="LucidaGrande" charset="0"/>
              <a:buChar char="▸"/>
              <a:defRPr sz="1500"/>
            </a:lvl1pPr>
            <a:lvl2pPr>
              <a:buClr>
                <a:schemeClr val="accent3"/>
              </a:buClr>
              <a:defRPr sz="1500"/>
            </a:lvl2pPr>
            <a:lvl3pPr>
              <a:buClr>
                <a:schemeClr val="accent3"/>
              </a:buClr>
              <a:defRPr sz="1500"/>
            </a:lvl3pPr>
            <a:lvl4pPr>
              <a:buClr>
                <a:schemeClr val="accent3"/>
              </a:buClr>
              <a:defRPr sz="1500"/>
            </a:lvl4pPr>
            <a:lvl5pPr>
              <a:buClr>
                <a:schemeClr val="accent3"/>
              </a:buClr>
              <a:defRPr sz="1500"/>
            </a:lvl5pPr>
            <a:lvl6pPr marL="2334331" indent="-212213">
              <a:buClr>
                <a:schemeClr val="accent3"/>
              </a:buClr>
              <a:buFont typeface=".HelveticaNeueDeskInterface-Regular" charset="-120"/>
              <a:buChar char="–"/>
              <a:defRPr sz="1500">
                <a:solidFill>
                  <a:schemeClr val="accent6"/>
                </a:solidFill>
              </a:defRPr>
            </a:lvl6pPr>
            <a:lvl7pPr marL="2758754" indent="-212213">
              <a:buClr>
                <a:schemeClr val="accent3"/>
              </a:buClr>
              <a:buFont typeface="Arial" charset="0"/>
              <a:buChar char="•"/>
              <a:defRPr sz="1500">
                <a:solidFill>
                  <a:schemeClr val="accent6"/>
                </a:solidFill>
              </a:defRPr>
            </a:lvl7pPr>
            <a:lvl8pPr marL="3183179" indent="-212213">
              <a:buClr>
                <a:schemeClr val="accent3"/>
              </a:buClr>
              <a:buFont typeface=".HelveticaNeueDeskInterface-Regular" charset="-120"/>
              <a:buChar char="–"/>
              <a:defRPr sz="1500" baseline="0">
                <a:solidFill>
                  <a:schemeClr val="accent6"/>
                </a:solidFill>
              </a:defRPr>
            </a:lvl8pPr>
            <a:lvl9pPr marL="3607602" indent="-212213">
              <a:buClr>
                <a:schemeClr val="accent3"/>
              </a:buClr>
              <a:buFont typeface="Arial" charset="0"/>
              <a:buChar char="•"/>
              <a:defRPr sz="1500">
                <a:solidFill>
                  <a:schemeClr val="accent6"/>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endParaRPr lang="en-US" noProof="0" dirty="0"/>
          </a:p>
          <a:p>
            <a:pPr lvl="8"/>
            <a:r>
              <a:rPr lang="en-US" noProof="0" dirty="0" smtClean="0"/>
              <a:t>Ninth level</a:t>
            </a:r>
          </a:p>
          <a:p>
            <a:pPr lvl="7"/>
            <a:endParaRPr lang="en-US" noProof="0" dirty="0" smtClean="0"/>
          </a:p>
        </p:txBody>
      </p:sp>
    </p:spTree>
    <p:extLst>
      <p:ext uri="{BB962C8B-B14F-4D97-AF65-F5344CB8AC3E}">
        <p14:creationId xmlns:p14="http://schemas.microsoft.com/office/powerpoint/2010/main" val="1794669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946" y="1181845"/>
            <a:ext cx="3780000" cy="3120941"/>
          </a:xfrm>
          <a:prstGeom prst="rect">
            <a:avLst/>
          </a:prstGeom>
        </p:spPr>
        <p:txBody>
          <a:bodyPr>
            <a:noAutofit/>
          </a:bodyPr>
          <a:lstStyle>
            <a:lvl1pPr marL="285750" indent="-285750">
              <a:buClr>
                <a:schemeClr val="accent3"/>
              </a:buClr>
              <a:buSzPct val="100000"/>
              <a:buFont typeface="LucidaGrande" charset="0"/>
              <a:buChar char="▸"/>
              <a:defRPr sz="1500"/>
            </a:lvl1pPr>
            <a:lvl2pPr>
              <a:buClr>
                <a:schemeClr val="accent3"/>
              </a:buClr>
              <a:defRPr sz="1500"/>
            </a:lvl2pPr>
            <a:lvl3pPr>
              <a:buClr>
                <a:schemeClr val="accent3"/>
              </a:buClr>
              <a:defRPr sz="1500"/>
            </a:lvl3pPr>
            <a:lvl4pPr>
              <a:buClr>
                <a:schemeClr val="accent3"/>
              </a:buClr>
              <a:defRPr sz="1500"/>
            </a:lvl4pPr>
            <a:lvl5pPr>
              <a:buClr>
                <a:schemeClr val="accent3"/>
              </a:buClr>
              <a:defRPr sz="1500"/>
            </a:lvl5pPr>
            <a:lvl6pPr marL="2334331" indent="-212213">
              <a:buClr>
                <a:schemeClr val="accent3"/>
              </a:buClr>
              <a:buFont typeface=".HelveticaNeueDeskInterface-Regular" charset="-120"/>
              <a:buChar char="–"/>
              <a:defRPr sz="1500">
                <a:solidFill>
                  <a:schemeClr val="accent6"/>
                </a:solidFill>
              </a:defRPr>
            </a:lvl6pPr>
            <a:lvl7pPr>
              <a:buClr>
                <a:schemeClr val="accent3"/>
              </a:buClr>
              <a:defRPr sz="1500">
                <a:solidFill>
                  <a:schemeClr val="accent6"/>
                </a:solidFill>
              </a:defRPr>
            </a:lvl7pPr>
            <a:lvl8pPr marL="3183179" indent="-212213">
              <a:buClr>
                <a:schemeClr val="accent3"/>
              </a:buClr>
              <a:buFont typeface=".HelveticaNeueDeskInterface-Regular" charset="-120"/>
              <a:buChar char="–"/>
              <a:defRPr sz="1500">
                <a:solidFill>
                  <a:schemeClr val="accent6"/>
                </a:solidFill>
              </a:defRPr>
            </a:lvl8pPr>
            <a:lvl9pPr>
              <a:buClr>
                <a:schemeClr val="accent3"/>
              </a:buClr>
              <a:defRPr sz="1500">
                <a:solidFill>
                  <a:schemeClr val="accent6"/>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a:t>
            </a:r>
          </a:p>
        </p:txBody>
      </p:sp>
      <p:sp>
        <p:nvSpPr>
          <p:cNvPr id="7" name="Content Placeholder 2"/>
          <p:cNvSpPr>
            <a:spLocks noGrp="1"/>
          </p:cNvSpPr>
          <p:nvPr>
            <p:ph idx="10"/>
          </p:nvPr>
        </p:nvSpPr>
        <p:spPr>
          <a:xfrm>
            <a:off x="4694729" y="1181845"/>
            <a:ext cx="3780000" cy="3120941"/>
          </a:xfrm>
          <a:prstGeom prst="rect">
            <a:avLst/>
          </a:prstGeom>
        </p:spPr>
        <p:txBody>
          <a:bodyPr>
            <a:noAutofit/>
          </a:bodyPr>
          <a:lstStyle>
            <a:lvl1pPr marL="318317" indent="-318317">
              <a:buClr>
                <a:schemeClr val="accent3"/>
              </a:buClr>
              <a:buSzPct val="100000"/>
              <a:buFont typeface="LucidaGrande" charset="0"/>
              <a:buChar char="▸"/>
              <a:defRPr sz="1500"/>
            </a:lvl1pPr>
            <a:lvl2pPr>
              <a:buClr>
                <a:schemeClr val="accent3"/>
              </a:buClr>
              <a:defRPr sz="1500"/>
            </a:lvl2pPr>
            <a:lvl3pPr>
              <a:buClr>
                <a:schemeClr val="accent3"/>
              </a:buClr>
              <a:defRPr sz="1500"/>
            </a:lvl3pPr>
            <a:lvl4pPr>
              <a:buClr>
                <a:schemeClr val="accent3"/>
              </a:buClr>
              <a:defRPr sz="1500"/>
            </a:lvl4pPr>
            <a:lvl5pPr>
              <a:buClr>
                <a:schemeClr val="accent3"/>
              </a:buClr>
              <a:defRPr sz="1500"/>
            </a:lvl5pPr>
            <a:lvl6pPr marL="2334331" indent="-212213">
              <a:buClr>
                <a:schemeClr val="accent3"/>
              </a:buClr>
              <a:buFont typeface=".HelveticaNeueDeskInterface-Regular" charset="-120"/>
              <a:buChar char="–"/>
              <a:defRPr sz="1500">
                <a:solidFill>
                  <a:schemeClr val="accent6"/>
                </a:solidFill>
              </a:defRPr>
            </a:lvl6pPr>
            <a:lvl7pPr>
              <a:buClr>
                <a:schemeClr val="accent3"/>
              </a:buClr>
              <a:defRPr sz="1500">
                <a:solidFill>
                  <a:schemeClr val="accent6"/>
                </a:solidFill>
              </a:defRPr>
            </a:lvl7pPr>
            <a:lvl8pPr marL="3183179" indent="-212213">
              <a:buClr>
                <a:schemeClr val="accent3"/>
              </a:buClr>
              <a:buFont typeface=".HelveticaNeueDeskInterface-Regular" charset="-120"/>
              <a:buChar char="–"/>
              <a:defRPr sz="1500">
                <a:solidFill>
                  <a:schemeClr val="accent6"/>
                </a:solidFill>
              </a:defRPr>
            </a:lvl8pPr>
            <a:lvl9pPr>
              <a:buClr>
                <a:schemeClr val="accent3"/>
              </a:buClr>
              <a:defRPr sz="1500">
                <a:solidFill>
                  <a:schemeClr val="accent6"/>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52848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ading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74817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4639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Side Picture">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6081823" y="0"/>
            <a:ext cx="3060000" cy="5143500"/>
          </a:xfrm>
          <a:prstGeom prst="rect">
            <a:avLst/>
          </a:prstGeom>
        </p:spPr>
        <p:txBody>
          <a:bodyPr/>
          <a:lstStyle>
            <a:lvl1pPr marL="0" indent="0">
              <a:buFontTx/>
              <a:buNone/>
              <a:defRPr/>
            </a:lvl1pPr>
          </a:lstStyle>
          <a:p>
            <a:endParaRPr lang="en-US" dirty="0"/>
          </a:p>
        </p:txBody>
      </p:sp>
      <p:sp>
        <p:nvSpPr>
          <p:cNvPr id="5" name="Content Placeholder 2"/>
          <p:cNvSpPr>
            <a:spLocks noGrp="1"/>
          </p:cNvSpPr>
          <p:nvPr>
            <p:ph idx="1"/>
          </p:nvPr>
        </p:nvSpPr>
        <p:spPr>
          <a:xfrm>
            <a:off x="609946" y="1181845"/>
            <a:ext cx="4893546" cy="3120941"/>
          </a:xfrm>
          <a:prstGeom prst="rect">
            <a:avLst/>
          </a:prstGeom>
        </p:spPr>
        <p:txBody>
          <a:bodyPr>
            <a:noAutofit/>
          </a:bodyPr>
          <a:lstStyle>
            <a:lvl1pPr marL="285750" indent="-285750">
              <a:buClr>
                <a:schemeClr val="accent3"/>
              </a:buClr>
              <a:buSzPct val="100000"/>
              <a:buFont typeface="LucidaGrande" charset="0"/>
              <a:buChar char="▸"/>
              <a:defRPr sz="1500"/>
            </a:lvl1pPr>
            <a:lvl2pPr>
              <a:buClr>
                <a:schemeClr val="accent3"/>
              </a:buClr>
              <a:defRPr sz="1500"/>
            </a:lvl2pPr>
            <a:lvl3pPr>
              <a:buClr>
                <a:schemeClr val="accent3"/>
              </a:buClr>
              <a:defRPr sz="1500"/>
            </a:lvl3pPr>
            <a:lvl4pPr>
              <a:buClr>
                <a:schemeClr val="accent3"/>
              </a:buClr>
              <a:defRPr sz="1500"/>
            </a:lvl4pPr>
            <a:lvl5pPr>
              <a:buClr>
                <a:schemeClr val="accent3"/>
              </a:buClr>
              <a:defRPr sz="1500"/>
            </a:lvl5pPr>
            <a:lvl6pPr marL="2334331" indent="-212213">
              <a:buClr>
                <a:schemeClr val="accent3"/>
              </a:buClr>
              <a:buFont typeface=".HelveticaNeueDeskInterface-Regular" charset="-120"/>
              <a:buChar char="–"/>
              <a:defRPr sz="1500">
                <a:solidFill>
                  <a:schemeClr val="accent6"/>
                </a:solidFill>
              </a:defRPr>
            </a:lvl6pPr>
            <a:lvl7pPr>
              <a:buClr>
                <a:schemeClr val="accent3"/>
              </a:buClr>
              <a:defRPr sz="1500">
                <a:solidFill>
                  <a:schemeClr val="accent6"/>
                </a:solidFill>
              </a:defRPr>
            </a:lvl7pPr>
            <a:lvl8pPr marL="3183179" indent="-212213">
              <a:buClr>
                <a:schemeClr val="accent3"/>
              </a:buClr>
              <a:buFont typeface=".HelveticaNeueDeskInterface-Regular" charset="-120"/>
              <a:buChar char="–"/>
              <a:defRPr sz="1500">
                <a:solidFill>
                  <a:schemeClr val="accent6"/>
                </a:solidFill>
              </a:defRPr>
            </a:lvl8pPr>
            <a:lvl9pPr>
              <a:buClr>
                <a:schemeClr val="accent3"/>
              </a:buClr>
              <a:defRPr sz="1500">
                <a:solidFill>
                  <a:schemeClr val="accent6"/>
                </a:solidFill>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smtClean="0"/>
              <a:t>Eighth level</a:t>
            </a:r>
          </a:p>
          <a:p>
            <a:pPr lvl="8"/>
            <a:r>
              <a:rPr lang="en-US" noProof="0" dirty="0" smtClean="0"/>
              <a:t>Ninth level</a:t>
            </a:r>
          </a:p>
          <a:p>
            <a:pPr lvl="4"/>
            <a:endParaRPr lang="en-US" noProof="0" dirty="0"/>
          </a:p>
        </p:txBody>
      </p:sp>
      <p:sp>
        <p:nvSpPr>
          <p:cNvPr id="2" name="Title 1"/>
          <p:cNvSpPr>
            <a:spLocks noGrp="1"/>
          </p:cNvSpPr>
          <p:nvPr>
            <p:ph type="title"/>
          </p:nvPr>
        </p:nvSpPr>
        <p:spPr>
          <a:xfrm>
            <a:off x="344360" y="127710"/>
            <a:ext cx="5338594" cy="475562"/>
          </a:xfrm>
        </p:spPr>
        <p:txBody>
          <a:bodyPr/>
          <a:lstStyle/>
          <a:p>
            <a:r>
              <a:rPr lang="en-US" smtClean="0"/>
              <a:t>Click to edit Master title style</a:t>
            </a:r>
            <a:endParaRPr lang="en-US"/>
          </a:p>
        </p:txBody>
      </p:sp>
    </p:spTree>
    <p:extLst>
      <p:ext uri="{BB962C8B-B14F-4D97-AF65-F5344CB8AC3E}">
        <p14:creationId xmlns:p14="http://schemas.microsoft.com/office/powerpoint/2010/main" val="20554451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4359" y="127710"/>
            <a:ext cx="8415079" cy="475562"/>
          </a:xfrm>
          <a:prstGeom prst="rect">
            <a:avLst/>
          </a:prstGeom>
        </p:spPr>
        <p:txBody>
          <a:bodyPr vert="horz" lIns="0" tIns="0" rIns="0" bIns="0" rtlCol="0" anchor="ctr">
            <a:normAutofit/>
          </a:bodyPr>
          <a:lstStyle/>
          <a:p>
            <a:r>
              <a:rPr lang="en-US" noProof="0" dirty="0" smtClean="0"/>
              <a:t>Click Here to Insert Title</a:t>
            </a:r>
            <a:endParaRPr lang="en-US" noProof="0" dirty="0"/>
          </a:p>
        </p:txBody>
      </p:sp>
      <p:sp>
        <p:nvSpPr>
          <p:cNvPr id="9" name="TextBox 8"/>
          <p:cNvSpPr txBox="1"/>
          <p:nvPr userDrawn="1"/>
        </p:nvSpPr>
        <p:spPr>
          <a:xfrm>
            <a:off x="344360" y="4817054"/>
            <a:ext cx="3023754" cy="215444"/>
          </a:xfrm>
          <a:prstGeom prst="rect">
            <a:avLst/>
          </a:prstGeom>
          <a:noFill/>
        </p:spPr>
        <p:txBody>
          <a:bodyPr wrap="square" lIns="0" rIns="0" rtlCol="0">
            <a:spAutoFit/>
          </a:bodyPr>
          <a:lstStyle/>
          <a:p>
            <a:r>
              <a:rPr lang="en-US" sz="800" dirty="0" smtClean="0">
                <a:solidFill>
                  <a:schemeClr val="accent6">
                    <a:lumMod val="40000"/>
                    <a:lumOff val="60000"/>
                  </a:schemeClr>
                </a:solidFill>
              </a:rPr>
              <a:t>Page </a:t>
            </a:r>
            <a:fld id="{FAF1676E-9BF1-B64C-A41D-50F9D20CCF04}" type="slidenum">
              <a:rPr lang="en-US" sz="800" smtClean="0">
                <a:solidFill>
                  <a:schemeClr val="accent6">
                    <a:lumMod val="40000"/>
                    <a:lumOff val="60000"/>
                  </a:schemeClr>
                </a:solidFill>
              </a:rPr>
              <a:t>‹#›</a:t>
            </a:fld>
            <a:r>
              <a:rPr lang="en-US" sz="800" dirty="0" smtClean="0">
                <a:solidFill>
                  <a:schemeClr val="accent6">
                    <a:lumMod val="40000"/>
                    <a:lumOff val="60000"/>
                  </a:schemeClr>
                </a:solidFill>
              </a:rPr>
              <a:t> </a:t>
            </a:r>
            <a:r>
              <a:rPr lang="en-NZ" sz="800" dirty="0" smtClean="0">
                <a:solidFill>
                  <a:schemeClr val="accent6">
                    <a:lumMod val="40000"/>
                    <a:lumOff val="60000"/>
                  </a:schemeClr>
                </a:solidFill>
                <a:cs typeface="Arial"/>
              </a:rPr>
              <a:t>• 2017 </a:t>
            </a:r>
            <a:r>
              <a:rPr lang="en-US" sz="800" dirty="0" smtClean="0">
                <a:solidFill>
                  <a:schemeClr val="accent6">
                    <a:lumMod val="40000"/>
                    <a:lumOff val="60000"/>
                  </a:schemeClr>
                </a:solidFill>
              </a:rPr>
              <a:t>© </a:t>
            </a:r>
            <a:r>
              <a:rPr lang="en-NZ" sz="800" dirty="0" smtClean="0">
                <a:solidFill>
                  <a:schemeClr val="accent6">
                    <a:lumMod val="40000"/>
                    <a:lumOff val="60000"/>
                  </a:schemeClr>
                </a:solidFill>
                <a:cs typeface="Arial"/>
              </a:rPr>
              <a:t>Orion Health™ group of companies</a:t>
            </a:r>
            <a:endParaRPr lang="en-US" sz="800" dirty="0" smtClean="0">
              <a:solidFill>
                <a:schemeClr val="accent6">
                  <a:lumMod val="40000"/>
                  <a:lumOff val="60000"/>
                </a:schemeClr>
              </a:solidFill>
            </a:endParaRPr>
          </a:p>
        </p:txBody>
      </p:sp>
      <p:pic>
        <p:nvPicPr>
          <p:cNvPr id="4" name="Picture 3"/>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8734294" y="4751679"/>
            <a:ext cx="283944" cy="283944"/>
          </a:xfrm>
          <a:prstGeom prst="rect">
            <a:avLst/>
          </a:prstGeom>
        </p:spPr>
      </p:pic>
    </p:spTree>
    <p:extLst>
      <p:ext uri="{BB962C8B-B14F-4D97-AF65-F5344CB8AC3E}">
        <p14:creationId xmlns:p14="http://schemas.microsoft.com/office/powerpoint/2010/main" val="321536122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16" r:id="rId3"/>
    <p:sldLayoutId id="2147483721" r:id="rId4"/>
    <p:sldLayoutId id="2147483667" r:id="rId5"/>
    <p:sldLayoutId id="2147483669" r:id="rId6"/>
    <p:sldLayoutId id="2147483689" r:id="rId7"/>
    <p:sldLayoutId id="2147483675" r:id="rId8"/>
    <p:sldLayoutId id="2147483687" r:id="rId9"/>
    <p:sldLayoutId id="2147483710" r:id="rId10"/>
    <p:sldLayoutId id="2147483713" r:id="rId11"/>
    <p:sldLayoutId id="2147483678" r:id="rId12"/>
    <p:sldLayoutId id="2147483696" r:id="rId13"/>
    <p:sldLayoutId id="2147483722" r:id="rId14"/>
    <p:sldLayoutId id="2147483682" r:id="rId15"/>
    <p:sldLayoutId id="2147483709" r:id="rId16"/>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hf hdr="0" ftr="0" dt="0"/>
  <p:txStyles>
    <p:titleStyle>
      <a:lvl1pPr algn="l" defTabSz="848847" rtl="0" eaLnBrk="1" latinLnBrk="0" hangingPunct="1">
        <a:spcBef>
          <a:spcPct val="0"/>
        </a:spcBef>
        <a:buNone/>
        <a:defRPr sz="1800" b="0" i="0" kern="1200" cap="none" baseline="0">
          <a:solidFill>
            <a:schemeClr val="accent6"/>
          </a:solidFill>
          <a:latin typeface="Arial"/>
          <a:ea typeface="+mj-ea"/>
          <a:cs typeface="Arial"/>
        </a:defRPr>
      </a:lvl1pPr>
    </p:titleStyle>
    <p:bodyStyle>
      <a:lvl1pPr marL="318317" indent="-318317" algn="l" defTabSz="848847" rtl="0" eaLnBrk="1" latinLnBrk="0" hangingPunct="1">
        <a:spcBef>
          <a:spcPct val="20000"/>
        </a:spcBef>
        <a:buClr>
          <a:schemeClr val="accent2"/>
        </a:buClr>
        <a:buFont typeface="Arial" pitchFamily="34" charset="0"/>
        <a:buChar char="•"/>
        <a:defRPr sz="1500" b="0" kern="1200">
          <a:solidFill>
            <a:schemeClr val="accent6"/>
          </a:solidFill>
          <a:latin typeface="Arial"/>
          <a:ea typeface="+mn-ea"/>
          <a:cs typeface="Arial"/>
        </a:defRPr>
      </a:lvl1pPr>
      <a:lvl2pPr marL="689689" indent="-265265" algn="l" defTabSz="848847" rtl="0" eaLnBrk="1" latinLnBrk="0" hangingPunct="1">
        <a:spcBef>
          <a:spcPct val="20000"/>
        </a:spcBef>
        <a:buClr>
          <a:schemeClr val="accent2"/>
        </a:buClr>
        <a:buFont typeface="Arial" pitchFamily="34" charset="0"/>
        <a:buChar char="–"/>
        <a:defRPr sz="1500" kern="1200">
          <a:solidFill>
            <a:schemeClr val="accent6"/>
          </a:solidFill>
          <a:latin typeface="Arial"/>
          <a:ea typeface="+mn-ea"/>
          <a:cs typeface="Arial"/>
        </a:defRPr>
      </a:lvl2pPr>
      <a:lvl3pPr marL="1061060" indent="-212213" algn="l" defTabSz="848847" rtl="0" eaLnBrk="1" latinLnBrk="0" hangingPunct="1">
        <a:spcBef>
          <a:spcPct val="20000"/>
        </a:spcBef>
        <a:buClr>
          <a:schemeClr val="accent2"/>
        </a:buClr>
        <a:buFont typeface="Arial" pitchFamily="34" charset="0"/>
        <a:buChar char="•"/>
        <a:defRPr sz="1500" kern="1200">
          <a:solidFill>
            <a:schemeClr val="accent6"/>
          </a:solidFill>
          <a:latin typeface="Arial"/>
          <a:ea typeface="+mn-ea"/>
          <a:cs typeface="Arial"/>
        </a:defRPr>
      </a:lvl3pPr>
      <a:lvl4pPr marL="1485483" indent="-212213" algn="l" defTabSz="848847" rtl="0" eaLnBrk="1" latinLnBrk="0" hangingPunct="1">
        <a:spcBef>
          <a:spcPct val="20000"/>
        </a:spcBef>
        <a:buClr>
          <a:schemeClr val="accent2"/>
        </a:buClr>
        <a:buFont typeface="Arial" pitchFamily="34" charset="0"/>
        <a:buChar char="–"/>
        <a:defRPr sz="1500" kern="1200">
          <a:solidFill>
            <a:schemeClr val="accent6"/>
          </a:solidFill>
          <a:latin typeface="Arial"/>
          <a:ea typeface="+mn-ea"/>
          <a:cs typeface="Arial"/>
        </a:defRPr>
      </a:lvl4pPr>
      <a:lvl5pPr marL="1983444" indent="-285750" algn="l" defTabSz="848847" rtl="0" eaLnBrk="1" latinLnBrk="0" hangingPunct="1">
        <a:spcBef>
          <a:spcPct val="20000"/>
        </a:spcBef>
        <a:buClr>
          <a:schemeClr val="accent2"/>
        </a:buClr>
        <a:buFont typeface="Arial"/>
        <a:buChar char="•"/>
        <a:defRPr sz="1500" kern="1200">
          <a:solidFill>
            <a:schemeClr val="accent6"/>
          </a:solidFill>
          <a:latin typeface="Arial"/>
          <a:ea typeface="+mn-ea"/>
          <a:cs typeface="Arial"/>
        </a:defRPr>
      </a:lvl5pPr>
      <a:lvl6pPr marL="2334331" indent="-212213" algn="l" defTabSz="84884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58754" indent="-212213" algn="l" defTabSz="84884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3179" indent="-212213" algn="l" defTabSz="84884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07602" indent="-212213" algn="l" defTabSz="848847"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48847" rtl="0" eaLnBrk="1" latinLnBrk="0" hangingPunct="1">
        <a:defRPr sz="1700" kern="1200">
          <a:solidFill>
            <a:schemeClr val="tx1"/>
          </a:solidFill>
          <a:latin typeface="+mn-lt"/>
          <a:ea typeface="+mn-ea"/>
          <a:cs typeface="+mn-cs"/>
        </a:defRPr>
      </a:lvl1pPr>
      <a:lvl2pPr marL="424424" algn="l" defTabSz="848847" rtl="0" eaLnBrk="1" latinLnBrk="0" hangingPunct="1">
        <a:defRPr sz="1700" kern="1200">
          <a:solidFill>
            <a:schemeClr val="tx1"/>
          </a:solidFill>
          <a:latin typeface="+mn-lt"/>
          <a:ea typeface="+mn-ea"/>
          <a:cs typeface="+mn-cs"/>
        </a:defRPr>
      </a:lvl2pPr>
      <a:lvl3pPr marL="848847" algn="l" defTabSz="848847" rtl="0" eaLnBrk="1" latinLnBrk="0" hangingPunct="1">
        <a:defRPr sz="1700" kern="1200">
          <a:solidFill>
            <a:schemeClr val="tx1"/>
          </a:solidFill>
          <a:latin typeface="+mn-lt"/>
          <a:ea typeface="+mn-ea"/>
          <a:cs typeface="+mn-cs"/>
        </a:defRPr>
      </a:lvl3pPr>
      <a:lvl4pPr marL="1273271" algn="l" defTabSz="848847" rtl="0" eaLnBrk="1" latinLnBrk="0" hangingPunct="1">
        <a:defRPr sz="1700" kern="1200">
          <a:solidFill>
            <a:schemeClr val="tx1"/>
          </a:solidFill>
          <a:latin typeface="+mn-lt"/>
          <a:ea typeface="+mn-ea"/>
          <a:cs typeface="+mn-cs"/>
        </a:defRPr>
      </a:lvl4pPr>
      <a:lvl5pPr marL="1697695" algn="l" defTabSz="848847" rtl="0" eaLnBrk="1" latinLnBrk="0" hangingPunct="1">
        <a:defRPr sz="1700" kern="1200">
          <a:solidFill>
            <a:schemeClr val="tx1"/>
          </a:solidFill>
          <a:latin typeface="+mn-lt"/>
          <a:ea typeface="+mn-ea"/>
          <a:cs typeface="+mn-cs"/>
        </a:defRPr>
      </a:lvl5pPr>
      <a:lvl6pPr marL="2122119" algn="l" defTabSz="848847" rtl="0" eaLnBrk="1" latinLnBrk="0" hangingPunct="1">
        <a:defRPr sz="1700" kern="1200">
          <a:solidFill>
            <a:schemeClr val="tx1"/>
          </a:solidFill>
          <a:latin typeface="+mn-lt"/>
          <a:ea typeface="+mn-ea"/>
          <a:cs typeface="+mn-cs"/>
        </a:defRPr>
      </a:lvl6pPr>
      <a:lvl7pPr marL="2546543" algn="l" defTabSz="848847" rtl="0" eaLnBrk="1" latinLnBrk="0" hangingPunct="1">
        <a:defRPr sz="1700" kern="1200">
          <a:solidFill>
            <a:schemeClr val="tx1"/>
          </a:solidFill>
          <a:latin typeface="+mn-lt"/>
          <a:ea typeface="+mn-ea"/>
          <a:cs typeface="+mn-cs"/>
        </a:defRPr>
      </a:lvl7pPr>
      <a:lvl8pPr marL="2970967" algn="l" defTabSz="848847" rtl="0" eaLnBrk="1" latinLnBrk="0" hangingPunct="1">
        <a:defRPr sz="1700" kern="1200">
          <a:solidFill>
            <a:schemeClr val="tx1"/>
          </a:solidFill>
          <a:latin typeface="+mn-lt"/>
          <a:ea typeface="+mn-ea"/>
          <a:cs typeface="+mn-cs"/>
        </a:defRPr>
      </a:lvl8pPr>
      <a:lvl9pPr marL="3395390" algn="l" defTabSz="848847"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API’s for analytics</a:t>
            </a:r>
            <a:endParaRPr lang="en-US" dirty="0"/>
          </a:p>
        </p:txBody>
      </p:sp>
      <p:sp>
        <p:nvSpPr>
          <p:cNvPr id="4" name="Text Placeholder 3"/>
          <p:cNvSpPr>
            <a:spLocks noGrp="1"/>
          </p:cNvSpPr>
          <p:nvPr>
            <p:ph type="body" sz="quarter" idx="12"/>
          </p:nvPr>
        </p:nvSpPr>
        <p:spPr/>
        <p:txBody>
          <a:bodyPr/>
          <a:lstStyle/>
          <a:p>
            <a:r>
              <a:rPr lang="en-NZ" dirty="0" smtClean="0"/>
              <a:t>Marketing </a:t>
            </a:r>
            <a:endParaRPr lang="en-US" dirty="0"/>
          </a:p>
        </p:txBody>
      </p:sp>
      <p:sp>
        <p:nvSpPr>
          <p:cNvPr id="5" name="Text Placeholder 4"/>
          <p:cNvSpPr>
            <a:spLocks noGrp="1"/>
          </p:cNvSpPr>
          <p:nvPr>
            <p:ph type="body" sz="quarter" idx="13"/>
          </p:nvPr>
        </p:nvSpPr>
        <p:spPr/>
        <p:txBody>
          <a:bodyPr/>
          <a:lstStyle/>
          <a:p>
            <a:r>
              <a:rPr lang="en-US" dirty="0" smtClean="0"/>
              <a:t>PETER HENTY | July 2017</a:t>
            </a:r>
            <a:endParaRPr lang="en-US" dirty="0"/>
          </a:p>
        </p:txBody>
      </p:sp>
      <p:grpSp>
        <p:nvGrpSpPr>
          <p:cNvPr id="10" name="Group 9"/>
          <p:cNvGrpSpPr/>
          <p:nvPr/>
        </p:nvGrpSpPr>
        <p:grpSpPr>
          <a:xfrm>
            <a:off x="560410" y="1296282"/>
            <a:ext cx="1384137" cy="666737"/>
            <a:chOff x="560410" y="1651820"/>
            <a:chExt cx="1612519" cy="776748"/>
          </a:xfrm>
        </p:grpSpPr>
        <p:sp>
          <p:nvSpPr>
            <p:cNvPr id="8" name="Rectangle 7"/>
            <p:cNvSpPr/>
            <p:nvPr/>
          </p:nvSpPr>
          <p:spPr>
            <a:xfrm>
              <a:off x="560410" y="1651820"/>
              <a:ext cx="1612519" cy="776748"/>
            </a:xfrm>
            <a:prstGeom prst="rect">
              <a:avLst/>
            </a:prstGeom>
            <a:noFill/>
            <a:ln w="6350">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658634" y="1826443"/>
              <a:ext cx="1444486" cy="430887"/>
            </a:xfrm>
            <a:prstGeom prst="rect">
              <a:avLst/>
            </a:prstGeom>
            <a:noFill/>
          </p:spPr>
          <p:txBody>
            <a:bodyPr wrap="square" rtlCol="0">
              <a:spAutoFit/>
            </a:bodyPr>
            <a:lstStyle/>
            <a:p>
              <a:r>
                <a:rPr lang="en-US" sz="900" dirty="0" smtClean="0">
                  <a:solidFill>
                    <a:schemeClr val="accent4"/>
                  </a:solidFill>
                </a:rPr>
                <a:t>CUSTOMER LOGO</a:t>
              </a:r>
            </a:p>
            <a:p>
              <a:r>
                <a:rPr lang="en-US" sz="900" dirty="0" smtClean="0">
                  <a:solidFill>
                    <a:schemeClr val="accent4"/>
                  </a:solidFill>
                </a:rPr>
                <a:t>TO GO HERE</a:t>
              </a:r>
            </a:p>
          </p:txBody>
        </p:sp>
      </p:grpSp>
    </p:spTree>
    <p:extLst>
      <p:ext uri="{BB962C8B-B14F-4D97-AF65-F5344CB8AC3E}">
        <p14:creationId xmlns:p14="http://schemas.microsoft.com/office/powerpoint/2010/main" val="13325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What are API’s</a:t>
            </a:r>
            <a:endParaRPr lang="en-US" noProof="0" dirty="0"/>
          </a:p>
        </p:txBody>
      </p:sp>
      <p:sp>
        <p:nvSpPr>
          <p:cNvPr id="2" name="Content Placeholder 1"/>
          <p:cNvSpPr>
            <a:spLocks noGrp="1"/>
          </p:cNvSpPr>
          <p:nvPr>
            <p:ph idx="1"/>
          </p:nvPr>
        </p:nvSpPr>
        <p:spPr/>
        <p:txBody>
          <a:bodyPr/>
          <a:lstStyle/>
          <a:p>
            <a:r>
              <a:rPr lang="en-US" dirty="0" smtClean="0"/>
              <a:t>Application </a:t>
            </a:r>
            <a:r>
              <a:rPr lang="en-US" dirty="0" err="1" smtClean="0"/>
              <a:t>Programme</a:t>
            </a:r>
            <a:r>
              <a:rPr lang="en-US" dirty="0" smtClean="0"/>
              <a:t> Interface</a:t>
            </a:r>
          </a:p>
          <a:p>
            <a:pPr lvl="1"/>
            <a:r>
              <a:rPr lang="en-US" noProof="0" dirty="0" smtClean="0"/>
              <a:t>Expose data to external users through standard interfaces</a:t>
            </a:r>
          </a:p>
          <a:p>
            <a:pPr lvl="2"/>
            <a:r>
              <a:rPr lang="en-US" dirty="0" smtClean="0"/>
              <a:t>HTTP (Web interface</a:t>
            </a:r>
            <a:endParaRPr lang="en-US" noProof="0" dirty="0" smtClean="0"/>
          </a:p>
          <a:p>
            <a:pPr lvl="1"/>
            <a:r>
              <a:rPr lang="en-US" dirty="0" smtClean="0"/>
              <a:t>Prefer FHIR </a:t>
            </a:r>
            <a:r>
              <a:rPr lang="mr-IN" dirty="0" smtClean="0"/>
              <a:t>–</a:t>
            </a:r>
            <a:r>
              <a:rPr lang="en-US" dirty="0" smtClean="0"/>
              <a:t> some older ones still useful</a:t>
            </a:r>
          </a:p>
          <a:p>
            <a:r>
              <a:rPr lang="en-US" noProof="0" dirty="0" smtClean="0"/>
              <a:t>Security included</a:t>
            </a:r>
          </a:p>
          <a:p>
            <a:pPr lvl="1"/>
            <a:r>
              <a:rPr lang="en-US" noProof="0" dirty="0" smtClean="0"/>
              <a:t>Access control same as Portal</a:t>
            </a:r>
          </a:p>
          <a:p>
            <a:pPr lvl="1"/>
            <a:r>
              <a:rPr lang="en-US" dirty="0" smtClean="0"/>
              <a:t>Privacy and logging included</a:t>
            </a:r>
            <a:endParaRPr lang="en-US" noProof="0" dirty="0" smtClean="0"/>
          </a:p>
          <a:p>
            <a:r>
              <a:rPr lang="en-US" noProof="0" dirty="0" smtClean="0"/>
              <a:t>Examples currently available (mostly read-only)</a:t>
            </a:r>
          </a:p>
          <a:p>
            <a:pPr lvl="1"/>
            <a:r>
              <a:rPr lang="en-US" dirty="0" smtClean="0"/>
              <a:t>Admin: User, User Lists, Patient, Encounters</a:t>
            </a:r>
          </a:p>
          <a:p>
            <a:pPr lvl="1"/>
            <a:r>
              <a:rPr lang="en-US" noProof="0" dirty="0" smtClean="0"/>
              <a:t>Clinical: Observations, Problems, Allergies</a:t>
            </a:r>
            <a:r>
              <a:rPr lang="en-US" noProof="0" dirty="0" smtClean="0"/>
              <a:t/>
            </a:r>
            <a:br>
              <a:rPr lang="en-US" noProof="0" dirty="0" smtClean="0"/>
            </a:br>
            <a:endParaRPr lang="en-US" noProof="0" dirty="0"/>
          </a:p>
        </p:txBody>
      </p:sp>
    </p:spTree>
    <p:extLst>
      <p:ext uri="{BB962C8B-B14F-4D97-AF65-F5344CB8AC3E}">
        <p14:creationId xmlns:p14="http://schemas.microsoft.com/office/powerpoint/2010/main" val="1101966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Current usage</a:t>
            </a:r>
            <a:endParaRPr lang="en-US" noProof="0" dirty="0"/>
          </a:p>
        </p:txBody>
      </p:sp>
      <p:sp>
        <p:nvSpPr>
          <p:cNvPr id="2" name="Content Placeholder 1"/>
          <p:cNvSpPr>
            <a:spLocks noGrp="1"/>
          </p:cNvSpPr>
          <p:nvPr>
            <p:ph idx="1"/>
          </p:nvPr>
        </p:nvSpPr>
        <p:spPr/>
        <p:txBody>
          <a:bodyPr/>
          <a:lstStyle/>
          <a:p>
            <a:r>
              <a:rPr lang="en-US" dirty="0" smtClean="0"/>
              <a:t>Direct access to applications</a:t>
            </a:r>
          </a:p>
          <a:p>
            <a:pPr lvl="1"/>
            <a:r>
              <a:rPr lang="en-US" noProof="0" dirty="0" smtClean="0"/>
              <a:t>Develop alternate UI to portal </a:t>
            </a:r>
            <a:r>
              <a:rPr lang="mr-IN" noProof="0" dirty="0" smtClean="0"/>
              <a:t>–</a:t>
            </a:r>
            <a:r>
              <a:rPr lang="en-US" noProof="0" dirty="0" smtClean="0"/>
              <a:t> </a:t>
            </a:r>
            <a:r>
              <a:rPr lang="en-US" noProof="0" dirty="0" err="1" smtClean="0"/>
              <a:t>eg</a:t>
            </a:r>
            <a:r>
              <a:rPr lang="en-US" noProof="0" dirty="0" smtClean="0"/>
              <a:t> mobile</a:t>
            </a:r>
            <a:endParaRPr lang="en-US" noProof="0" dirty="0" smtClean="0"/>
          </a:p>
          <a:p>
            <a:r>
              <a:rPr lang="en-US" noProof="0" dirty="0" smtClean="0"/>
              <a:t>Analytics</a:t>
            </a:r>
          </a:p>
          <a:p>
            <a:pPr lvl="1"/>
            <a:r>
              <a:rPr lang="en-US" dirty="0" smtClean="0"/>
              <a:t>Single patient</a:t>
            </a:r>
          </a:p>
          <a:p>
            <a:pPr lvl="2"/>
            <a:r>
              <a:rPr lang="en-US" noProof="0" dirty="0" err="1" smtClean="0"/>
              <a:t>Eg</a:t>
            </a:r>
            <a:r>
              <a:rPr lang="en-US" noProof="0" dirty="0" smtClean="0"/>
              <a:t> Framingham risk </a:t>
            </a:r>
            <a:r>
              <a:rPr lang="en-US" noProof="0" dirty="0" err="1" smtClean="0"/>
              <a:t>fo</a:t>
            </a:r>
            <a:r>
              <a:rPr lang="en-US" dirty="0" smtClean="0"/>
              <a:t>r one person</a:t>
            </a:r>
            <a:endParaRPr lang="en-US" noProof="0" dirty="0" smtClean="0"/>
          </a:p>
          <a:p>
            <a:pPr lvl="1"/>
            <a:r>
              <a:rPr lang="en-US" dirty="0" smtClean="0"/>
              <a:t>Cohort of patients</a:t>
            </a:r>
          </a:p>
          <a:p>
            <a:pPr lvl="2"/>
            <a:r>
              <a:rPr lang="en-US" noProof="0" dirty="0" err="1" smtClean="0"/>
              <a:t>Eg</a:t>
            </a:r>
            <a:r>
              <a:rPr lang="en-US" noProof="0" dirty="0" smtClean="0"/>
              <a:t> Read from a list, calculate risk for each, write assessment back</a:t>
            </a:r>
            <a:r>
              <a:rPr lang="en-US" noProof="0" dirty="0" smtClean="0"/>
              <a:t/>
            </a:r>
            <a:br>
              <a:rPr lang="en-US" noProof="0" dirty="0" smtClean="0"/>
            </a:br>
            <a:endParaRPr lang="en-US" noProof="0" dirty="0"/>
          </a:p>
        </p:txBody>
      </p:sp>
    </p:spTree>
    <p:extLst>
      <p:ext uri="{BB962C8B-B14F-4D97-AF65-F5344CB8AC3E}">
        <p14:creationId xmlns:p14="http://schemas.microsoft.com/office/powerpoint/2010/main" val="2784913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a:t>
            </a:r>
            <a:endParaRPr lang="en-US" dirty="0"/>
          </a:p>
        </p:txBody>
      </p:sp>
      <p:sp>
        <p:nvSpPr>
          <p:cNvPr id="3" name="Content Placeholder 2"/>
          <p:cNvSpPr>
            <a:spLocks noGrp="1"/>
          </p:cNvSpPr>
          <p:nvPr>
            <p:ph idx="1"/>
          </p:nvPr>
        </p:nvSpPr>
        <p:spPr/>
        <p:txBody>
          <a:bodyPr/>
          <a:lstStyle/>
          <a:p>
            <a:r>
              <a:rPr lang="en-US" dirty="0" smtClean="0"/>
              <a:t>SMART</a:t>
            </a:r>
          </a:p>
          <a:p>
            <a:r>
              <a:rPr lang="en-US" dirty="0" smtClean="0"/>
              <a:t>Write API’s</a:t>
            </a:r>
            <a:endParaRPr lang="en-US" dirty="0"/>
          </a:p>
        </p:txBody>
      </p:sp>
    </p:spTree>
    <p:extLst>
      <p:ext uri="{BB962C8B-B14F-4D97-AF65-F5344CB8AC3E}">
        <p14:creationId xmlns:p14="http://schemas.microsoft.com/office/powerpoint/2010/main" val="2018143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Framingham risk calculator</a:t>
            </a:r>
          </a:p>
          <a:p>
            <a:pPr lvl="1"/>
            <a:r>
              <a:rPr lang="en-US" dirty="0" smtClean="0"/>
              <a:t>Risk of a </a:t>
            </a:r>
            <a:r>
              <a:rPr lang="en-US" dirty="0" err="1" smtClean="0"/>
              <a:t>CardioVascular</a:t>
            </a:r>
            <a:r>
              <a:rPr lang="en-US" dirty="0" smtClean="0"/>
              <a:t> event (</a:t>
            </a:r>
            <a:r>
              <a:rPr lang="en-US" dirty="0" err="1" smtClean="0"/>
              <a:t>eg</a:t>
            </a:r>
            <a:r>
              <a:rPr lang="en-US" dirty="0" smtClean="0"/>
              <a:t> Heart Attack) over 10 years</a:t>
            </a:r>
          </a:p>
          <a:p>
            <a:pPr lvl="1"/>
            <a:r>
              <a:rPr lang="en-US" dirty="0" smtClean="0"/>
              <a:t>Developed from a study at Framingham</a:t>
            </a:r>
            <a:r>
              <a:rPr lang="en-US" dirty="0"/>
              <a:t>, </a:t>
            </a:r>
            <a:r>
              <a:rPr lang="en-US" dirty="0" smtClean="0"/>
              <a:t>Massachusetts</a:t>
            </a:r>
          </a:p>
          <a:p>
            <a:pPr lvl="1"/>
            <a:r>
              <a:rPr lang="en-US" dirty="0" smtClean="0"/>
              <a:t>Based on:</a:t>
            </a:r>
          </a:p>
          <a:p>
            <a:pPr lvl="2"/>
            <a:r>
              <a:rPr lang="en-US" dirty="0" smtClean="0"/>
              <a:t>Age &amp; Gender</a:t>
            </a:r>
          </a:p>
          <a:p>
            <a:pPr lvl="2"/>
            <a:r>
              <a:rPr lang="en-US" dirty="0" smtClean="0"/>
              <a:t>Some blood tests (HDL LDL Cholesterol)</a:t>
            </a:r>
          </a:p>
          <a:p>
            <a:pPr lvl="2"/>
            <a:r>
              <a:rPr lang="en-US" dirty="0" smtClean="0"/>
              <a:t>Blood Pressure</a:t>
            </a:r>
          </a:p>
          <a:p>
            <a:pPr lvl="2"/>
            <a:r>
              <a:rPr lang="en-US" dirty="0" smtClean="0"/>
              <a:t>Smoking status</a:t>
            </a:r>
          </a:p>
          <a:p>
            <a:pPr lvl="2"/>
            <a:r>
              <a:rPr lang="en-US" dirty="0" smtClean="0"/>
              <a:t>Whether diabetic</a:t>
            </a:r>
          </a:p>
          <a:p>
            <a:pPr lvl="2"/>
            <a:endParaRPr lang="en-US" dirty="0"/>
          </a:p>
        </p:txBody>
      </p:sp>
    </p:spTree>
    <p:extLst>
      <p:ext uri="{BB962C8B-B14F-4D97-AF65-F5344CB8AC3E}">
        <p14:creationId xmlns:p14="http://schemas.microsoft.com/office/powerpoint/2010/main" val="1204514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022" y="509425"/>
            <a:ext cx="5263543" cy="3715442"/>
          </a:xfrm>
          <a:prstGeom prst="rect">
            <a:avLst/>
          </a:prstGeom>
        </p:spPr>
      </p:pic>
    </p:spTree>
    <p:extLst>
      <p:ext uri="{BB962C8B-B14F-4D97-AF65-F5344CB8AC3E}">
        <p14:creationId xmlns:p14="http://schemas.microsoft.com/office/powerpoint/2010/main" val="670709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3100"/>
            <a:ext cx="9144000" cy="3790122"/>
          </a:xfrm>
          <a:prstGeom prst="rect">
            <a:avLst/>
          </a:prstGeom>
        </p:spPr>
      </p:pic>
    </p:spTree>
    <p:extLst>
      <p:ext uri="{BB962C8B-B14F-4D97-AF65-F5344CB8AC3E}">
        <p14:creationId xmlns:p14="http://schemas.microsoft.com/office/powerpoint/2010/main" val="1311919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CVD Risk for a single patient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3900"/>
            <a:ext cx="9144000" cy="3689108"/>
          </a:xfrm>
          <a:prstGeom prst="rect">
            <a:avLst/>
          </a:prstGeom>
        </p:spPr>
      </p:pic>
    </p:spTree>
    <p:extLst>
      <p:ext uri="{BB962C8B-B14F-4D97-AF65-F5344CB8AC3E}">
        <p14:creationId xmlns:p14="http://schemas.microsoft.com/office/powerpoint/2010/main" val="1438633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RION HEALTH User Template">
  <a:themeElements>
    <a:clrScheme name="Custom 1">
      <a:dk1>
        <a:srgbClr val="242725"/>
      </a:dk1>
      <a:lt1>
        <a:srgbClr val="FFFFFF"/>
      </a:lt1>
      <a:dk2>
        <a:srgbClr val="242725"/>
      </a:dk2>
      <a:lt2>
        <a:srgbClr val="FFFFFF"/>
      </a:lt2>
      <a:accent1>
        <a:srgbClr val="9781BC"/>
      </a:accent1>
      <a:accent2>
        <a:srgbClr val="F05322"/>
      </a:accent2>
      <a:accent3>
        <a:srgbClr val="54C8E8"/>
      </a:accent3>
      <a:accent4>
        <a:srgbClr val="004866"/>
      </a:accent4>
      <a:accent5>
        <a:srgbClr val="64C09F"/>
      </a:accent5>
      <a:accent6>
        <a:srgbClr val="3A393A"/>
      </a:accent6>
      <a:hlink>
        <a:srgbClr val="F05322"/>
      </a:hlink>
      <a:folHlink>
        <a:srgbClr val="F0532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dirty="0" smtClean="0"/>
        </a:defPPr>
      </a:lstStyle>
    </a:txDef>
  </a:objectDefaults>
  <a:extraClrSchemeLst/>
</a:theme>
</file>

<file path=ppt/theme/theme2.xml><?xml version="1.0" encoding="utf-8"?>
<a:theme xmlns:a="http://schemas.openxmlformats.org/drawingml/2006/main" name="Office Theme">
  <a:themeElements>
    <a:clrScheme name="Orion Health Master Colours">
      <a:dk1>
        <a:srgbClr val="242725"/>
      </a:dk1>
      <a:lt1>
        <a:srgbClr val="FFFFFE"/>
      </a:lt1>
      <a:dk2>
        <a:srgbClr val="242725"/>
      </a:dk2>
      <a:lt2>
        <a:srgbClr val="FFFFFE"/>
      </a:lt2>
      <a:accent1>
        <a:srgbClr val="FFFFFE"/>
      </a:accent1>
      <a:accent2>
        <a:srgbClr val="D43720"/>
      </a:accent2>
      <a:accent3>
        <a:srgbClr val="4CB5D0"/>
      </a:accent3>
      <a:accent4>
        <a:srgbClr val="52AD82"/>
      </a:accent4>
      <a:accent5>
        <a:srgbClr val="D43720"/>
      </a:accent5>
      <a:accent6>
        <a:srgbClr val="262725"/>
      </a:accent6>
      <a:hlink>
        <a:srgbClr val="003043"/>
      </a:hlink>
      <a:folHlink>
        <a:srgbClr val="D437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rion Health Master Colours">
      <a:dk1>
        <a:srgbClr val="242725"/>
      </a:dk1>
      <a:lt1>
        <a:srgbClr val="FFFFFE"/>
      </a:lt1>
      <a:dk2>
        <a:srgbClr val="242725"/>
      </a:dk2>
      <a:lt2>
        <a:srgbClr val="FFFFFE"/>
      </a:lt2>
      <a:accent1>
        <a:srgbClr val="FFFFFE"/>
      </a:accent1>
      <a:accent2>
        <a:srgbClr val="D43720"/>
      </a:accent2>
      <a:accent3>
        <a:srgbClr val="4CB5D0"/>
      </a:accent3>
      <a:accent4>
        <a:srgbClr val="52AD82"/>
      </a:accent4>
      <a:accent5>
        <a:srgbClr val="D43720"/>
      </a:accent5>
      <a:accent6>
        <a:srgbClr val="262725"/>
      </a:accent6>
      <a:hlink>
        <a:srgbClr val="003043"/>
      </a:hlink>
      <a:folHlink>
        <a:srgbClr val="D437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20174</TotalTime>
  <Words>173</Words>
  <Application>Microsoft Macintosh PowerPoint</Application>
  <PresentationFormat>On-screen Show (16:9)</PresentationFormat>
  <Paragraphs>40</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.HelveticaNeueDeskInterface-Regular</vt:lpstr>
      <vt:lpstr>Arial Black</vt:lpstr>
      <vt:lpstr>Calibri</vt:lpstr>
      <vt:lpstr>LucidaGrande</vt:lpstr>
      <vt:lpstr>Arial</vt:lpstr>
      <vt:lpstr>ORION HEALTH User Template</vt:lpstr>
      <vt:lpstr>PowerPoint Presentation</vt:lpstr>
      <vt:lpstr>What are API’s</vt:lpstr>
      <vt:lpstr>Current usage</vt:lpstr>
      <vt:lpstr>Future Development</vt:lpstr>
      <vt:lpstr>Demonstration</vt:lpstr>
      <vt:lpstr>Architecture</vt:lpstr>
      <vt:lpstr>Login</vt:lpstr>
      <vt:lpstr>CVD Risk for a single patient</vt:lpstr>
    </vt:vector>
  </TitlesOfParts>
  <Company>Orion Health</Company>
  <LinksUpToDate>false</LinksUpToDate>
  <SharedDoc>false</SharedDoc>
  <HyperlinkBase>www.orionhealth.com</HyperlinkBase>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Orion Health PowerPoint Template</dc:title>
  <dc:creator>Orion Health</dc:creator>
  <cp:lastModifiedBy>David Hay</cp:lastModifiedBy>
  <cp:revision>931</cp:revision>
  <cp:lastPrinted>2014-10-28T21:29:43Z</cp:lastPrinted>
  <dcterms:created xsi:type="dcterms:W3CDTF">2014-05-11T22:36:16Z</dcterms:created>
  <dcterms:modified xsi:type="dcterms:W3CDTF">2017-10-02T20:13:34Z</dcterms:modified>
</cp:coreProperties>
</file>