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63" r:id="rId9"/>
    <p:sldId id="264" r:id="rId10"/>
    <p:sldId id="266" r:id="rId11"/>
    <p:sldId id="267" r:id="rId12"/>
    <p:sldId id="269" r:id="rId13"/>
    <p:sldId id="280" r:id="rId14"/>
    <p:sldId id="270" r:id="rId15"/>
    <p:sldId id="271" r:id="rId16"/>
    <p:sldId id="282" r:id="rId17"/>
    <p:sldId id="272" r:id="rId18"/>
    <p:sldId id="273" r:id="rId19"/>
    <p:sldId id="281" r:id="rId20"/>
    <p:sldId id="275" r:id="rId21"/>
    <p:sldId id="278"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D46E5-BD8E-43D3-9CFF-95944F4759C2}" v="48" dt="2024-06-06T19:41:29.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eller" userId="30e0188ba556298d" providerId="LiveId" clId="{558D46E5-BD8E-43D3-9CFF-95944F4759C2}"/>
    <pc:docChg chg="undo custSel addSld delSld modSld sldOrd">
      <pc:chgData name="David Heller" userId="30e0188ba556298d" providerId="LiveId" clId="{558D46E5-BD8E-43D3-9CFF-95944F4759C2}" dt="2024-06-06T19:41:29.466" v="1897"/>
      <pc:docMkLst>
        <pc:docMk/>
      </pc:docMkLst>
      <pc:sldChg chg="addSp delSp modSp mod setBg">
        <pc:chgData name="David Heller" userId="30e0188ba556298d" providerId="LiveId" clId="{558D46E5-BD8E-43D3-9CFF-95944F4759C2}" dt="2024-06-06T19:23:05.246" v="1599"/>
        <pc:sldMkLst>
          <pc:docMk/>
          <pc:sldMk cId="3653752231" sldId="256"/>
        </pc:sldMkLst>
        <pc:spChg chg="mod">
          <ac:chgData name="David Heller" userId="30e0188ba556298d" providerId="LiveId" clId="{558D46E5-BD8E-43D3-9CFF-95944F4759C2}" dt="2024-06-06T19:08:45.575" v="1396" actId="1076"/>
          <ac:spMkLst>
            <pc:docMk/>
            <pc:sldMk cId="3653752231" sldId="256"/>
            <ac:spMk id="2" creationId="{92989FC5-B23A-FBC4-006A-44B52F25B7FA}"/>
          </ac:spMkLst>
        </pc:spChg>
        <pc:spChg chg="mod">
          <ac:chgData name="David Heller" userId="30e0188ba556298d" providerId="LiveId" clId="{558D46E5-BD8E-43D3-9CFF-95944F4759C2}" dt="2024-06-06T19:08:54.534" v="1398" actId="403"/>
          <ac:spMkLst>
            <pc:docMk/>
            <pc:sldMk cId="3653752231" sldId="256"/>
            <ac:spMk id="3" creationId="{82D15DE2-E7C1-B701-06E9-7E5C9D235C61}"/>
          </ac:spMkLst>
        </pc:spChg>
        <pc:spChg chg="add del">
          <ac:chgData name="David Heller" userId="30e0188ba556298d" providerId="LiveId" clId="{558D46E5-BD8E-43D3-9CFF-95944F4759C2}" dt="2024-06-06T19:04:08.958" v="1334" actId="26606"/>
          <ac:spMkLst>
            <pc:docMk/>
            <pc:sldMk cId="3653752231" sldId="256"/>
            <ac:spMk id="2055" creationId="{3C54F4CE-85F0-46ED-80DA-9518C9251AD1}"/>
          </ac:spMkLst>
        </pc:spChg>
        <pc:spChg chg="add del">
          <ac:chgData name="David Heller" userId="30e0188ba556298d" providerId="LiveId" clId="{558D46E5-BD8E-43D3-9CFF-95944F4759C2}" dt="2024-06-06T19:04:08.958" v="1334" actId="26606"/>
          <ac:spMkLst>
            <pc:docMk/>
            <pc:sldMk cId="3653752231" sldId="256"/>
            <ac:spMk id="2057" creationId="{DADD1FCA-8ACB-4958-81DD-4CDD6D3E1921}"/>
          </ac:spMkLst>
        </pc:spChg>
        <pc:spChg chg="add del">
          <ac:chgData name="David Heller" userId="30e0188ba556298d" providerId="LiveId" clId="{558D46E5-BD8E-43D3-9CFF-95944F4759C2}" dt="2024-06-06T19:05:14.736" v="1339" actId="26606"/>
          <ac:spMkLst>
            <pc:docMk/>
            <pc:sldMk cId="3653752231" sldId="256"/>
            <ac:spMk id="2062" creationId="{3C54F4CE-85F0-46ED-80DA-9518C9251AD1}"/>
          </ac:spMkLst>
        </pc:spChg>
        <pc:spChg chg="add del">
          <ac:chgData name="David Heller" userId="30e0188ba556298d" providerId="LiveId" clId="{558D46E5-BD8E-43D3-9CFF-95944F4759C2}" dt="2024-06-06T19:05:14.736" v="1339" actId="26606"/>
          <ac:spMkLst>
            <pc:docMk/>
            <pc:sldMk cId="3653752231" sldId="256"/>
            <ac:spMk id="2064" creationId="{DADD1FCA-8ACB-4958-81DD-4CDD6D3E1921}"/>
          </ac:spMkLst>
        </pc:spChg>
        <pc:spChg chg="add">
          <ac:chgData name="David Heller" userId="30e0188ba556298d" providerId="LiveId" clId="{558D46E5-BD8E-43D3-9CFF-95944F4759C2}" dt="2024-06-06T19:05:14.736" v="1339" actId="26606"/>
          <ac:spMkLst>
            <pc:docMk/>
            <pc:sldMk cId="3653752231" sldId="256"/>
            <ac:spMk id="2069" creationId="{19D32F93-50AC-4C46-A5DB-291C60DDB7BD}"/>
          </ac:spMkLst>
        </pc:spChg>
        <pc:spChg chg="add">
          <ac:chgData name="David Heller" userId="30e0188ba556298d" providerId="LiveId" clId="{558D46E5-BD8E-43D3-9CFF-95944F4759C2}" dt="2024-06-06T19:05:14.736" v="1339" actId="26606"/>
          <ac:spMkLst>
            <pc:docMk/>
            <pc:sldMk cId="3653752231" sldId="256"/>
            <ac:spMk id="2071" creationId="{827DC2C4-B485-428A-BF4A-472D2967F47F}"/>
          </ac:spMkLst>
        </pc:spChg>
        <pc:spChg chg="add">
          <ac:chgData name="David Heller" userId="30e0188ba556298d" providerId="LiveId" clId="{558D46E5-BD8E-43D3-9CFF-95944F4759C2}" dt="2024-06-06T19:05:14.736" v="1339" actId="26606"/>
          <ac:spMkLst>
            <pc:docMk/>
            <pc:sldMk cId="3653752231" sldId="256"/>
            <ac:spMk id="2073" creationId="{EE04B5EB-F158-4507-90DD-BD23620C7CC9}"/>
          </ac:spMkLst>
        </pc:spChg>
        <pc:picChg chg="add mod">
          <ac:chgData name="David Heller" userId="30e0188ba556298d" providerId="LiveId" clId="{558D46E5-BD8E-43D3-9CFF-95944F4759C2}" dt="2024-06-06T19:06:59.558" v="1358" actId="1076"/>
          <ac:picMkLst>
            <pc:docMk/>
            <pc:sldMk cId="3653752231" sldId="256"/>
            <ac:picMk id="5" creationId="{25CAFCE0-8766-DD0E-0E4E-12393539DD2C}"/>
          </ac:picMkLst>
        </pc:picChg>
        <pc:picChg chg="add mod">
          <ac:chgData name="David Heller" userId="30e0188ba556298d" providerId="LiveId" clId="{558D46E5-BD8E-43D3-9CFF-95944F4759C2}" dt="2024-06-06T19:23:05.246" v="1599"/>
          <ac:picMkLst>
            <pc:docMk/>
            <pc:sldMk cId="3653752231" sldId="256"/>
            <ac:picMk id="6" creationId="{E450AF04-9181-B114-5422-9C4AF7CD384E}"/>
          </ac:picMkLst>
        </pc:picChg>
        <pc:picChg chg="add del mod">
          <ac:chgData name="David Heller" userId="30e0188ba556298d" providerId="LiveId" clId="{558D46E5-BD8E-43D3-9CFF-95944F4759C2}" dt="2024-06-06T19:03:38.127" v="1330" actId="478"/>
          <ac:picMkLst>
            <pc:docMk/>
            <pc:sldMk cId="3653752231" sldId="256"/>
            <ac:picMk id="2050" creationId="{E007B7E1-BD65-FB22-FBD2-CF04F58A786B}"/>
          </ac:picMkLst>
        </pc:picChg>
      </pc:sldChg>
      <pc:sldChg chg="addSp delSp modSp mod setBg">
        <pc:chgData name="David Heller" userId="30e0188ba556298d" providerId="LiveId" clId="{558D46E5-BD8E-43D3-9CFF-95944F4759C2}" dt="2024-06-06T19:33:26.514" v="1746" actId="20577"/>
        <pc:sldMkLst>
          <pc:docMk/>
          <pc:sldMk cId="3090517811" sldId="257"/>
        </pc:sldMkLst>
        <pc:spChg chg="mod">
          <ac:chgData name="David Heller" userId="30e0188ba556298d" providerId="LiveId" clId="{558D46E5-BD8E-43D3-9CFF-95944F4759C2}" dt="2024-06-06T19:08:35.402" v="1394" actId="403"/>
          <ac:spMkLst>
            <pc:docMk/>
            <pc:sldMk cId="3090517811" sldId="257"/>
            <ac:spMk id="2" creationId="{10A03CF2-FBDD-6615-91E1-C7CFC7DACFB7}"/>
          </ac:spMkLst>
        </pc:spChg>
        <pc:spChg chg="mod">
          <ac:chgData name="David Heller" userId="30e0188ba556298d" providerId="LiveId" clId="{558D46E5-BD8E-43D3-9CFF-95944F4759C2}" dt="2024-06-06T19:33:26.514" v="1746" actId="20577"/>
          <ac:spMkLst>
            <pc:docMk/>
            <pc:sldMk cId="3090517811" sldId="257"/>
            <ac:spMk id="3" creationId="{4B638660-EA71-048C-7B96-836B4CCE0BDE}"/>
          </ac:spMkLst>
        </pc:spChg>
        <pc:spChg chg="add del">
          <ac:chgData name="David Heller" userId="30e0188ba556298d" providerId="LiveId" clId="{558D46E5-BD8E-43D3-9CFF-95944F4759C2}" dt="2024-06-06T19:05:18.548" v="1340" actId="26606"/>
          <ac:spMkLst>
            <pc:docMk/>
            <pc:sldMk cId="3090517811" sldId="257"/>
            <ac:spMk id="8" creationId="{C9A36457-A5F4-4103-A443-02581C09185B}"/>
          </ac:spMkLst>
        </pc:spChg>
        <pc:spChg chg="add del">
          <ac:chgData name="David Heller" userId="30e0188ba556298d" providerId="LiveId" clId="{558D46E5-BD8E-43D3-9CFF-95944F4759C2}" dt="2024-06-06T19:05:18.548" v="1340" actId="26606"/>
          <ac:spMkLst>
            <pc:docMk/>
            <pc:sldMk cId="3090517811" sldId="257"/>
            <ac:spMk id="10" creationId="{DC5FB7E8-B636-40FA-BE8D-48145C0F5C57}"/>
          </ac:spMkLst>
        </pc:spChg>
        <pc:spChg chg="add del">
          <ac:chgData name="David Heller" userId="30e0188ba556298d" providerId="LiveId" clId="{558D46E5-BD8E-43D3-9CFF-95944F4759C2}" dt="2024-06-06T19:05:18.548" v="1340" actId="26606"/>
          <ac:spMkLst>
            <pc:docMk/>
            <pc:sldMk cId="3090517811" sldId="257"/>
            <ac:spMk id="12" creationId="{142DCE2C-2863-46FA-9BE7-24365A24D9BA}"/>
          </ac:spMkLst>
        </pc:spChg>
        <pc:spChg chg="add">
          <ac:chgData name="David Heller" userId="30e0188ba556298d" providerId="LiveId" clId="{558D46E5-BD8E-43D3-9CFF-95944F4759C2}" dt="2024-06-06T19:05:18.548" v="1340" actId="26606"/>
          <ac:spMkLst>
            <pc:docMk/>
            <pc:sldMk cId="3090517811" sldId="257"/>
            <ac:spMk id="17" creationId="{081EA652-8C6A-4E69-BEB9-170809474553}"/>
          </ac:spMkLst>
        </pc:spChg>
        <pc:spChg chg="add">
          <ac:chgData name="David Heller" userId="30e0188ba556298d" providerId="LiveId" clId="{558D46E5-BD8E-43D3-9CFF-95944F4759C2}" dt="2024-06-06T19:05:18.548" v="1340" actId="26606"/>
          <ac:spMkLst>
            <pc:docMk/>
            <pc:sldMk cId="3090517811" sldId="257"/>
            <ac:spMk id="19" creationId="{5298780A-33B9-4EA2-8F67-DE68AD62841B}"/>
          </ac:spMkLst>
        </pc:spChg>
        <pc:spChg chg="add">
          <ac:chgData name="David Heller" userId="30e0188ba556298d" providerId="LiveId" clId="{558D46E5-BD8E-43D3-9CFF-95944F4759C2}" dt="2024-06-06T19:05:18.548" v="1340" actId="26606"/>
          <ac:spMkLst>
            <pc:docMk/>
            <pc:sldMk cId="3090517811" sldId="257"/>
            <ac:spMk id="21" creationId="{7F488E8B-4E1E-4402-8935-D4E6C02615C7}"/>
          </ac:spMkLst>
        </pc:spChg>
        <pc:picChg chg="add mod">
          <ac:chgData name="David Heller" userId="30e0188ba556298d" providerId="LiveId" clId="{558D46E5-BD8E-43D3-9CFF-95944F4759C2}" dt="2024-06-06T19:07:03.307" v="1359" actId="1076"/>
          <ac:picMkLst>
            <pc:docMk/>
            <pc:sldMk cId="3090517811" sldId="257"/>
            <ac:picMk id="5" creationId="{04A76494-FBDC-2054-CF62-B9842E4088E2}"/>
          </ac:picMkLst>
        </pc:picChg>
      </pc:sldChg>
      <pc:sldChg chg="addSp modSp mod setBg">
        <pc:chgData name="David Heller" userId="30e0188ba556298d" providerId="LiveId" clId="{558D46E5-BD8E-43D3-9CFF-95944F4759C2}" dt="2024-06-06T19:09:09.858" v="1402" actId="1076"/>
        <pc:sldMkLst>
          <pc:docMk/>
          <pc:sldMk cId="2551081355" sldId="258"/>
        </pc:sldMkLst>
        <pc:spChg chg="mod">
          <ac:chgData name="David Heller" userId="30e0188ba556298d" providerId="LiveId" clId="{558D46E5-BD8E-43D3-9CFF-95944F4759C2}" dt="2024-06-06T19:08:30.358" v="1388" actId="120"/>
          <ac:spMkLst>
            <pc:docMk/>
            <pc:sldMk cId="2551081355" sldId="258"/>
            <ac:spMk id="2" creationId="{080F2D73-D884-365D-870D-5C4D454F5269}"/>
          </ac:spMkLst>
        </pc:spChg>
        <pc:spChg chg="mod">
          <ac:chgData name="David Heller" userId="30e0188ba556298d" providerId="LiveId" clId="{558D46E5-BD8E-43D3-9CFF-95944F4759C2}" dt="2024-06-06T19:09:09.858" v="1402" actId="1076"/>
          <ac:spMkLst>
            <pc:docMk/>
            <pc:sldMk cId="2551081355" sldId="258"/>
            <ac:spMk id="3" creationId="{BBE93264-7F3D-EC57-1EE0-BA3446CC5209}"/>
          </ac:spMkLst>
        </pc:spChg>
        <pc:spChg chg="add">
          <ac:chgData name="David Heller" userId="30e0188ba556298d" providerId="LiveId" clId="{558D46E5-BD8E-43D3-9CFF-95944F4759C2}" dt="2024-06-06T19:07:08.600" v="1360" actId="26606"/>
          <ac:spMkLst>
            <pc:docMk/>
            <pc:sldMk cId="2551081355" sldId="258"/>
            <ac:spMk id="8" creationId="{081EA652-8C6A-4E69-BEB9-170809474553}"/>
          </ac:spMkLst>
        </pc:spChg>
        <pc:spChg chg="add">
          <ac:chgData name="David Heller" userId="30e0188ba556298d" providerId="LiveId" clId="{558D46E5-BD8E-43D3-9CFF-95944F4759C2}" dt="2024-06-06T19:07:08.600" v="1360" actId="26606"/>
          <ac:spMkLst>
            <pc:docMk/>
            <pc:sldMk cId="2551081355" sldId="258"/>
            <ac:spMk id="10" creationId="{5298780A-33B9-4EA2-8F67-DE68AD62841B}"/>
          </ac:spMkLst>
        </pc:spChg>
        <pc:spChg chg="add">
          <ac:chgData name="David Heller" userId="30e0188ba556298d" providerId="LiveId" clId="{558D46E5-BD8E-43D3-9CFF-95944F4759C2}" dt="2024-06-06T19:07:08.600" v="1360" actId="26606"/>
          <ac:spMkLst>
            <pc:docMk/>
            <pc:sldMk cId="2551081355" sldId="258"/>
            <ac:spMk id="12" creationId="{7F488E8B-4E1E-4402-8935-D4E6C02615C7}"/>
          </ac:spMkLst>
        </pc:spChg>
        <pc:picChg chg="add mod">
          <ac:chgData name="David Heller" userId="30e0188ba556298d" providerId="LiveId" clId="{558D46E5-BD8E-43D3-9CFF-95944F4759C2}" dt="2024-06-06T19:07:30.661" v="1367" actId="1076"/>
          <ac:picMkLst>
            <pc:docMk/>
            <pc:sldMk cId="2551081355" sldId="258"/>
            <ac:picMk id="4" creationId="{82EAB36C-EFA8-FF40-C333-D8488DB7DCF6}"/>
          </ac:picMkLst>
        </pc:picChg>
      </pc:sldChg>
      <pc:sldChg chg="addSp modSp mod setBg">
        <pc:chgData name="David Heller" userId="30e0188ba556298d" providerId="LiveId" clId="{558D46E5-BD8E-43D3-9CFF-95944F4759C2}" dt="2024-06-06T19:18:29.422" v="1534" actId="1076"/>
        <pc:sldMkLst>
          <pc:docMk/>
          <pc:sldMk cId="2172057887" sldId="259"/>
        </pc:sldMkLst>
        <pc:spChg chg="mod">
          <ac:chgData name="David Heller" userId="30e0188ba556298d" providerId="LiveId" clId="{558D46E5-BD8E-43D3-9CFF-95944F4759C2}" dt="2024-06-06T19:12:41.142" v="1454" actId="404"/>
          <ac:spMkLst>
            <pc:docMk/>
            <pc:sldMk cId="2172057887" sldId="259"/>
            <ac:spMk id="2" creationId="{14F95E60-86D5-6743-9B5F-314FF3C0B45B}"/>
          </ac:spMkLst>
        </pc:spChg>
        <pc:spChg chg="mod">
          <ac:chgData name="David Heller" userId="30e0188ba556298d" providerId="LiveId" clId="{558D46E5-BD8E-43D3-9CFF-95944F4759C2}" dt="2024-06-06T19:18:29.422" v="1534" actId="1076"/>
          <ac:spMkLst>
            <pc:docMk/>
            <pc:sldMk cId="2172057887" sldId="259"/>
            <ac:spMk id="3" creationId="{C0E0B9FC-3EAB-F9D9-C8E8-0EC773623C73}"/>
          </ac:spMkLst>
        </pc:spChg>
        <pc:spChg chg="add">
          <ac:chgData name="David Heller" userId="30e0188ba556298d" providerId="LiveId" clId="{558D46E5-BD8E-43D3-9CFF-95944F4759C2}" dt="2024-06-06T19:07:44.237" v="1370" actId="26606"/>
          <ac:spMkLst>
            <pc:docMk/>
            <pc:sldMk cId="2172057887" sldId="259"/>
            <ac:spMk id="8" creationId="{081EA652-8C6A-4E69-BEB9-170809474553}"/>
          </ac:spMkLst>
        </pc:spChg>
        <pc:spChg chg="add">
          <ac:chgData name="David Heller" userId="30e0188ba556298d" providerId="LiveId" clId="{558D46E5-BD8E-43D3-9CFF-95944F4759C2}" dt="2024-06-06T19:07:44.237" v="1370" actId="26606"/>
          <ac:spMkLst>
            <pc:docMk/>
            <pc:sldMk cId="2172057887" sldId="259"/>
            <ac:spMk id="10" creationId="{5298780A-33B9-4EA2-8F67-DE68AD62841B}"/>
          </ac:spMkLst>
        </pc:spChg>
        <pc:spChg chg="add">
          <ac:chgData name="David Heller" userId="30e0188ba556298d" providerId="LiveId" clId="{558D46E5-BD8E-43D3-9CFF-95944F4759C2}" dt="2024-06-06T19:07:44.237" v="1370" actId="26606"/>
          <ac:spMkLst>
            <pc:docMk/>
            <pc:sldMk cId="2172057887" sldId="259"/>
            <ac:spMk id="12" creationId="{7F488E8B-4E1E-4402-8935-D4E6C02615C7}"/>
          </ac:spMkLst>
        </pc:spChg>
        <pc:picChg chg="add mod">
          <ac:chgData name="David Heller" userId="30e0188ba556298d" providerId="LiveId" clId="{558D46E5-BD8E-43D3-9CFF-95944F4759C2}" dt="2024-06-06T19:07:50.081" v="1372" actId="1076"/>
          <ac:picMkLst>
            <pc:docMk/>
            <pc:sldMk cId="2172057887" sldId="259"/>
            <ac:picMk id="4" creationId="{3A7FC0CF-F7C7-91D3-49A8-BA0DA65C5E2A}"/>
          </ac:picMkLst>
        </pc:picChg>
      </pc:sldChg>
      <pc:sldChg chg="addSp modSp new mod setBg">
        <pc:chgData name="David Heller" userId="30e0188ba556298d" providerId="LiveId" clId="{558D46E5-BD8E-43D3-9CFF-95944F4759C2}" dt="2024-06-06T19:18:25.945" v="1533" actId="1076"/>
        <pc:sldMkLst>
          <pc:docMk/>
          <pc:sldMk cId="715825292" sldId="260"/>
        </pc:sldMkLst>
        <pc:spChg chg="mod">
          <ac:chgData name="David Heller" userId="30e0188ba556298d" providerId="LiveId" clId="{558D46E5-BD8E-43D3-9CFF-95944F4759C2}" dt="2024-06-06T19:10:31.572" v="1420" actId="1076"/>
          <ac:spMkLst>
            <pc:docMk/>
            <pc:sldMk cId="715825292" sldId="260"/>
            <ac:spMk id="2" creationId="{8CE3FF07-560D-94A1-D805-F0C3F34BA8B2}"/>
          </ac:spMkLst>
        </pc:spChg>
        <pc:spChg chg="mod">
          <ac:chgData name="David Heller" userId="30e0188ba556298d" providerId="LiveId" clId="{558D46E5-BD8E-43D3-9CFF-95944F4759C2}" dt="2024-06-06T19:18:25.945" v="1533" actId="1076"/>
          <ac:spMkLst>
            <pc:docMk/>
            <pc:sldMk cId="715825292" sldId="260"/>
            <ac:spMk id="3" creationId="{19230F41-DC6A-6BF1-8EE6-C746903A8E00}"/>
          </ac:spMkLst>
        </pc:spChg>
        <pc:spChg chg="add">
          <ac:chgData name="David Heller" userId="30e0188ba556298d" providerId="LiveId" clId="{558D46E5-BD8E-43D3-9CFF-95944F4759C2}" dt="2024-06-06T19:10:17.075" v="1416" actId="26606"/>
          <ac:spMkLst>
            <pc:docMk/>
            <pc:sldMk cId="715825292" sldId="260"/>
            <ac:spMk id="8" creationId="{081EA652-8C6A-4E69-BEB9-170809474553}"/>
          </ac:spMkLst>
        </pc:spChg>
        <pc:spChg chg="add">
          <ac:chgData name="David Heller" userId="30e0188ba556298d" providerId="LiveId" clId="{558D46E5-BD8E-43D3-9CFF-95944F4759C2}" dt="2024-06-06T19:10:17.075" v="1416" actId="26606"/>
          <ac:spMkLst>
            <pc:docMk/>
            <pc:sldMk cId="715825292" sldId="260"/>
            <ac:spMk id="10" creationId="{5298780A-33B9-4EA2-8F67-DE68AD62841B}"/>
          </ac:spMkLst>
        </pc:spChg>
        <pc:spChg chg="add">
          <ac:chgData name="David Heller" userId="30e0188ba556298d" providerId="LiveId" clId="{558D46E5-BD8E-43D3-9CFF-95944F4759C2}" dt="2024-06-06T19:10:17.075" v="1416" actId="26606"/>
          <ac:spMkLst>
            <pc:docMk/>
            <pc:sldMk cId="715825292" sldId="260"/>
            <ac:spMk id="12" creationId="{7F488E8B-4E1E-4402-8935-D4E6C02615C7}"/>
          </ac:spMkLst>
        </pc:spChg>
        <pc:picChg chg="add mod">
          <ac:chgData name="David Heller" userId="30e0188ba556298d" providerId="LiveId" clId="{558D46E5-BD8E-43D3-9CFF-95944F4759C2}" dt="2024-06-06T19:10:24.619" v="1418" actId="1076"/>
          <ac:picMkLst>
            <pc:docMk/>
            <pc:sldMk cId="715825292" sldId="260"/>
            <ac:picMk id="4" creationId="{E6E9C51D-286F-F7DE-DEE3-72B97174756E}"/>
          </ac:picMkLst>
        </pc:picChg>
      </pc:sldChg>
      <pc:sldChg chg="addSp delSp modSp new mod setBg">
        <pc:chgData name="David Heller" userId="30e0188ba556298d" providerId="LiveId" clId="{558D46E5-BD8E-43D3-9CFF-95944F4759C2}" dt="2024-06-06T19:36:13.097" v="1851" actId="20577"/>
        <pc:sldMkLst>
          <pc:docMk/>
          <pc:sldMk cId="1732302333" sldId="261"/>
        </pc:sldMkLst>
        <pc:spChg chg="mod">
          <ac:chgData name="David Heller" userId="30e0188ba556298d" providerId="LiveId" clId="{558D46E5-BD8E-43D3-9CFF-95944F4759C2}" dt="2024-06-06T19:11:04.635" v="1437" actId="1076"/>
          <ac:spMkLst>
            <pc:docMk/>
            <pc:sldMk cId="1732302333" sldId="261"/>
            <ac:spMk id="2" creationId="{80DD89D3-E7F0-91B5-A425-BCCBDA9E59AD}"/>
          </ac:spMkLst>
        </pc:spChg>
        <pc:spChg chg="mod">
          <ac:chgData name="David Heller" userId="30e0188ba556298d" providerId="LiveId" clId="{558D46E5-BD8E-43D3-9CFF-95944F4759C2}" dt="2024-06-06T19:36:13.097" v="1851" actId="20577"/>
          <ac:spMkLst>
            <pc:docMk/>
            <pc:sldMk cId="1732302333" sldId="261"/>
            <ac:spMk id="3" creationId="{5E400ECC-E12F-6CAB-AA0C-41AA3168585F}"/>
          </ac:spMkLst>
        </pc:spChg>
        <pc:spChg chg="add">
          <ac:chgData name="David Heller" userId="30e0188ba556298d" providerId="LiveId" clId="{558D46E5-BD8E-43D3-9CFF-95944F4759C2}" dt="2024-06-06T19:10:58.015" v="1436" actId="26606"/>
          <ac:spMkLst>
            <pc:docMk/>
            <pc:sldMk cId="1732302333" sldId="261"/>
            <ac:spMk id="5" creationId="{081EA652-8C6A-4E69-BEB9-170809474553}"/>
          </ac:spMkLst>
        </pc:spChg>
        <pc:spChg chg="add">
          <ac:chgData name="David Heller" userId="30e0188ba556298d" providerId="LiveId" clId="{558D46E5-BD8E-43D3-9CFF-95944F4759C2}" dt="2024-06-06T19:10:58.015" v="1436" actId="26606"/>
          <ac:spMkLst>
            <pc:docMk/>
            <pc:sldMk cId="1732302333" sldId="261"/>
            <ac:spMk id="6" creationId="{5298780A-33B9-4EA2-8F67-DE68AD62841B}"/>
          </ac:spMkLst>
        </pc:spChg>
        <pc:spChg chg="add">
          <ac:chgData name="David Heller" userId="30e0188ba556298d" providerId="LiveId" clId="{558D46E5-BD8E-43D3-9CFF-95944F4759C2}" dt="2024-06-06T19:10:58.015" v="1436" actId="26606"/>
          <ac:spMkLst>
            <pc:docMk/>
            <pc:sldMk cId="1732302333" sldId="261"/>
            <ac:spMk id="7" creationId="{7F488E8B-4E1E-4402-8935-D4E6C02615C7}"/>
          </ac:spMkLst>
        </pc:spChg>
        <pc:spChg chg="add del">
          <ac:chgData name="David Heller" userId="30e0188ba556298d" providerId="LiveId" clId="{558D46E5-BD8E-43D3-9CFF-95944F4759C2}" dt="2024-06-06T17:48:35.884" v="695" actId="26606"/>
          <ac:spMkLst>
            <pc:docMk/>
            <pc:sldMk cId="1732302333" sldId="261"/>
            <ac:spMk id="8" creationId="{C9A36457-A5F4-4103-A443-02581C09185B}"/>
          </ac:spMkLst>
        </pc:spChg>
        <pc:spChg chg="add del">
          <ac:chgData name="David Heller" userId="30e0188ba556298d" providerId="LiveId" clId="{558D46E5-BD8E-43D3-9CFF-95944F4759C2}" dt="2024-06-06T17:48:35.884" v="695" actId="26606"/>
          <ac:spMkLst>
            <pc:docMk/>
            <pc:sldMk cId="1732302333" sldId="261"/>
            <ac:spMk id="10" creationId="{DC5FB7E8-B636-40FA-BE8D-48145C0F5C57}"/>
          </ac:spMkLst>
        </pc:spChg>
        <pc:spChg chg="add del">
          <ac:chgData name="David Heller" userId="30e0188ba556298d" providerId="LiveId" clId="{558D46E5-BD8E-43D3-9CFF-95944F4759C2}" dt="2024-06-06T17:48:35.884" v="695" actId="26606"/>
          <ac:spMkLst>
            <pc:docMk/>
            <pc:sldMk cId="1732302333" sldId="261"/>
            <ac:spMk id="12" creationId="{142DCE2C-2863-46FA-9BE7-24365A24D9BA}"/>
          </ac:spMkLst>
        </pc:spChg>
        <pc:picChg chg="add mod">
          <ac:chgData name="David Heller" userId="30e0188ba556298d" providerId="LiveId" clId="{558D46E5-BD8E-43D3-9CFF-95944F4759C2}" dt="2024-06-06T19:11:09.205" v="1439" actId="1076"/>
          <ac:picMkLst>
            <pc:docMk/>
            <pc:sldMk cId="1732302333" sldId="261"/>
            <ac:picMk id="4" creationId="{4245F466-EF89-83E8-795B-B2434F74BDFB}"/>
          </ac:picMkLst>
        </pc:picChg>
      </pc:sldChg>
      <pc:sldChg chg="addSp delSp modSp new del mod setBg">
        <pc:chgData name="David Heller" userId="30e0188ba556298d" providerId="LiveId" clId="{558D46E5-BD8E-43D3-9CFF-95944F4759C2}" dt="2024-06-06T19:14:04.657" v="1473" actId="2696"/>
        <pc:sldMkLst>
          <pc:docMk/>
          <pc:sldMk cId="1313219941" sldId="262"/>
        </pc:sldMkLst>
        <pc:spChg chg="mod ord">
          <ac:chgData name="David Heller" userId="30e0188ba556298d" providerId="LiveId" clId="{558D46E5-BD8E-43D3-9CFF-95944F4759C2}" dt="2024-06-06T19:12:19.701" v="1450" actId="26606"/>
          <ac:spMkLst>
            <pc:docMk/>
            <pc:sldMk cId="1313219941" sldId="262"/>
            <ac:spMk id="2" creationId="{C55FE96E-FEBC-BAB3-37FA-758B978A0433}"/>
          </ac:spMkLst>
        </pc:spChg>
        <pc:spChg chg="del">
          <ac:chgData name="David Heller" userId="30e0188ba556298d" providerId="LiveId" clId="{558D46E5-BD8E-43D3-9CFF-95944F4759C2}" dt="2024-06-06T17:14:46.007" v="579" actId="22"/>
          <ac:spMkLst>
            <pc:docMk/>
            <pc:sldMk cId="1313219941" sldId="262"/>
            <ac:spMk id="3" creationId="{3278EE17-3ACF-71C9-C7F8-A6D190FB8E6B}"/>
          </ac:spMkLst>
        </pc:spChg>
        <pc:spChg chg="add del">
          <ac:chgData name="David Heller" userId="30e0188ba556298d" providerId="LiveId" clId="{558D46E5-BD8E-43D3-9CFF-95944F4759C2}" dt="2024-06-06T19:12:19.701" v="1450" actId="26606"/>
          <ac:spMkLst>
            <pc:docMk/>
            <pc:sldMk cId="1313219941" sldId="262"/>
            <ac:spMk id="9" creationId="{99ED5833-B85B-4103-8A3B-CAB0308E6C15}"/>
          </ac:spMkLst>
        </pc:spChg>
        <pc:spChg chg="add del">
          <ac:chgData name="David Heller" userId="30e0188ba556298d" providerId="LiveId" clId="{558D46E5-BD8E-43D3-9CFF-95944F4759C2}" dt="2024-06-06T19:12:19.701" v="1450" actId="26606"/>
          <ac:spMkLst>
            <pc:docMk/>
            <pc:sldMk cId="1313219941" sldId="262"/>
            <ac:spMk id="11" creationId="{9D25F302-27C5-414F-97F8-6EA0A6C028BA}"/>
          </ac:spMkLst>
        </pc:spChg>
        <pc:spChg chg="add del">
          <ac:chgData name="David Heller" userId="30e0188ba556298d" providerId="LiveId" clId="{558D46E5-BD8E-43D3-9CFF-95944F4759C2}" dt="2024-06-06T17:48:37.242" v="696" actId="26606"/>
          <ac:spMkLst>
            <pc:docMk/>
            <pc:sldMk cId="1313219941" sldId="262"/>
            <ac:spMk id="12" creationId="{78BA5F19-D5E1-4ECC-BEC2-DF7AEDFD7C50}"/>
          </ac:spMkLst>
        </pc:spChg>
        <pc:spChg chg="add del">
          <ac:chgData name="David Heller" userId="30e0188ba556298d" providerId="LiveId" clId="{558D46E5-BD8E-43D3-9CFF-95944F4759C2}" dt="2024-06-06T19:12:19.701" v="1450" actId="26606"/>
          <ac:spMkLst>
            <pc:docMk/>
            <pc:sldMk cId="1313219941" sldId="262"/>
            <ac:spMk id="13" creationId="{8B84B0EC-7366-862D-A4DD-EC907AFF29B7}"/>
          </ac:spMkLst>
        </pc:spChg>
        <pc:spChg chg="add del">
          <ac:chgData name="David Heller" userId="30e0188ba556298d" providerId="LiveId" clId="{558D46E5-BD8E-43D3-9CFF-95944F4759C2}" dt="2024-06-06T17:48:37.242" v="696" actId="26606"/>
          <ac:spMkLst>
            <pc:docMk/>
            <pc:sldMk cId="1313219941" sldId="262"/>
            <ac:spMk id="14" creationId="{50CC88A9-A661-4C48-866E-8734E51140B1}"/>
          </ac:spMkLst>
        </pc:spChg>
        <pc:spChg chg="add del">
          <ac:chgData name="David Heller" userId="30e0188ba556298d" providerId="LiveId" clId="{558D46E5-BD8E-43D3-9CFF-95944F4759C2}" dt="2024-06-06T17:48:37.242" v="696" actId="26606"/>
          <ac:spMkLst>
            <pc:docMk/>
            <pc:sldMk cId="1313219941" sldId="262"/>
            <ac:spMk id="16" creationId="{CFDF195F-784B-4D00-8C92-6FC1B0499EA1}"/>
          </ac:spMkLst>
        </pc:spChg>
        <pc:spChg chg="add del">
          <ac:chgData name="David Heller" userId="30e0188ba556298d" providerId="LiveId" clId="{558D46E5-BD8E-43D3-9CFF-95944F4759C2}" dt="2024-06-06T19:12:19.701" v="1450" actId="26606"/>
          <ac:spMkLst>
            <pc:docMk/>
            <pc:sldMk cId="1313219941" sldId="262"/>
            <ac:spMk id="18" creationId="{830A36F8-48C2-4842-A87B-8CE8DF4E7FD2}"/>
          </ac:spMkLst>
        </pc:spChg>
        <pc:spChg chg="add del">
          <ac:chgData name="David Heller" userId="30e0188ba556298d" providerId="LiveId" clId="{558D46E5-BD8E-43D3-9CFF-95944F4759C2}" dt="2024-06-06T19:12:19.701" v="1450" actId="26606"/>
          <ac:spMkLst>
            <pc:docMk/>
            <pc:sldMk cId="1313219941" sldId="262"/>
            <ac:spMk id="20" creationId="{7F488E8B-4E1E-4402-8935-D4E6C02615C7}"/>
          </ac:spMkLst>
        </pc:spChg>
        <pc:picChg chg="add mod ord">
          <ac:chgData name="David Heller" userId="30e0188ba556298d" providerId="LiveId" clId="{558D46E5-BD8E-43D3-9CFF-95944F4759C2}" dt="2024-06-06T19:12:19.701" v="1450" actId="26606"/>
          <ac:picMkLst>
            <pc:docMk/>
            <pc:sldMk cId="1313219941" sldId="262"/>
            <ac:picMk id="5" creationId="{4E428F6C-813E-5699-C0C9-3C9353E4DA07}"/>
          </ac:picMkLst>
        </pc:picChg>
        <pc:picChg chg="add mod ord">
          <ac:chgData name="David Heller" userId="30e0188ba556298d" providerId="LiveId" clId="{558D46E5-BD8E-43D3-9CFF-95944F4759C2}" dt="2024-06-06T19:12:19.701" v="1450" actId="26606"/>
          <ac:picMkLst>
            <pc:docMk/>
            <pc:sldMk cId="1313219941" sldId="262"/>
            <ac:picMk id="7" creationId="{29F39A65-35B2-2EEF-EFCF-F45214DC0EBB}"/>
          </ac:picMkLst>
        </pc:picChg>
      </pc:sldChg>
      <pc:sldChg chg="addSp delSp modSp new mod setBg">
        <pc:chgData name="David Heller" userId="30e0188ba556298d" providerId="LiveId" clId="{558D46E5-BD8E-43D3-9CFF-95944F4759C2}" dt="2024-06-06T19:16:33.395" v="1498"/>
        <pc:sldMkLst>
          <pc:docMk/>
          <pc:sldMk cId="2552937965" sldId="263"/>
        </pc:sldMkLst>
        <pc:spChg chg="mod">
          <ac:chgData name="David Heller" userId="30e0188ba556298d" providerId="LiveId" clId="{558D46E5-BD8E-43D3-9CFF-95944F4759C2}" dt="2024-06-06T19:14:54.156" v="1482" actId="255"/>
          <ac:spMkLst>
            <pc:docMk/>
            <pc:sldMk cId="2552937965" sldId="263"/>
            <ac:spMk id="2" creationId="{B7F3B79A-34F0-D2EC-DC39-6C9DA90C71D1}"/>
          </ac:spMkLst>
        </pc:spChg>
        <pc:spChg chg="del">
          <ac:chgData name="David Heller" userId="30e0188ba556298d" providerId="LiveId" clId="{558D46E5-BD8E-43D3-9CFF-95944F4759C2}" dt="2024-06-06T17:16:07.799" v="585" actId="22"/>
          <ac:spMkLst>
            <pc:docMk/>
            <pc:sldMk cId="2552937965" sldId="263"/>
            <ac:spMk id="3" creationId="{8C2B1BF3-2D35-263A-7239-AABCA417A969}"/>
          </ac:spMkLst>
        </pc:spChg>
        <pc:spChg chg="add del mod">
          <ac:chgData name="David Heller" userId="30e0188ba556298d" providerId="LiveId" clId="{558D46E5-BD8E-43D3-9CFF-95944F4759C2}" dt="2024-06-06T19:14:36.927" v="1476" actId="478"/>
          <ac:spMkLst>
            <pc:docMk/>
            <pc:sldMk cId="2552937965" sldId="263"/>
            <ac:spMk id="9" creationId="{1BA4D5E5-8002-A22B-62B2-8AE73991BA7F}"/>
          </ac:spMkLst>
        </pc:spChg>
        <pc:spChg chg="add">
          <ac:chgData name="David Heller" userId="30e0188ba556298d" providerId="LiveId" clId="{558D46E5-BD8E-43D3-9CFF-95944F4759C2}" dt="2024-06-06T19:14:31.937" v="1474" actId="26606"/>
          <ac:spMkLst>
            <pc:docMk/>
            <pc:sldMk cId="2552937965" sldId="263"/>
            <ac:spMk id="12" creationId="{9D25F302-27C5-414F-97F8-6EA0A6C028BA}"/>
          </ac:spMkLst>
        </pc:spChg>
        <pc:spChg chg="add">
          <ac:chgData name="David Heller" userId="30e0188ba556298d" providerId="LiveId" clId="{558D46E5-BD8E-43D3-9CFF-95944F4759C2}" dt="2024-06-06T19:14:31.937" v="1474" actId="26606"/>
          <ac:spMkLst>
            <pc:docMk/>
            <pc:sldMk cId="2552937965" sldId="263"/>
            <ac:spMk id="14" creationId="{830A36F8-48C2-4842-A87B-8CE8DF4E7FD2}"/>
          </ac:spMkLst>
        </pc:spChg>
        <pc:spChg chg="add">
          <ac:chgData name="David Heller" userId="30e0188ba556298d" providerId="LiveId" clId="{558D46E5-BD8E-43D3-9CFF-95944F4759C2}" dt="2024-06-06T19:14:31.937" v="1474" actId="26606"/>
          <ac:spMkLst>
            <pc:docMk/>
            <pc:sldMk cId="2552937965" sldId="263"/>
            <ac:spMk id="16" creationId="{8F451A30-466B-4996-9BA5-CD6ABCC6D558}"/>
          </ac:spMkLst>
        </pc:spChg>
        <pc:picChg chg="add del mod ord">
          <ac:chgData name="David Heller" userId="30e0188ba556298d" providerId="LiveId" clId="{558D46E5-BD8E-43D3-9CFF-95944F4759C2}" dt="2024-06-06T19:15:38.488" v="1488" actId="478"/>
          <ac:picMkLst>
            <pc:docMk/>
            <pc:sldMk cId="2552937965" sldId="263"/>
            <ac:picMk id="5" creationId="{20C56797-2EFA-8D44-0B8D-76DDE3DC982E}"/>
          </ac:picMkLst>
        </pc:picChg>
        <pc:picChg chg="add del mod">
          <ac:chgData name="David Heller" userId="30e0188ba556298d" providerId="LiveId" clId="{558D46E5-BD8E-43D3-9CFF-95944F4759C2}" dt="2024-06-06T17:17:14.396" v="598" actId="21"/>
          <ac:picMkLst>
            <pc:docMk/>
            <pc:sldMk cId="2552937965" sldId="263"/>
            <ac:picMk id="7" creationId="{29F39A65-35B2-2EEF-EFCF-F45214DC0EBB}"/>
          </ac:picMkLst>
        </pc:picChg>
        <pc:picChg chg="add mod">
          <ac:chgData name="David Heller" userId="30e0188ba556298d" providerId="LiveId" clId="{558D46E5-BD8E-43D3-9CFF-95944F4759C2}" dt="2024-06-06T19:15:59.601" v="1497" actId="1076"/>
          <ac:picMkLst>
            <pc:docMk/>
            <pc:sldMk cId="2552937965" sldId="263"/>
            <ac:picMk id="10" creationId="{1A3A54E3-BAEC-85D3-0493-FDD95099817F}"/>
          </ac:picMkLst>
        </pc:picChg>
        <pc:picChg chg="add mod">
          <ac:chgData name="David Heller" userId="30e0188ba556298d" providerId="LiveId" clId="{558D46E5-BD8E-43D3-9CFF-95944F4759C2}" dt="2024-06-06T19:16:33.395" v="1498"/>
          <ac:picMkLst>
            <pc:docMk/>
            <pc:sldMk cId="2552937965" sldId="263"/>
            <ac:picMk id="11" creationId="{2CE1B283-7940-69C8-D3B8-FCDEC62C7066}"/>
          </ac:picMkLst>
        </pc:picChg>
      </pc:sldChg>
      <pc:sldChg chg="addSp modSp new mod setBg">
        <pc:chgData name="David Heller" userId="30e0188ba556298d" providerId="LiveId" clId="{558D46E5-BD8E-43D3-9CFF-95944F4759C2}" dt="2024-06-06T19:17:32.967" v="1523"/>
        <pc:sldMkLst>
          <pc:docMk/>
          <pc:sldMk cId="504669042" sldId="264"/>
        </pc:sldMkLst>
        <pc:spChg chg="mod">
          <ac:chgData name="David Heller" userId="30e0188ba556298d" providerId="LiveId" clId="{558D46E5-BD8E-43D3-9CFF-95944F4759C2}" dt="2024-06-06T19:17:30.594" v="1522" actId="1076"/>
          <ac:spMkLst>
            <pc:docMk/>
            <pc:sldMk cId="504669042" sldId="264"/>
            <ac:spMk id="2" creationId="{1DCE8A9B-2830-3F06-910F-AD43C07CFB19}"/>
          </ac:spMkLst>
        </pc:spChg>
        <pc:spChg chg="mod">
          <ac:chgData name="David Heller" userId="30e0188ba556298d" providerId="LiveId" clId="{558D46E5-BD8E-43D3-9CFF-95944F4759C2}" dt="2024-06-06T19:17:26.517" v="1521" actId="27636"/>
          <ac:spMkLst>
            <pc:docMk/>
            <pc:sldMk cId="504669042" sldId="264"/>
            <ac:spMk id="3" creationId="{D4F8DA88-4AC9-24A4-D947-B0EE7D6DD637}"/>
          </ac:spMkLst>
        </pc:spChg>
        <pc:spChg chg="add">
          <ac:chgData name="David Heller" userId="30e0188ba556298d" providerId="LiveId" clId="{558D46E5-BD8E-43D3-9CFF-95944F4759C2}" dt="2024-06-06T19:16:49.659" v="1499" actId="26606"/>
          <ac:spMkLst>
            <pc:docMk/>
            <pc:sldMk cId="504669042" sldId="264"/>
            <ac:spMk id="8" creationId="{081EA652-8C6A-4E69-BEB9-170809474553}"/>
          </ac:spMkLst>
        </pc:spChg>
        <pc:spChg chg="add">
          <ac:chgData name="David Heller" userId="30e0188ba556298d" providerId="LiveId" clId="{558D46E5-BD8E-43D3-9CFF-95944F4759C2}" dt="2024-06-06T19:16:49.659" v="1499" actId="26606"/>
          <ac:spMkLst>
            <pc:docMk/>
            <pc:sldMk cId="504669042" sldId="264"/>
            <ac:spMk id="10" creationId="{5298780A-33B9-4EA2-8F67-DE68AD62841B}"/>
          </ac:spMkLst>
        </pc:spChg>
        <pc:spChg chg="add">
          <ac:chgData name="David Heller" userId="30e0188ba556298d" providerId="LiveId" clId="{558D46E5-BD8E-43D3-9CFF-95944F4759C2}" dt="2024-06-06T19:16:49.659" v="1499" actId="26606"/>
          <ac:spMkLst>
            <pc:docMk/>
            <pc:sldMk cId="504669042" sldId="264"/>
            <ac:spMk id="12" creationId="{7F488E8B-4E1E-4402-8935-D4E6C02615C7}"/>
          </ac:spMkLst>
        </pc:spChg>
        <pc:picChg chg="add mod">
          <ac:chgData name="David Heller" userId="30e0188ba556298d" providerId="LiveId" clId="{558D46E5-BD8E-43D3-9CFF-95944F4759C2}" dt="2024-06-06T19:17:32.967" v="1523"/>
          <ac:picMkLst>
            <pc:docMk/>
            <pc:sldMk cId="504669042" sldId="264"/>
            <ac:picMk id="4" creationId="{0F8D1607-AD3D-40C8-09A4-AB0E4C0DE91A}"/>
          </ac:picMkLst>
        </pc:picChg>
      </pc:sldChg>
      <pc:sldChg chg="addSp delSp modSp new del mod setBg">
        <pc:chgData name="David Heller" userId="30e0188ba556298d" providerId="LiveId" clId="{558D46E5-BD8E-43D3-9CFF-95944F4759C2}" dt="2024-06-06T18:04:33.535" v="758" actId="2696"/>
        <pc:sldMkLst>
          <pc:docMk/>
          <pc:sldMk cId="934980815" sldId="265"/>
        </pc:sldMkLst>
        <pc:spChg chg="del mod">
          <ac:chgData name="David Heller" userId="30e0188ba556298d" providerId="LiveId" clId="{558D46E5-BD8E-43D3-9CFF-95944F4759C2}" dt="2024-06-06T18:02:26.313" v="721" actId="26606"/>
          <ac:spMkLst>
            <pc:docMk/>
            <pc:sldMk cId="934980815" sldId="265"/>
            <ac:spMk id="2" creationId="{228436FA-A2F5-084B-2DC7-05751455FB96}"/>
          </ac:spMkLst>
        </pc:spChg>
        <pc:spChg chg="del mod">
          <ac:chgData name="David Heller" userId="30e0188ba556298d" providerId="LiveId" clId="{558D46E5-BD8E-43D3-9CFF-95944F4759C2}" dt="2024-06-06T18:02:26.313" v="721" actId="26606"/>
          <ac:spMkLst>
            <pc:docMk/>
            <pc:sldMk cId="934980815" sldId="265"/>
            <ac:spMk id="3" creationId="{EF6FE306-4CAA-4623-5422-A6F226CA361B}"/>
          </ac:spMkLst>
        </pc:spChg>
        <pc:spChg chg="add mod ord">
          <ac:chgData name="David Heller" userId="30e0188ba556298d" providerId="LiveId" clId="{558D46E5-BD8E-43D3-9CFF-95944F4759C2}" dt="2024-06-06T18:04:24.227" v="754" actId="26606"/>
          <ac:spMkLst>
            <pc:docMk/>
            <pc:sldMk cId="934980815" sldId="265"/>
            <ac:spMk id="7" creationId="{F8A031C6-BAF5-07AE-A710-1F95513DF96B}"/>
          </ac:spMkLst>
        </pc:spChg>
        <pc:spChg chg="add del">
          <ac:chgData name="David Heller" userId="30e0188ba556298d" providerId="LiveId" clId="{558D46E5-BD8E-43D3-9CFF-95944F4759C2}" dt="2024-06-06T18:02:39.299" v="724" actId="26606"/>
          <ac:spMkLst>
            <pc:docMk/>
            <pc:sldMk cId="934980815" sldId="265"/>
            <ac:spMk id="9" creationId="{E90FF43C-7150-4C6C-B019-F44214EC505C}"/>
          </ac:spMkLst>
        </pc:spChg>
        <pc:spChg chg="add del">
          <ac:chgData name="David Heller" userId="30e0188ba556298d" providerId="LiveId" clId="{558D46E5-BD8E-43D3-9CFF-95944F4759C2}" dt="2024-06-06T18:02:46.260" v="730" actId="26606"/>
          <ac:spMkLst>
            <pc:docMk/>
            <pc:sldMk cId="934980815" sldId="265"/>
            <ac:spMk id="10" creationId="{E2BA2BD9-7B54-4190-8F06-3EF3658A0020}"/>
          </ac:spMkLst>
        </pc:spChg>
        <pc:spChg chg="add del">
          <ac:chgData name="David Heller" userId="30e0188ba556298d" providerId="LiveId" clId="{558D46E5-BD8E-43D3-9CFF-95944F4759C2}" dt="2024-06-06T18:02:39.299" v="724" actId="26606"/>
          <ac:spMkLst>
            <pc:docMk/>
            <pc:sldMk cId="934980815" sldId="265"/>
            <ac:spMk id="12" creationId="{3AFE8227-C443-417B-BA91-520EB1EF4559}"/>
          </ac:spMkLst>
        </pc:spChg>
        <pc:spChg chg="add del">
          <ac:chgData name="David Heller" userId="30e0188ba556298d" providerId="LiveId" clId="{558D46E5-BD8E-43D3-9CFF-95944F4759C2}" dt="2024-06-06T18:02:39.299" v="724" actId="26606"/>
          <ac:spMkLst>
            <pc:docMk/>
            <pc:sldMk cId="934980815" sldId="265"/>
            <ac:spMk id="14" creationId="{907741FC-B544-4A6E-B831-6789D042333D}"/>
          </ac:spMkLst>
        </pc:spChg>
        <pc:spChg chg="add del">
          <ac:chgData name="David Heller" userId="30e0188ba556298d" providerId="LiveId" clId="{558D46E5-BD8E-43D3-9CFF-95944F4759C2}" dt="2024-06-06T18:02:39.299" v="724" actId="26606"/>
          <ac:spMkLst>
            <pc:docMk/>
            <pc:sldMk cId="934980815" sldId="265"/>
            <ac:spMk id="16" creationId="{3F0BE7ED-7814-4273-B18A-F26CC0380380}"/>
          </ac:spMkLst>
        </pc:spChg>
        <pc:spChg chg="add del">
          <ac:chgData name="David Heller" userId="30e0188ba556298d" providerId="LiveId" clId="{558D46E5-BD8E-43D3-9CFF-95944F4759C2}" dt="2024-06-06T18:03:48.242" v="744" actId="26606"/>
          <ac:spMkLst>
            <pc:docMk/>
            <pc:sldMk cId="934980815" sldId="265"/>
            <ac:spMk id="20" creationId="{A51A0227-072A-4F5F-928C-E2C3E5CCD10C}"/>
          </ac:spMkLst>
        </pc:spChg>
        <pc:spChg chg="add del">
          <ac:chgData name="David Heller" userId="30e0188ba556298d" providerId="LiveId" clId="{558D46E5-BD8E-43D3-9CFF-95944F4759C2}" dt="2024-06-06T18:03:48.242" v="744" actId="26606"/>
          <ac:spMkLst>
            <pc:docMk/>
            <pc:sldMk cId="934980815" sldId="265"/>
            <ac:spMk id="22" creationId="{35D99776-4B38-47DF-A302-11AD9AF87ACA}"/>
          </ac:spMkLst>
        </pc:spChg>
        <pc:spChg chg="add del">
          <ac:chgData name="David Heller" userId="30e0188ba556298d" providerId="LiveId" clId="{558D46E5-BD8E-43D3-9CFF-95944F4759C2}" dt="2024-06-06T18:04:24.227" v="754" actId="26606"/>
          <ac:spMkLst>
            <pc:docMk/>
            <pc:sldMk cId="934980815" sldId="265"/>
            <ac:spMk id="24" creationId="{C1A2385B-1D2A-4E17-84FA-6CB7F0AAE473}"/>
          </ac:spMkLst>
        </pc:spChg>
        <pc:spChg chg="add del">
          <ac:chgData name="David Heller" userId="30e0188ba556298d" providerId="LiveId" clId="{558D46E5-BD8E-43D3-9CFF-95944F4759C2}" dt="2024-06-06T18:04:24.227" v="754" actId="26606"/>
          <ac:spMkLst>
            <pc:docMk/>
            <pc:sldMk cId="934980815" sldId="265"/>
            <ac:spMk id="25" creationId="{385E1BDC-A9B0-4A87-82E3-F3187F69A802}"/>
          </ac:spMkLst>
        </pc:spChg>
        <pc:spChg chg="add del">
          <ac:chgData name="David Heller" userId="30e0188ba556298d" providerId="LiveId" clId="{558D46E5-BD8E-43D3-9CFF-95944F4759C2}" dt="2024-06-06T18:04:24.227" v="754" actId="26606"/>
          <ac:spMkLst>
            <pc:docMk/>
            <pc:sldMk cId="934980815" sldId="265"/>
            <ac:spMk id="26" creationId="{5E791F2F-79DB-4CC0-9FA1-001E3E91E8B7}"/>
          </ac:spMkLst>
        </pc:spChg>
        <pc:spChg chg="add del">
          <ac:chgData name="David Heller" userId="30e0188ba556298d" providerId="LiveId" clId="{558D46E5-BD8E-43D3-9CFF-95944F4759C2}" dt="2024-06-06T18:04:24.227" v="754" actId="26606"/>
          <ac:spMkLst>
            <pc:docMk/>
            <pc:sldMk cId="934980815" sldId="265"/>
            <ac:spMk id="27" creationId="{0990C621-3B8B-4820-8328-D47EF7CE823C}"/>
          </ac:spMkLst>
        </pc:spChg>
        <pc:picChg chg="add del mod">
          <ac:chgData name="David Heller" userId="30e0188ba556298d" providerId="LiveId" clId="{558D46E5-BD8E-43D3-9CFF-95944F4759C2}" dt="2024-06-06T18:02:56.184" v="734" actId="478"/>
          <ac:picMkLst>
            <pc:docMk/>
            <pc:sldMk cId="934980815" sldId="265"/>
            <ac:picMk id="5" creationId="{2B84411E-4496-320E-8ADE-98CC2D8F747C}"/>
          </ac:picMkLst>
        </pc:picChg>
        <pc:picChg chg="add del mod ord">
          <ac:chgData name="David Heller" userId="30e0188ba556298d" providerId="LiveId" clId="{558D46E5-BD8E-43D3-9CFF-95944F4759C2}" dt="2024-06-06T18:04:25.968" v="756" actId="478"/>
          <ac:picMkLst>
            <pc:docMk/>
            <pc:sldMk cId="934980815" sldId="265"/>
            <ac:picMk id="11" creationId="{F27BACCD-28B2-6D45-BB23-389144C8C3E6}"/>
          </ac:picMkLst>
        </pc:picChg>
        <pc:picChg chg="add del mod">
          <ac:chgData name="David Heller" userId="30e0188ba556298d" providerId="LiveId" clId="{558D46E5-BD8E-43D3-9CFF-95944F4759C2}" dt="2024-06-06T18:04:25.528" v="755" actId="478"/>
          <ac:picMkLst>
            <pc:docMk/>
            <pc:sldMk cId="934980815" sldId="265"/>
            <ac:picMk id="15" creationId="{D5DD5AC5-C261-7717-AEB6-46F7203EF744}"/>
          </ac:picMkLst>
        </pc:picChg>
      </pc:sldChg>
      <pc:sldChg chg="addSp delSp modSp new mod setBg">
        <pc:chgData name="David Heller" userId="30e0188ba556298d" providerId="LiveId" clId="{558D46E5-BD8E-43D3-9CFF-95944F4759C2}" dt="2024-06-06T19:18:10.146" v="1532"/>
        <pc:sldMkLst>
          <pc:docMk/>
          <pc:sldMk cId="557181049" sldId="266"/>
        </pc:sldMkLst>
        <pc:spChg chg="mod">
          <ac:chgData name="David Heller" userId="30e0188ba556298d" providerId="LiveId" clId="{558D46E5-BD8E-43D3-9CFF-95944F4759C2}" dt="2024-06-06T19:17:49.968" v="1525" actId="1076"/>
          <ac:spMkLst>
            <pc:docMk/>
            <pc:sldMk cId="557181049" sldId="266"/>
            <ac:spMk id="2" creationId="{9BEF24B8-2E68-22E4-7398-20DDD4C0C27E}"/>
          </ac:spMkLst>
        </pc:spChg>
        <pc:spChg chg="del">
          <ac:chgData name="David Heller" userId="30e0188ba556298d" providerId="LiveId" clId="{558D46E5-BD8E-43D3-9CFF-95944F4759C2}" dt="2024-06-06T18:04:36.017" v="759" actId="22"/>
          <ac:spMkLst>
            <pc:docMk/>
            <pc:sldMk cId="557181049" sldId="266"/>
            <ac:spMk id="3" creationId="{69216733-623D-4778-2F91-C600B651332A}"/>
          </ac:spMkLst>
        </pc:spChg>
        <pc:spChg chg="add mod">
          <ac:chgData name="David Heller" userId="30e0188ba556298d" providerId="LiveId" clId="{558D46E5-BD8E-43D3-9CFF-95944F4759C2}" dt="2024-06-06T19:18:01.201" v="1529" actId="403"/>
          <ac:spMkLst>
            <pc:docMk/>
            <pc:sldMk cId="557181049" sldId="266"/>
            <ac:spMk id="11" creationId="{53C95EE5-1CF3-C330-BC1C-E8D04C7991C4}"/>
          </ac:spMkLst>
        </pc:spChg>
        <pc:spChg chg="add">
          <ac:chgData name="David Heller" userId="30e0188ba556298d" providerId="LiveId" clId="{558D46E5-BD8E-43D3-9CFF-95944F4759C2}" dt="2024-06-06T19:17:44.695" v="1524" actId="26606"/>
          <ac:spMkLst>
            <pc:docMk/>
            <pc:sldMk cId="557181049" sldId="266"/>
            <ac:spMk id="13" creationId="{9D25F302-27C5-414F-97F8-6EA0A6C028BA}"/>
          </ac:spMkLst>
        </pc:spChg>
        <pc:spChg chg="add">
          <ac:chgData name="David Heller" userId="30e0188ba556298d" providerId="LiveId" clId="{558D46E5-BD8E-43D3-9CFF-95944F4759C2}" dt="2024-06-06T19:17:44.695" v="1524" actId="26606"/>
          <ac:spMkLst>
            <pc:docMk/>
            <pc:sldMk cId="557181049" sldId="266"/>
            <ac:spMk id="14" creationId="{830A36F8-48C2-4842-A87B-8CE8DF4E7FD2}"/>
          </ac:spMkLst>
        </pc:spChg>
        <pc:spChg chg="add">
          <ac:chgData name="David Heller" userId="30e0188ba556298d" providerId="LiveId" clId="{558D46E5-BD8E-43D3-9CFF-95944F4759C2}" dt="2024-06-06T19:17:44.695" v="1524" actId="26606"/>
          <ac:spMkLst>
            <pc:docMk/>
            <pc:sldMk cId="557181049" sldId="266"/>
            <ac:spMk id="15" creationId="{8F451A30-466B-4996-9BA5-CD6ABCC6D558}"/>
          </ac:spMkLst>
        </pc:spChg>
        <pc:spChg chg="add del">
          <ac:chgData name="David Heller" userId="30e0188ba556298d" providerId="LiveId" clId="{558D46E5-BD8E-43D3-9CFF-95944F4759C2}" dt="2024-06-06T18:15:11.070" v="989" actId="26606"/>
          <ac:spMkLst>
            <pc:docMk/>
            <pc:sldMk cId="557181049" sldId="266"/>
            <ac:spMk id="16" creationId="{2EB492CD-616E-47F8-933B-5E2D952A0593}"/>
          </ac:spMkLst>
        </pc:spChg>
        <pc:spChg chg="add del">
          <ac:chgData name="David Heller" userId="30e0188ba556298d" providerId="LiveId" clId="{558D46E5-BD8E-43D3-9CFF-95944F4759C2}" dt="2024-06-06T18:15:11.070" v="989" actId="26606"/>
          <ac:spMkLst>
            <pc:docMk/>
            <pc:sldMk cId="557181049" sldId="266"/>
            <ac:spMk id="18" creationId="{59383CF9-23B5-4335-9B21-1791C4CF1C75}"/>
          </ac:spMkLst>
        </pc:spChg>
        <pc:spChg chg="add del">
          <ac:chgData name="David Heller" userId="30e0188ba556298d" providerId="LiveId" clId="{558D46E5-BD8E-43D3-9CFF-95944F4759C2}" dt="2024-06-06T18:15:11.070" v="989" actId="26606"/>
          <ac:spMkLst>
            <pc:docMk/>
            <pc:sldMk cId="557181049" sldId="266"/>
            <ac:spMk id="20" creationId="{0007FE00-9498-4706-B255-6437B0252C02}"/>
          </ac:spMkLst>
        </pc:spChg>
        <pc:picChg chg="add del mod ord">
          <ac:chgData name="David Heller" userId="30e0188ba556298d" providerId="LiveId" clId="{558D46E5-BD8E-43D3-9CFF-95944F4759C2}" dt="2024-06-06T18:12:59.580" v="940" actId="21"/>
          <ac:picMkLst>
            <pc:docMk/>
            <pc:sldMk cId="557181049" sldId="266"/>
            <ac:picMk id="5" creationId="{8F9DA633-0028-5389-7F0F-C2F7F6F3F8DF}"/>
          </ac:picMkLst>
        </pc:picChg>
        <pc:picChg chg="add mod">
          <ac:chgData name="David Heller" userId="30e0188ba556298d" providerId="LiveId" clId="{558D46E5-BD8E-43D3-9CFF-95944F4759C2}" dt="2024-06-06T19:18:06.996" v="1531" actId="1076"/>
          <ac:picMkLst>
            <pc:docMk/>
            <pc:sldMk cId="557181049" sldId="266"/>
            <ac:picMk id="7" creationId="{7BF39313-B48B-3C81-A510-F4B9A7A2EE79}"/>
          </ac:picMkLst>
        </pc:picChg>
        <pc:picChg chg="add mod">
          <ac:chgData name="David Heller" userId="30e0188ba556298d" providerId="LiveId" clId="{558D46E5-BD8E-43D3-9CFF-95944F4759C2}" dt="2024-06-06T19:18:10.146" v="1532"/>
          <ac:picMkLst>
            <pc:docMk/>
            <pc:sldMk cId="557181049" sldId="266"/>
            <ac:picMk id="12" creationId="{24784DDD-5A5B-1EEE-66A5-BDF3FC7DB1FA}"/>
          </ac:picMkLst>
        </pc:picChg>
        <pc:cxnChg chg="add del mod">
          <ac:chgData name="David Heller" userId="30e0188ba556298d" providerId="LiveId" clId="{558D46E5-BD8E-43D3-9CFF-95944F4759C2}" dt="2024-06-06T18:13:06.664" v="942" actId="478"/>
          <ac:cxnSpMkLst>
            <pc:docMk/>
            <pc:sldMk cId="557181049" sldId="266"/>
            <ac:cxnSpMk id="9" creationId="{4D9D46EA-E7C7-903F-46C6-33305F2FC57F}"/>
          </ac:cxnSpMkLst>
        </pc:cxnChg>
      </pc:sldChg>
      <pc:sldChg chg="addSp delSp modSp new mod setBg">
        <pc:chgData name="David Heller" userId="30e0188ba556298d" providerId="LiveId" clId="{558D46E5-BD8E-43D3-9CFF-95944F4759C2}" dt="2024-06-06T19:19:43.264" v="1555"/>
        <pc:sldMkLst>
          <pc:docMk/>
          <pc:sldMk cId="895189147" sldId="267"/>
        </pc:sldMkLst>
        <pc:spChg chg="add del mod">
          <ac:chgData name="David Heller" userId="30e0188ba556298d" providerId="LiveId" clId="{558D46E5-BD8E-43D3-9CFF-95944F4759C2}" dt="2024-06-06T19:19:16.969" v="1545" actId="1076"/>
          <ac:spMkLst>
            <pc:docMk/>
            <pc:sldMk cId="895189147" sldId="267"/>
            <ac:spMk id="2" creationId="{8C394991-E7AD-3065-237C-BB2BD377C9C9}"/>
          </ac:spMkLst>
        </pc:spChg>
        <pc:spChg chg="add del mod ord">
          <ac:chgData name="David Heller" userId="30e0188ba556298d" providerId="LiveId" clId="{558D46E5-BD8E-43D3-9CFF-95944F4759C2}" dt="2024-06-06T19:19:41.730" v="1554" actId="1076"/>
          <ac:spMkLst>
            <pc:docMk/>
            <pc:sldMk cId="895189147" sldId="267"/>
            <ac:spMk id="3" creationId="{10E544B1-CC6F-72FB-1DC3-4A5B6F4D5178}"/>
          </ac:spMkLst>
        </pc:spChg>
        <pc:spChg chg="add del">
          <ac:chgData name="David Heller" userId="30e0188ba556298d" providerId="LiveId" clId="{558D46E5-BD8E-43D3-9CFF-95944F4759C2}" dt="2024-06-06T19:19:04.152" v="1540" actId="26606"/>
          <ac:spMkLst>
            <pc:docMk/>
            <pc:sldMk cId="895189147" sldId="267"/>
            <ac:spMk id="10" creationId="{9D25F302-27C5-414F-97F8-6EA0A6C028BA}"/>
          </ac:spMkLst>
        </pc:spChg>
        <pc:spChg chg="add del">
          <ac:chgData name="David Heller" userId="30e0188ba556298d" providerId="LiveId" clId="{558D46E5-BD8E-43D3-9CFF-95944F4759C2}" dt="2024-06-06T19:19:04.152" v="1540" actId="26606"/>
          <ac:spMkLst>
            <pc:docMk/>
            <pc:sldMk cId="895189147" sldId="267"/>
            <ac:spMk id="12" creationId="{830A36F8-48C2-4842-A87B-8CE8DF4E7FD2}"/>
          </ac:spMkLst>
        </pc:spChg>
        <pc:spChg chg="add del">
          <ac:chgData name="David Heller" userId="30e0188ba556298d" providerId="LiveId" clId="{558D46E5-BD8E-43D3-9CFF-95944F4759C2}" dt="2024-06-06T19:19:04.152" v="1540" actId="26606"/>
          <ac:spMkLst>
            <pc:docMk/>
            <pc:sldMk cId="895189147" sldId="267"/>
            <ac:spMk id="14" creationId="{8F451A30-466B-4996-9BA5-CD6ABCC6D558}"/>
          </ac:spMkLst>
        </pc:spChg>
        <pc:spChg chg="add">
          <ac:chgData name="David Heller" userId="30e0188ba556298d" providerId="LiveId" clId="{558D46E5-BD8E-43D3-9CFF-95944F4759C2}" dt="2024-06-06T19:19:04.152" v="1540" actId="26606"/>
          <ac:spMkLst>
            <pc:docMk/>
            <pc:sldMk cId="895189147" sldId="267"/>
            <ac:spMk id="19" creationId="{9D25F302-27C5-414F-97F8-6EA0A6C028BA}"/>
          </ac:spMkLst>
        </pc:spChg>
        <pc:spChg chg="add">
          <ac:chgData name="David Heller" userId="30e0188ba556298d" providerId="LiveId" clId="{558D46E5-BD8E-43D3-9CFF-95944F4759C2}" dt="2024-06-06T19:19:04.152" v="1540" actId="26606"/>
          <ac:spMkLst>
            <pc:docMk/>
            <pc:sldMk cId="895189147" sldId="267"/>
            <ac:spMk id="21" creationId="{830A36F8-48C2-4842-A87B-8CE8DF4E7FD2}"/>
          </ac:spMkLst>
        </pc:spChg>
        <pc:spChg chg="add">
          <ac:chgData name="David Heller" userId="30e0188ba556298d" providerId="LiveId" clId="{558D46E5-BD8E-43D3-9CFF-95944F4759C2}" dt="2024-06-06T19:19:04.152" v="1540" actId="26606"/>
          <ac:spMkLst>
            <pc:docMk/>
            <pc:sldMk cId="895189147" sldId="267"/>
            <ac:spMk id="23" creationId="{8F451A30-466B-4996-9BA5-CD6ABCC6D558}"/>
          </ac:spMkLst>
        </pc:spChg>
        <pc:picChg chg="add mod">
          <ac:chgData name="David Heller" userId="30e0188ba556298d" providerId="LiveId" clId="{558D46E5-BD8E-43D3-9CFF-95944F4759C2}" dt="2024-06-06T19:19:20.968" v="1547" actId="1076"/>
          <ac:picMkLst>
            <pc:docMk/>
            <pc:sldMk cId="895189147" sldId="267"/>
            <ac:picMk id="5" creationId="{1E079649-068E-032A-3146-5F61212E4257}"/>
          </ac:picMkLst>
        </pc:picChg>
        <pc:picChg chg="add mod">
          <ac:chgData name="David Heller" userId="30e0188ba556298d" providerId="LiveId" clId="{558D46E5-BD8E-43D3-9CFF-95944F4759C2}" dt="2024-06-06T19:19:43.264" v="1555"/>
          <ac:picMkLst>
            <pc:docMk/>
            <pc:sldMk cId="895189147" sldId="267"/>
            <ac:picMk id="6" creationId="{7B37CFF5-0107-002D-21F5-0B74374C74CC}"/>
          </ac:picMkLst>
        </pc:picChg>
      </pc:sldChg>
      <pc:sldChg chg="addSp delSp modSp new del mod setBg">
        <pc:chgData name="David Heller" userId="30e0188ba556298d" providerId="LiveId" clId="{558D46E5-BD8E-43D3-9CFF-95944F4759C2}" dt="2024-06-06T19:22:37.927" v="1596" actId="2696"/>
        <pc:sldMkLst>
          <pc:docMk/>
          <pc:sldMk cId="2502136872" sldId="268"/>
        </pc:sldMkLst>
        <pc:spChg chg="mod">
          <ac:chgData name="David Heller" userId="30e0188ba556298d" providerId="LiveId" clId="{558D46E5-BD8E-43D3-9CFF-95944F4759C2}" dt="2024-06-06T18:12:28.070" v="938" actId="1076"/>
          <ac:spMkLst>
            <pc:docMk/>
            <pc:sldMk cId="2502136872" sldId="268"/>
            <ac:spMk id="2" creationId="{07E4012B-9F72-35F8-6EFC-AA8D03CF3000}"/>
          </ac:spMkLst>
        </pc:spChg>
        <pc:spChg chg="del">
          <ac:chgData name="David Heller" userId="30e0188ba556298d" providerId="LiveId" clId="{558D46E5-BD8E-43D3-9CFF-95944F4759C2}" dt="2024-06-06T18:07:44.843" v="782" actId="22"/>
          <ac:spMkLst>
            <pc:docMk/>
            <pc:sldMk cId="2502136872" sldId="268"/>
            <ac:spMk id="3" creationId="{5EE53C95-1FEA-4D94-C605-E1149151B829}"/>
          </ac:spMkLst>
        </pc:spChg>
        <pc:spChg chg="add del">
          <ac:chgData name="David Heller" userId="30e0188ba556298d" providerId="LiveId" clId="{558D46E5-BD8E-43D3-9CFF-95944F4759C2}" dt="2024-06-06T18:11:55.875" v="900" actId="26606"/>
          <ac:spMkLst>
            <pc:docMk/>
            <pc:sldMk cId="2502136872" sldId="268"/>
            <ac:spMk id="12" creationId="{78BA5F19-D5E1-4ECC-BEC2-DF7AEDFD7C50}"/>
          </ac:spMkLst>
        </pc:spChg>
        <pc:spChg chg="add del">
          <ac:chgData name="David Heller" userId="30e0188ba556298d" providerId="LiveId" clId="{558D46E5-BD8E-43D3-9CFF-95944F4759C2}" dt="2024-06-06T18:11:55.875" v="900" actId="26606"/>
          <ac:spMkLst>
            <pc:docMk/>
            <pc:sldMk cId="2502136872" sldId="268"/>
            <ac:spMk id="14" creationId="{50CC88A9-A661-4C48-866E-8734E51140B1}"/>
          </ac:spMkLst>
        </pc:spChg>
        <pc:spChg chg="add del">
          <ac:chgData name="David Heller" userId="30e0188ba556298d" providerId="LiveId" clId="{558D46E5-BD8E-43D3-9CFF-95944F4759C2}" dt="2024-06-06T18:11:55.875" v="900" actId="26606"/>
          <ac:spMkLst>
            <pc:docMk/>
            <pc:sldMk cId="2502136872" sldId="268"/>
            <ac:spMk id="16" creationId="{CFDF195F-784B-4D00-8C92-6FC1B0499EA1}"/>
          </ac:spMkLst>
        </pc:spChg>
        <pc:spChg chg="add">
          <ac:chgData name="David Heller" userId="30e0188ba556298d" providerId="LiveId" clId="{558D46E5-BD8E-43D3-9CFF-95944F4759C2}" dt="2024-06-06T18:11:55.882" v="901" actId="26606"/>
          <ac:spMkLst>
            <pc:docMk/>
            <pc:sldMk cId="2502136872" sldId="268"/>
            <ac:spMk id="18" creationId="{99ED5833-B85B-4103-8A3B-CAB0308E6C15}"/>
          </ac:spMkLst>
        </pc:spChg>
        <pc:picChg chg="add mod ord">
          <ac:chgData name="David Heller" userId="30e0188ba556298d" providerId="LiveId" clId="{558D46E5-BD8E-43D3-9CFF-95944F4759C2}" dt="2024-06-06T18:12:06.285" v="908" actId="1076"/>
          <ac:picMkLst>
            <pc:docMk/>
            <pc:sldMk cId="2502136872" sldId="268"/>
            <ac:picMk id="5" creationId="{5F87C2B2-B95C-C26C-AE65-4FFDBC0A106C}"/>
          </ac:picMkLst>
        </pc:picChg>
        <pc:picChg chg="add mod">
          <ac:chgData name="David Heller" userId="30e0188ba556298d" providerId="LiveId" clId="{558D46E5-BD8E-43D3-9CFF-95944F4759C2}" dt="2024-06-06T18:12:11.006" v="910" actId="1076"/>
          <ac:picMkLst>
            <pc:docMk/>
            <pc:sldMk cId="2502136872" sldId="268"/>
            <ac:picMk id="7" creationId="{3865CC50-4ED4-D660-EA39-6D9DD1061770}"/>
          </ac:picMkLst>
        </pc:picChg>
      </pc:sldChg>
      <pc:sldChg chg="addSp delSp modSp new mod setBg">
        <pc:chgData name="David Heller" userId="30e0188ba556298d" providerId="LiveId" clId="{558D46E5-BD8E-43D3-9CFF-95944F4759C2}" dt="2024-06-06T19:21:20.031" v="1580"/>
        <pc:sldMkLst>
          <pc:docMk/>
          <pc:sldMk cId="1310479678" sldId="269"/>
        </pc:sldMkLst>
        <pc:spChg chg="mod">
          <ac:chgData name="David Heller" userId="30e0188ba556298d" providerId="LiveId" clId="{558D46E5-BD8E-43D3-9CFF-95944F4759C2}" dt="2024-06-06T19:20:09.879" v="1560" actId="1076"/>
          <ac:spMkLst>
            <pc:docMk/>
            <pc:sldMk cId="1310479678" sldId="269"/>
            <ac:spMk id="2" creationId="{9BEA8AAD-4155-2375-D0F7-9CD083F24207}"/>
          </ac:spMkLst>
        </pc:spChg>
        <pc:spChg chg="del">
          <ac:chgData name="David Heller" userId="30e0188ba556298d" providerId="LiveId" clId="{558D46E5-BD8E-43D3-9CFF-95944F4759C2}" dt="2024-06-06T18:13:01.932" v="941"/>
          <ac:spMkLst>
            <pc:docMk/>
            <pc:sldMk cId="1310479678" sldId="269"/>
            <ac:spMk id="3" creationId="{00533ECC-B8E4-4E64-B3FE-62D69EBD6E99}"/>
          </ac:spMkLst>
        </pc:spChg>
        <pc:spChg chg="add del mod">
          <ac:chgData name="David Heller" userId="30e0188ba556298d" providerId="LiveId" clId="{558D46E5-BD8E-43D3-9CFF-95944F4759C2}" dt="2024-06-06T18:16:52.748" v="1055"/>
          <ac:spMkLst>
            <pc:docMk/>
            <pc:sldMk cId="1310479678" sldId="269"/>
            <ac:spMk id="4" creationId="{077FE5A6-4465-70E1-8874-80E38DFD803F}"/>
          </ac:spMkLst>
        </pc:spChg>
        <pc:spChg chg="add mod">
          <ac:chgData name="David Heller" userId="30e0188ba556298d" providerId="LiveId" clId="{558D46E5-BD8E-43D3-9CFF-95944F4759C2}" dt="2024-06-06T19:20:53.750" v="1579" actId="27636"/>
          <ac:spMkLst>
            <pc:docMk/>
            <pc:sldMk cId="1310479678" sldId="269"/>
            <ac:spMk id="6" creationId="{0C52C2E5-688C-E593-5A6C-B6A9F64A1431}"/>
          </ac:spMkLst>
        </pc:spChg>
        <pc:spChg chg="add">
          <ac:chgData name="David Heller" userId="30e0188ba556298d" providerId="LiveId" clId="{558D46E5-BD8E-43D3-9CFF-95944F4759C2}" dt="2024-06-06T19:20:02.417" v="1556" actId="26606"/>
          <ac:spMkLst>
            <pc:docMk/>
            <pc:sldMk cId="1310479678" sldId="269"/>
            <ac:spMk id="11" creationId="{9D25F302-27C5-414F-97F8-6EA0A6C028BA}"/>
          </ac:spMkLst>
        </pc:spChg>
        <pc:spChg chg="add">
          <ac:chgData name="David Heller" userId="30e0188ba556298d" providerId="LiveId" clId="{558D46E5-BD8E-43D3-9CFF-95944F4759C2}" dt="2024-06-06T19:20:02.417" v="1556" actId="26606"/>
          <ac:spMkLst>
            <pc:docMk/>
            <pc:sldMk cId="1310479678" sldId="269"/>
            <ac:spMk id="13" creationId="{830A36F8-48C2-4842-A87B-8CE8DF4E7FD2}"/>
          </ac:spMkLst>
        </pc:spChg>
        <pc:spChg chg="add">
          <ac:chgData name="David Heller" userId="30e0188ba556298d" providerId="LiveId" clId="{558D46E5-BD8E-43D3-9CFF-95944F4759C2}" dt="2024-06-06T19:20:02.417" v="1556" actId="26606"/>
          <ac:spMkLst>
            <pc:docMk/>
            <pc:sldMk cId="1310479678" sldId="269"/>
            <ac:spMk id="15" creationId="{8F451A30-466B-4996-9BA5-CD6ABCC6D558}"/>
          </ac:spMkLst>
        </pc:spChg>
        <pc:picChg chg="add mod">
          <ac:chgData name="David Heller" userId="30e0188ba556298d" providerId="LiveId" clId="{558D46E5-BD8E-43D3-9CFF-95944F4759C2}" dt="2024-06-06T19:20:07.193" v="1559" actId="1076"/>
          <ac:picMkLst>
            <pc:docMk/>
            <pc:sldMk cId="1310479678" sldId="269"/>
            <ac:picMk id="5" creationId="{8F9DA633-0028-5389-7F0F-C2F7F6F3F8DF}"/>
          </ac:picMkLst>
        </pc:picChg>
        <pc:picChg chg="add mod">
          <ac:chgData name="David Heller" userId="30e0188ba556298d" providerId="LiveId" clId="{558D46E5-BD8E-43D3-9CFF-95944F4759C2}" dt="2024-06-06T19:21:20.031" v="1580"/>
          <ac:picMkLst>
            <pc:docMk/>
            <pc:sldMk cId="1310479678" sldId="269"/>
            <ac:picMk id="7" creationId="{E97D6054-F8A5-7D5F-624B-14F0B7514FD1}"/>
          </ac:picMkLst>
        </pc:picChg>
      </pc:sldChg>
      <pc:sldChg chg="addSp modSp new mod setBg">
        <pc:chgData name="David Heller" userId="30e0188ba556298d" providerId="LiveId" clId="{558D46E5-BD8E-43D3-9CFF-95944F4759C2}" dt="2024-06-06T19:24:29.856" v="1627" actId="1076"/>
        <pc:sldMkLst>
          <pc:docMk/>
          <pc:sldMk cId="1288671094" sldId="270"/>
        </pc:sldMkLst>
        <pc:spChg chg="mod">
          <ac:chgData name="David Heller" userId="30e0188ba556298d" providerId="LiveId" clId="{558D46E5-BD8E-43D3-9CFF-95944F4759C2}" dt="2024-06-06T19:24:29.856" v="1627" actId="1076"/>
          <ac:spMkLst>
            <pc:docMk/>
            <pc:sldMk cId="1288671094" sldId="270"/>
            <ac:spMk id="2" creationId="{8AE5BDE5-F198-DAAC-4C18-710DEE40C2E1}"/>
          </ac:spMkLst>
        </pc:spChg>
        <pc:spChg chg="mod">
          <ac:chgData name="David Heller" userId="30e0188ba556298d" providerId="LiveId" clId="{558D46E5-BD8E-43D3-9CFF-95944F4759C2}" dt="2024-06-06T19:23:40.213" v="1616" actId="14100"/>
          <ac:spMkLst>
            <pc:docMk/>
            <pc:sldMk cId="1288671094" sldId="270"/>
            <ac:spMk id="3" creationId="{A4D5D88D-F1E1-9A8F-7CC0-A7828745781C}"/>
          </ac:spMkLst>
        </pc:spChg>
        <pc:spChg chg="add">
          <ac:chgData name="David Heller" userId="30e0188ba556298d" providerId="LiveId" clId="{558D46E5-BD8E-43D3-9CFF-95944F4759C2}" dt="2024-06-06T19:22:57.470" v="1597" actId="26606"/>
          <ac:spMkLst>
            <pc:docMk/>
            <pc:sldMk cId="1288671094" sldId="270"/>
            <ac:spMk id="10" creationId="{9D25F302-27C5-414F-97F8-6EA0A6C028BA}"/>
          </ac:spMkLst>
        </pc:spChg>
        <pc:spChg chg="add">
          <ac:chgData name="David Heller" userId="30e0188ba556298d" providerId="LiveId" clId="{558D46E5-BD8E-43D3-9CFF-95944F4759C2}" dt="2024-06-06T19:22:57.470" v="1597" actId="26606"/>
          <ac:spMkLst>
            <pc:docMk/>
            <pc:sldMk cId="1288671094" sldId="270"/>
            <ac:spMk id="12" creationId="{830A36F8-48C2-4842-A87B-8CE8DF4E7FD2}"/>
          </ac:spMkLst>
        </pc:spChg>
        <pc:spChg chg="add">
          <ac:chgData name="David Heller" userId="30e0188ba556298d" providerId="LiveId" clId="{558D46E5-BD8E-43D3-9CFF-95944F4759C2}" dt="2024-06-06T19:22:57.470" v="1597" actId="26606"/>
          <ac:spMkLst>
            <pc:docMk/>
            <pc:sldMk cId="1288671094" sldId="270"/>
            <ac:spMk id="14" creationId="{8F451A30-466B-4996-9BA5-CD6ABCC6D558}"/>
          </ac:spMkLst>
        </pc:spChg>
        <pc:picChg chg="add mod">
          <ac:chgData name="David Heller" userId="30e0188ba556298d" providerId="LiveId" clId="{558D46E5-BD8E-43D3-9CFF-95944F4759C2}" dt="2024-06-06T19:23:00.390" v="1598"/>
          <ac:picMkLst>
            <pc:docMk/>
            <pc:sldMk cId="1288671094" sldId="270"/>
            <ac:picMk id="4" creationId="{DB02F372-C3D8-0AF7-13B5-6CBEBC441D9F}"/>
          </ac:picMkLst>
        </pc:picChg>
        <pc:picChg chg="add mod">
          <ac:chgData name="David Heller" userId="30e0188ba556298d" providerId="LiveId" clId="{558D46E5-BD8E-43D3-9CFF-95944F4759C2}" dt="2024-06-06T19:23:12.598" v="1600"/>
          <ac:picMkLst>
            <pc:docMk/>
            <pc:sldMk cId="1288671094" sldId="270"/>
            <ac:picMk id="5" creationId="{3ED2C3FC-F0B9-F224-D33C-A841CA9A36D5}"/>
          </ac:picMkLst>
        </pc:picChg>
        <pc:picChg chg="add mod">
          <ac:chgData name="David Heller" userId="30e0188ba556298d" providerId="LiveId" clId="{558D46E5-BD8E-43D3-9CFF-95944F4759C2}" dt="2024-06-06T19:23:42.880" v="1617" actId="1076"/>
          <ac:picMkLst>
            <pc:docMk/>
            <pc:sldMk cId="1288671094" sldId="270"/>
            <ac:picMk id="7" creationId="{367C5288-EC18-A9AB-60A3-C847818215D7}"/>
          </ac:picMkLst>
        </pc:picChg>
      </pc:sldChg>
      <pc:sldChg chg="addSp modSp new mod setBg">
        <pc:chgData name="David Heller" userId="30e0188ba556298d" providerId="LiveId" clId="{558D46E5-BD8E-43D3-9CFF-95944F4759C2}" dt="2024-06-06T19:24:37.942" v="1628" actId="1076"/>
        <pc:sldMkLst>
          <pc:docMk/>
          <pc:sldMk cId="3986801899" sldId="271"/>
        </pc:sldMkLst>
        <pc:spChg chg="mod">
          <ac:chgData name="David Heller" userId="30e0188ba556298d" providerId="LiveId" clId="{558D46E5-BD8E-43D3-9CFF-95944F4759C2}" dt="2024-06-06T19:24:18.635" v="1625" actId="1076"/>
          <ac:spMkLst>
            <pc:docMk/>
            <pc:sldMk cId="3986801899" sldId="271"/>
            <ac:spMk id="2" creationId="{590DEA9B-1178-9811-6E38-08460D040C2D}"/>
          </ac:spMkLst>
        </pc:spChg>
        <pc:spChg chg="mod ord">
          <ac:chgData name="David Heller" userId="30e0188ba556298d" providerId="LiveId" clId="{558D46E5-BD8E-43D3-9CFF-95944F4759C2}" dt="2024-06-06T19:23:50.971" v="1618" actId="26606"/>
          <ac:spMkLst>
            <pc:docMk/>
            <pc:sldMk cId="3986801899" sldId="271"/>
            <ac:spMk id="3" creationId="{D1EED3FF-5DC2-4EBC-BF77-32C927C64ABB}"/>
          </ac:spMkLst>
        </pc:spChg>
        <pc:spChg chg="add">
          <ac:chgData name="David Heller" userId="30e0188ba556298d" providerId="LiveId" clId="{558D46E5-BD8E-43D3-9CFF-95944F4759C2}" dt="2024-06-06T19:23:50.971" v="1618" actId="26606"/>
          <ac:spMkLst>
            <pc:docMk/>
            <pc:sldMk cId="3986801899" sldId="271"/>
            <ac:spMk id="10" creationId="{9D25F302-27C5-414F-97F8-6EA0A6C028BA}"/>
          </ac:spMkLst>
        </pc:spChg>
        <pc:spChg chg="add">
          <ac:chgData name="David Heller" userId="30e0188ba556298d" providerId="LiveId" clId="{558D46E5-BD8E-43D3-9CFF-95944F4759C2}" dt="2024-06-06T19:23:50.971" v="1618" actId="26606"/>
          <ac:spMkLst>
            <pc:docMk/>
            <pc:sldMk cId="3986801899" sldId="271"/>
            <ac:spMk id="12" creationId="{830A36F8-48C2-4842-A87B-8CE8DF4E7FD2}"/>
          </ac:spMkLst>
        </pc:spChg>
        <pc:spChg chg="add">
          <ac:chgData name="David Heller" userId="30e0188ba556298d" providerId="LiveId" clId="{558D46E5-BD8E-43D3-9CFF-95944F4759C2}" dt="2024-06-06T19:23:50.971" v="1618" actId="26606"/>
          <ac:spMkLst>
            <pc:docMk/>
            <pc:sldMk cId="3986801899" sldId="271"/>
            <ac:spMk id="14" creationId="{8F451A30-466B-4996-9BA5-CD6ABCC6D558}"/>
          </ac:spMkLst>
        </pc:spChg>
        <pc:picChg chg="add mod">
          <ac:chgData name="David Heller" userId="30e0188ba556298d" providerId="LiveId" clId="{558D46E5-BD8E-43D3-9CFF-95944F4759C2}" dt="2024-06-06T19:24:37.942" v="1628" actId="1076"/>
          <ac:picMkLst>
            <pc:docMk/>
            <pc:sldMk cId="3986801899" sldId="271"/>
            <ac:picMk id="5" creationId="{31F55DA9-12BD-2C99-A48D-786B24245A5C}"/>
          </ac:picMkLst>
        </pc:picChg>
        <pc:picChg chg="add mod">
          <ac:chgData name="David Heller" userId="30e0188ba556298d" providerId="LiveId" clId="{558D46E5-BD8E-43D3-9CFF-95944F4759C2}" dt="2024-06-06T19:24:20.954" v="1626"/>
          <ac:picMkLst>
            <pc:docMk/>
            <pc:sldMk cId="3986801899" sldId="271"/>
            <ac:picMk id="8" creationId="{BDA419C7-162C-63BB-6DDF-265D1DC9843B}"/>
          </ac:picMkLst>
        </pc:picChg>
      </pc:sldChg>
      <pc:sldChg chg="addSp delSp modSp new mod setBg">
        <pc:chgData name="David Heller" userId="30e0188ba556298d" providerId="LiveId" clId="{558D46E5-BD8E-43D3-9CFF-95944F4759C2}" dt="2024-06-06T19:26:14.407" v="1649"/>
        <pc:sldMkLst>
          <pc:docMk/>
          <pc:sldMk cId="4252202645" sldId="272"/>
        </pc:sldMkLst>
        <pc:spChg chg="mod">
          <ac:chgData name="David Heller" userId="30e0188ba556298d" providerId="LiveId" clId="{558D46E5-BD8E-43D3-9CFF-95944F4759C2}" dt="2024-06-06T19:25:55.166" v="1647" actId="1076"/>
          <ac:spMkLst>
            <pc:docMk/>
            <pc:sldMk cId="4252202645" sldId="272"/>
            <ac:spMk id="2" creationId="{98F0E4EA-362C-DC13-51DA-6DB9B94D328D}"/>
          </ac:spMkLst>
        </pc:spChg>
        <pc:spChg chg="mod">
          <ac:chgData name="David Heller" userId="30e0188ba556298d" providerId="LiveId" clId="{558D46E5-BD8E-43D3-9CFF-95944F4759C2}" dt="2024-06-06T19:25:59.206" v="1648" actId="14100"/>
          <ac:spMkLst>
            <pc:docMk/>
            <pc:sldMk cId="4252202645" sldId="272"/>
            <ac:spMk id="3" creationId="{D075BE1A-A611-601E-021E-BFCAD3E7CA55}"/>
          </ac:spMkLst>
        </pc:spChg>
        <pc:spChg chg="add del">
          <ac:chgData name="David Heller" userId="30e0188ba556298d" providerId="LiveId" clId="{558D46E5-BD8E-43D3-9CFF-95944F4759C2}" dt="2024-06-06T19:25:19.677" v="1632" actId="26606"/>
          <ac:spMkLst>
            <pc:docMk/>
            <pc:sldMk cId="4252202645" sldId="272"/>
            <ac:spMk id="10" creationId="{9D25F302-27C5-414F-97F8-6EA0A6C028BA}"/>
          </ac:spMkLst>
        </pc:spChg>
        <pc:spChg chg="add del">
          <ac:chgData name="David Heller" userId="30e0188ba556298d" providerId="LiveId" clId="{558D46E5-BD8E-43D3-9CFF-95944F4759C2}" dt="2024-06-06T19:25:19.677" v="1632" actId="26606"/>
          <ac:spMkLst>
            <pc:docMk/>
            <pc:sldMk cId="4252202645" sldId="272"/>
            <ac:spMk id="12" creationId="{830A36F8-48C2-4842-A87B-8CE8DF4E7FD2}"/>
          </ac:spMkLst>
        </pc:spChg>
        <pc:spChg chg="add del">
          <ac:chgData name="David Heller" userId="30e0188ba556298d" providerId="LiveId" clId="{558D46E5-BD8E-43D3-9CFF-95944F4759C2}" dt="2024-06-06T19:25:19.677" v="1632" actId="26606"/>
          <ac:spMkLst>
            <pc:docMk/>
            <pc:sldMk cId="4252202645" sldId="272"/>
            <ac:spMk id="14" creationId="{8F451A30-466B-4996-9BA5-CD6ABCC6D558}"/>
          </ac:spMkLst>
        </pc:spChg>
        <pc:spChg chg="add">
          <ac:chgData name="David Heller" userId="30e0188ba556298d" providerId="LiveId" clId="{558D46E5-BD8E-43D3-9CFF-95944F4759C2}" dt="2024-06-06T19:25:19.677" v="1632" actId="26606"/>
          <ac:spMkLst>
            <pc:docMk/>
            <pc:sldMk cId="4252202645" sldId="272"/>
            <ac:spMk id="19" creationId="{9D25F302-27C5-414F-97F8-6EA0A6C028BA}"/>
          </ac:spMkLst>
        </pc:spChg>
        <pc:spChg chg="add">
          <ac:chgData name="David Heller" userId="30e0188ba556298d" providerId="LiveId" clId="{558D46E5-BD8E-43D3-9CFF-95944F4759C2}" dt="2024-06-06T19:25:19.677" v="1632" actId="26606"/>
          <ac:spMkLst>
            <pc:docMk/>
            <pc:sldMk cId="4252202645" sldId="272"/>
            <ac:spMk id="21" creationId="{830A36F8-48C2-4842-A87B-8CE8DF4E7FD2}"/>
          </ac:spMkLst>
        </pc:spChg>
        <pc:spChg chg="add">
          <ac:chgData name="David Heller" userId="30e0188ba556298d" providerId="LiveId" clId="{558D46E5-BD8E-43D3-9CFF-95944F4759C2}" dt="2024-06-06T19:25:19.677" v="1632" actId="26606"/>
          <ac:spMkLst>
            <pc:docMk/>
            <pc:sldMk cId="4252202645" sldId="272"/>
            <ac:spMk id="23" creationId="{8F451A30-466B-4996-9BA5-CD6ABCC6D558}"/>
          </ac:spMkLst>
        </pc:spChg>
        <pc:picChg chg="add mod">
          <ac:chgData name="David Heller" userId="30e0188ba556298d" providerId="LiveId" clId="{558D46E5-BD8E-43D3-9CFF-95944F4759C2}" dt="2024-06-06T19:26:14.407" v="1649"/>
          <ac:picMkLst>
            <pc:docMk/>
            <pc:sldMk cId="4252202645" sldId="272"/>
            <ac:picMk id="4" creationId="{5F77E765-6216-C969-3E9E-67B8F5CC7F88}"/>
          </ac:picMkLst>
        </pc:picChg>
        <pc:picChg chg="add mod">
          <ac:chgData name="David Heller" userId="30e0188ba556298d" providerId="LiveId" clId="{558D46E5-BD8E-43D3-9CFF-95944F4759C2}" dt="2024-06-06T19:25:19.677" v="1632" actId="26606"/>
          <ac:picMkLst>
            <pc:docMk/>
            <pc:sldMk cId="4252202645" sldId="272"/>
            <ac:picMk id="7" creationId="{8F5C3527-FFC1-E904-6858-0763545E5DAE}"/>
          </ac:picMkLst>
        </pc:picChg>
      </pc:sldChg>
      <pc:sldChg chg="addSp delSp modSp new mod setBg">
        <pc:chgData name="David Heller" userId="30e0188ba556298d" providerId="LiveId" clId="{558D46E5-BD8E-43D3-9CFF-95944F4759C2}" dt="2024-06-06T19:28:25.834" v="1673" actId="1076"/>
        <pc:sldMkLst>
          <pc:docMk/>
          <pc:sldMk cId="485277253" sldId="273"/>
        </pc:sldMkLst>
        <pc:spChg chg="mod">
          <ac:chgData name="David Heller" userId="30e0188ba556298d" providerId="LiveId" clId="{558D46E5-BD8E-43D3-9CFF-95944F4759C2}" dt="2024-06-06T19:26:55.403" v="1660" actId="1076"/>
          <ac:spMkLst>
            <pc:docMk/>
            <pc:sldMk cId="485277253" sldId="273"/>
            <ac:spMk id="2" creationId="{A6FCE5E5-92FF-0BF8-B4EF-3DC7F9B2AC60}"/>
          </ac:spMkLst>
        </pc:spChg>
        <pc:spChg chg="del">
          <ac:chgData name="David Heller" userId="30e0188ba556298d" providerId="LiveId" clId="{558D46E5-BD8E-43D3-9CFF-95944F4759C2}" dt="2024-06-06T18:23:03.378" v="1177" actId="22"/>
          <ac:spMkLst>
            <pc:docMk/>
            <pc:sldMk cId="485277253" sldId="273"/>
            <ac:spMk id="3" creationId="{298B5E3E-C03E-24AD-472B-3EA53142E844}"/>
          </ac:spMkLst>
        </pc:spChg>
        <pc:spChg chg="add">
          <ac:chgData name="David Heller" userId="30e0188ba556298d" providerId="LiveId" clId="{558D46E5-BD8E-43D3-9CFF-95944F4759C2}" dt="2024-06-06T19:26:28.458" v="1650" actId="26606"/>
          <ac:spMkLst>
            <pc:docMk/>
            <pc:sldMk cId="485277253" sldId="273"/>
            <ac:spMk id="9" creationId="{DACAFDD0-D1BD-FBA4-33B4-B3F9E3DE0A8F}"/>
          </ac:spMkLst>
        </pc:spChg>
        <pc:spChg chg="add">
          <ac:chgData name="David Heller" userId="30e0188ba556298d" providerId="LiveId" clId="{558D46E5-BD8E-43D3-9CFF-95944F4759C2}" dt="2024-06-06T19:26:28.458" v="1650" actId="26606"/>
          <ac:spMkLst>
            <pc:docMk/>
            <pc:sldMk cId="485277253" sldId="273"/>
            <ac:spMk id="12" creationId="{9D25F302-27C5-414F-97F8-6EA0A6C028BA}"/>
          </ac:spMkLst>
        </pc:spChg>
        <pc:spChg chg="add">
          <ac:chgData name="David Heller" userId="30e0188ba556298d" providerId="LiveId" clId="{558D46E5-BD8E-43D3-9CFF-95944F4759C2}" dt="2024-06-06T19:26:28.458" v="1650" actId="26606"/>
          <ac:spMkLst>
            <pc:docMk/>
            <pc:sldMk cId="485277253" sldId="273"/>
            <ac:spMk id="14" creationId="{830A36F8-48C2-4842-A87B-8CE8DF4E7FD2}"/>
          </ac:spMkLst>
        </pc:spChg>
        <pc:spChg chg="add">
          <ac:chgData name="David Heller" userId="30e0188ba556298d" providerId="LiveId" clId="{558D46E5-BD8E-43D3-9CFF-95944F4759C2}" dt="2024-06-06T19:26:28.458" v="1650" actId="26606"/>
          <ac:spMkLst>
            <pc:docMk/>
            <pc:sldMk cId="485277253" sldId="273"/>
            <ac:spMk id="16" creationId="{8F451A30-466B-4996-9BA5-CD6ABCC6D558}"/>
          </ac:spMkLst>
        </pc:spChg>
        <pc:picChg chg="add del mod ord">
          <ac:chgData name="David Heller" userId="30e0188ba556298d" providerId="LiveId" clId="{558D46E5-BD8E-43D3-9CFF-95944F4759C2}" dt="2024-06-06T19:28:16.556" v="1667" actId="478"/>
          <ac:picMkLst>
            <pc:docMk/>
            <pc:sldMk cId="485277253" sldId="273"/>
            <ac:picMk id="5" creationId="{FD3A46A3-D3D4-F0A9-4FD0-976D3324E4C5}"/>
          </ac:picMkLst>
        </pc:picChg>
        <pc:picChg chg="add mod">
          <ac:chgData name="David Heller" userId="30e0188ba556298d" providerId="LiveId" clId="{558D46E5-BD8E-43D3-9CFF-95944F4759C2}" dt="2024-06-06T19:26:46.966" v="1659"/>
          <ac:picMkLst>
            <pc:docMk/>
            <pc:sldMk cId="485277253" sldId="273"/>
            <ac:picMk id="6" creationId="{A85A6C11-31E9-B23D-2444-99EAD54ADA5F}"/>
          </ac:picMkLst>
        </pc:picChg>
        <pc:picChg chg="add mod">
          <ac:chgData name="David Heller" userId="30e0188ba556298d" providerId="LiveId" clId="{558D46E5-BD8E-43D3-9CFF-95944F4759C2}" dt="2024-06-06T19:28:25.834" v="1673" actId="1076"/>
          <ac:picMkLst>
            <pc:docMk/>
            <pc:sldMk cId="485277253" sldId="273"/>
            <ac:picMk id="8" creationId="{78E742D1-7814-339D-9A53-C468C054B867}"/>
          </ac:picMkLst>
        </pc:picChg>
      </pc:sldChg>
      <pc:sldChg chg="modSp new del mod">
        <pc:chgData name="David Heller" userId="30e0188ba556298d" providerId="LiveId" clId="{558D46E5-BD8E-43D3-9CFF-95944F4759C2}" dt="2024-06-06T19:32:31.633" v="1740" actId="2696"/>
        <pc:sldMkLst>
          <pc:docMk/>
          <pc:sldMk cId="3262078780" sldId="274"/>
        </pc:sldMkLst>
        <pc:spChg chg="mod">
          <ac:chgData name="David Heller" userId="30e0188ba556298d" providerId="LiveId" clId="{558D46E5-BD8E-43D3-9CFF-95944F4759C2}" dt="2024-06-06T18:46:11.064" v="1196" actId="122"/>
          <ac:spMkLst>
            <pc:docMk/>
            <pc:sldMk cId="3262078780" sldId="274"/>
            <ac:spMk id="2" creationId="{BCCBB233-AC83-B3EA-88AA-07196FF2699F}"/>
          </ac:spMkLst>
        </pc:spChg>
        <pc:spChg chg="mod">
          <ac:chgData name="David Heller" userId="30e0188ba556298d" providerId="LiveId" clId="{558D46E5-BD8E-43D3-9CFF-95944F4759C2}" dt="2024-06-06T18:47:05.509" v="1212" actId="1076"/>
          <ac:spMkLst>
            <pc:docMk/>
            <pc:sldMk cId="3262078780" sldId="274"/>
            <ac:spMk id="3" creationId="{78C68B6A-9EB8-86F1-E3F6-4DDB1991F094}"/>
          </ac:spMkLst>
        </pc:spChg>
      </pc:sldChg>
      <pc:sldChg chg="addSp delSp modSp new mod setBg">
        <pc:chgData name="David Heller" userId="30e0188ba556298d" providerId="LiveId" clId="{558D46E5-BD8E-43D3-9CFF-95944F4759C2}" dt="2024-06-06T19:29:20.582" v="1679"/>
        <pc:sldMkLst>
          <pc:docMk/>
          <pc:sldMk cId="3678727859" sldId="275"/>
        </pc:sldMkLst>
        <pc:spChg chg="mod">
          <ac:chgData name="David Heller" userId="30e0188ba556298d" providerId="LiveId" clId="{558D46E5-BD8E-43D3-9CFF-95944F4759C2}" dt="2024-06-06T19:27:22.298" v="1662" actId="1076"/>
          <ac:spMkLst>
            <pc:docMk/>
            <pc:sldMk cId="3678727859" sldId="275"/>
            <ac:spMk id="2" creationId="{9394AF7C-2CA4-1A6A-1EE9-7DAA230F8414}"/>
          </ac:spMkLst>
        </pc:spChg>
        <pc:spChg chg="mod ord">
          <ac:chgData name="David Heller" userId="30e0188ba556298d" providerId="LiveId" clId="{558D46E5-BD8E-43D3-9CFF-95944F4759C2}" dt="2024-06-06T19:27:18.696" v="1661" actId="26606"/>
          <ac:spMkLst>
            <pc:docMk/>
            <pc:sldMk cId="3678727859" sldId="275"/>
            <ac:spMk id="3" creationId="{ABAFB401-DCF3-F80A-B5A2-9DE08622DBDE}"/>
          </ac:spMkLst>
        </pc:spChg>
        <pc:spChg chg="add">
          <ac:chgData name="David Heller" userId="30e0188ba556298d" providerId="LiveId" clId="{558D46E5-BD8E-43D3-9CFF-95944F4759C2}" dt="2024-06-06T19:27:18.696" v="1661" actId="26606"/>
          <ac:spMkLst>
            <pc:docMk/>
            <pc:sldMk cId="3678727859" sldId="275"/>
            <ac:spMk id="10" creationId="{9D25F302-27C5-414F-97F8-6EA0A6C028BA}"/>
          </ac:spMkLst>
        </pc:spChg>
        <pc:spChg chg="add">
          <ac:chgData name="David Heller" userId="30e0188ba556298d" providerId="LiveId" clId="{558D46E5-BD8E-43D3-9CFF-95944F4759C2}" dt="2024-06-06T19:27:18.696" v="1661" actId="26606"/>
          <ac:spMkLst>
            <pc:docMk/>
            <pc:sldMk cId="3678727859" sldId="275"/>
            <ac:spMk id="12" creationId="{830A36F8-48C2-4842-A87B-8CE8DF4E7FD2}"/>
          </ac:spMkLst>
        </pc:spChg>
        <pc:spChg chg="add">
          <ac:chgData name="David Heller" userId="30e0188ba556298d" providerId="LiveId" clId="{558D46E5-BD8E-43D3-9CFF-95944F4759C2}" dt="2024-06-06T19:27:18.696" v="1661" actId="26606"/>
          <ac:spMkLst>
            <pc:docMk/>
            <pc:sldMk cId="3678727859" sldId="275"/>
            <ac:spMk id="14" creationId="{8F451A30-466B-4996-9BA5-CD6ABCC6D558}"/>
          </ac:spMkLst>
        </pc:spChg>
        <pc:picChg chg="add del mod">
          <ac:chgData name="David Heller" userId="30e0188ba556298d" providerId="LiveId" clId="{558D46E5-BD8E-43D3-9CFF-95944F4759C2}" dt="2024-06-06T19:27:30.804" v="1666" actId="478"/>
          <ac:picMkLst>
            <pc:docMk/>
            <pc:sldMk cId="3678727859" sldId="275"/>
            <ac:picMk id="5" creationId="{B37448DB-9F2A-2C81-702A-3AB4D2979DCA}"/>
          </ac:picMkLst>
        </pc:picChg>
        <pc:picChg chg="add mod modCrop">
          <ac:chgData name="David Heller" userId="30e0188ba556298d" providerId="LiveId" clId="{558D46E5-BD8E-43D3-9CFF-95944F4759C2}" dt="2024-06-06T19:29:15.291" v="1678" actId="1076"/>
          <ac:picMkLst>
            <pc:docMk/>
            <pc:sldMk cId="3678727859" sldId="275"/>
            <ac:picMk id="7" creationId="{45C789D4-4E92-3059-F407-4F2B913175FB}"/>
          </ac:picMkLst>
        </pc:picChg>
        <pc:picChg chg="add mod">
          <ac:chgData name="David Heller" userId="30e0188ba556298d" providerId="LiveId" clId="{558D46E5-BD8E-43D3-9CFF-95944F4759C2}" dt="2024-06-06T19:29:20.582" v="1679"/>
          <ac:picMkLst>
            <pc:docMk/>
            <pc:sldMk cId="3678727859" sldId="275"/>
            <ac:picMk id="8" creationId="{93B5BE2B-DA4D-129B-66DA-AC87648B6BE1}"/>
          </ac:picMkLst>
        </pc:picChg>
      </pc:sldChg>
      <pc:sldChg chg="addSp modSp new mod setBg">
        <pc:chgData name="David Heller" userId="30e0188ba556298d" providerId="LiveId" clId="{558D46E5-BD8E-43D3-9CFF-95944F4759C2}" dt="2024-06-06T19:30:03.198" v="1692"/>
        <pc:sldMkLst>
          <pc:docMk/>
          <pc:sldMk cId="1868917451" sldId="276"/>
        </pc:sldMkLst>
        <pc:spChg chg="mod">
          <ac:chgData name="David Heller" userId="30e0188ba556298d" providerId="LiveId" clId="{558D46E5-BD8E-43D3-9CFF-95944F4759C2}" dt="2024-06-06T19:29:58.629" v="1690" actId="403"/>
          <ac:spMkLst>
            <pc:docMk/>
            <pc:sldMk cId="1868917451" sldId="276"/>
            <ac:spMk id="2" creationId="{9642E05F-0BE9-D959-F14A-AFD69A3404AC}"/>
          </ac:spMkLst>
        </pc:spChg>
        <pc:spChg chg="mod">
          <ac:chgData name="David Heller" userId="30e0188ba556298d" providerId="LiveId" clId="{558D46E5-BD8E-43D3-9CFF-95944F4759C2}" dt="2024-06-06T19:30:01.395" v="1691" actId="1076"/>
          <ac:spMkLst>
            <pc:docMk/>
            <pc:sldMk cId="1868917451" sldId="276"/>
            <ac:spMk id="3" creationId="{4C23E325-5830-A61B-AF94-7B02D83BE5B1}"/>
          </ac:spMkLst>
        </pc:spChg>
        <pc:spChg chg="add">
          <ac:chgData name="David Heller" userId="30e0188ba556298d" providerId="LiveId" clId="{558D46E5-BD8E-43D3-9CFF-95944F4759C2}" dt="2024-06-06T19:29:54.859" v="1686" actId="26606"/>
          <ac:spMkLst>
            <pc:docMk/>
            <pc:sldMk cId="1868917451" sldId="276"/>
            <ac:spMk id="8" creationId="{081EA652-8C6A-4E69-BEB9-170809474553}"/>
          </ac:spMkLst>
        </pc:spChg>
        <pc:spChg chg="add">
          <ac:chgData name="David Heller" userId="30e0188ba556298d" providerId="LiveId" clId="{558D46E5-BD8E-43D3-9CFF-95944F4759C2}" dt="2024-06-06T19:29:54.859" v="1686" actId="26606"/>
          <ac:spMkLst>
            <pc:docMk/>
            <pc:sldMk cId="1868917451" sldId="276"/>
            <ac:spMk id="10" creationId="{5298780A-33B9-4EA2-8F67-DE68AD62841B}"/>
          </ac:spMkLst>
        </pc:spChg>
        <pc:spChg chg="add">
          <ac:chgData name="David Heller" userId="30e0188ba556298d" providerId="LiveId" clId="{558D46E5-BD8E-43D3-9CFF-95944F4759C2}" dt="2024-06-06T19:29:54.859" v="1686" actId="26606"/>
          <ac:spMkLst>
            <pc:docMk/>
            <pc:sldMk cId="1868917451" sldId="276"/>
            <ac:spMk id="12" creationId="{7F488E8B-4E1E-4402-8935-D4E6C02615C7}"/>
          </ac:spMkLst>
        </pc:spChg>
        <pc:picChg chg="add mod">
          <ac:chgData name="David Heller" userId="30e0188ba556298d" providerId="LiveId" clId="{558D46E5-BD8E-43D3-9CFF-95944F4759C2}" dt="2024-06-06T19:30:03.198" v="1692"/>
          <ac:picMkLst>
            <pc:docMk/>
            <pc:sldMk cId="1868917451" sldId="276"/>
            <ac:picMk id="4" creationId="{27D38880-993C-AB09-56A3-01D5360E10ED}"/>
          </ac:picMkLst>
        </pc:picChg>
      </pc:sldChg>
      <pc:sldChg chg="addSp delSp modSp new mod setBg">
        <pc:chgData name="David Heller" userId="30e0188ba556298d" providerId="LiveId" clId="{558D46E5-BD8E-43D3-9CFF-95944F4759C2}" dt="2024-06-06T19:30:35.924" v="1707" actId="1076"/>
        <pc:sldMkLst>
          <pc:docMk/>
          <pc:sldMk cId="2658385107" sldId="277"/>
        </pc:sldMkLst>
        <pc:spChg chg="mod">
          <ac:chgData name="David Heller" userId="30e0188ba556298d" providerId="LiveId" clId="{558D46E5-BD8E-43D3-9CFF-95944F4759C2}" dt="2024-06-06T19:30:20.490" v="1699" actId="1076"/>
          <ac:spMkLst>
            <pc:docMk/>
            <pc:sldMk cId="2658385107" sldId="277"/>
            <ac:spMk id="2" creationId="{C8D0DF57-A446-41CF-3058-EF34FF8F7953}"/>
          </ac:spMkLst>
        </pc:spChg>
        <pc:spChg chg="add del mod">
          <ac:chgData name="David Heller" userId="30e0188ba556298d" providerId="LiveId" clId="{558D46E5-BD8E-43D3-9CFF-95944F4759C2}" dt="2024-06-06T19:30:35.924" v="1707" actId="1076"/>
          <ac:spMkLst>
            <pc:docMk/>
            <pc:sldMk cId="2658385107" sldId="277"/>
            <ac:spMk id="3" creationId="{541EFD50-5B30-F3BF-C4AD-0E8633B01C4F}"/>
          </ac:spMkLst>
        </pc:spChg>
        <pc:spChg chg="add mod">
          <ac:chgData name="David Heller" userId="30e0188ba556298d" providerId="LiveId" clId="{558D46E5-BD8E-43D3-9CFF-95944F4759C2}" dt="2024-06-06T18:51:15.214" v="1293"/>
          <ac:spMkLst>
            <pc:docMk/>
            <pc:sldMk cId="2658385107" sldId="277"/>
            <ac:spMk id="4" creationId="{82197F9C-0768-6751-F1D4-4ECFDCA369F9}"/>
          </ac:spMkLst>
        </pc:spChg>
        <pc:spChg chg="add">
          <ac:chgData name="David Heller" userId="30e0188ba556298d" providerId="LiveId" clId="{558D46E5-BD8E-43D3-9CFF-95944F4759C2}" dt="2024-06-06T19:30:10.091" v="1693" actId="26606"/>
          <ac:spMkLst>
            <pc:docMk/>
            <pc:sldMk cId="2658385107" sldId="277"/>
            <ac:spMk id="8" creationId="{081EA652-8C6A-4E69-BEB9-170809474553}"/>
          </ac:spMkLst>
        </pc:spChg>
        <pc:spChg chg="add">
          <ac:chgData name="David Heller" userId="30e0188ba556298d" providerId="LiveId" clId="{558D46E5-BD8E-43D3-9CFF-95944F4759C2}" dt="2024-06-06T19:30:10.091" v="1693" actId="26606"/>
          <ac:spMkLst>
            <pc:docMk/>
            <pc:sldMk cId="2658385107" sldId="277"/>
            <ac:spMk id="10" creationId="{5298780A-33B9-4EA2-8F67-DE68AD62841B}"/>
          </ac:spMkLst>
        </pc:spChg>
        <pc:spChg chg="add">
          <ac:chgData name="David Heller" userId="30e0188ba556298d" providerId="LiveId" clId="{558D46E5-BD8E-43D3-9CFF-95944F4759C2}" dt="2024-06-06T19:30:10.091" v="1693" actId="26606"/>
          <ac:spMkLst>
            <pc:docMk/>
            <pc:sldMk cId="2658385107" sldId="277"/>
            <ac:spMk id="12" creationId="{7F488E8B-4E1E-4402-8935-D4E6C02615C7}"/>
          </ac:spMkLst>
        </pc:spChg>
        <pc:picChg chg="add mod">
          <ac:chgData name="David Heller" userId="30e0188ba556298d" providerId="LiveId" clId="{558D46E5-BD8E-43D3-9CFF-95944F4759C2}" dt="2024-06-06T19:30:12.086" v="1694"/>
          <ac:picMkLst>
            <pc:docMk/>
            <pc:sldMk cId="2658385107" sldId="277"/>
            <ac:picMk id="5" creationId="{7E6793AA-910A-CA3B-04A4-B2D3AA435AA9}"/>
          </ac:picMkLst>
        </pc:picChg>
      </pc:sldChg>
      <pc:sldChg chg="addSp modSp new mod setBg">
        <pc:chgData name="David Heller" userId="30e0188ba556298d" providerId="LiveId" clId="{558D46E5-BD8E-43D3-9CFF-95944F4759C2}" dt="2024-06-06T19:29:51.704" v="1685" actId="1076"/>
        <pc:sldMkLst>
          <pc:docMk/>
          <pc:sldMk cId="2471701124" sldId="278"/>
        </pc:sldMkLst>
        <pc:spChg chg="mod">
          <ac:chgData name="David Heller" userId="30e0188ba556298d" providerId="LiveId" clId="{558D46E5-BD8E-43D3-9CFF-95944F4759C2}" dt="2024-06-06T19:29:49.930" v="1684" actId="1076"/>
          <ac:spMkLst>
            <pc:docMk/>
            <pc:sldMk cId="2471701124" sldId="278"/>
            <ac:spMk id="2" creationId="{890D4B48-55BC-4A33-260E-6DEAFBFA74A2}"/>
          </ac:spMkLst>
        </pc:spChg>
        <pc:spChg chg="mod">
          <ac:chgData name="David Heller" userId="30e0188ba556298d" providerId="LiveId" clId="{558D46E5-BD8E-43D3-9CFF-95944F4759C2}" dt="2024-06-06T19:29:51.704" v="1685" actId="1076"/>
          <ac:spMkLst>
            <pc:docMk/>
            <pc:sldMk cId="2471701124" sldId="278"/>
            <ac:spMk id="3" creationId="{774E8A12-0966-32C5-B1C0-407C601907C1}"/>
          </ac:spMkLst>
        </pc:spChg>
        <pc:spChg chg="add">
          <ac:chgData name="David Heller" userId="30e0188ba556298d" providerId="LiveId" clId="{558D46E5-BD8E-43D3-9CFF-95944F4759C2}" dt="2024-06-06T19:29:42.260" v="1680" actId="26606"/>
          <ac:spMkLst>
            <pc:docMk/>
            <pc:sldMk cId="2471701124" sldId="278"/>
            <ac:spMk id="8" creationId="{081EA652-8C6A-4E69-BEB9-170809474553}"/>
          </ac:spMkLst>
        </pc:spChg>
        <pc:spChg chg="add">
          <ac:chgData name="David Heller" userId="30e0188ba556298d" providerId="LiveId" clId="{558D46E5-BD8E-43D3-9CFF-95944F4759C2}" dt="2024-06-06T19:29:42.260" v="1680" actId="26606"/>
          <ac:spMkLst>
            <pc:docMk/>
            <pc:sldMk cId="2471701124" sldId="278"/>
            <ac:spMk id="10" creationId="{5298780A-33B9-4EA2-8F67-DE68AD62841B}"/>
          </ac:spMkLst>
        </pc:spChg>
        <pc:spChg chg="add">
          <ac:chgData name="David Heller" userId="30e0188ba556298d" providerId="LiveId" clId="{558D46E5-BD8E-43D3-9CFF-95944F4759C2}" dt="2024-06-06T19:29:42.260" v="1680" actId="26606"/>
          <ac:spMkLst>
            <pc:docMk/>
            <pc:sldMk cId="2471701124" sldId="278"/>
            <ac:spMk id="12" creationId="{7F488E8B-4E1E-4402-8935-D4E6C02615C7}"/>
          </ac:spMkLst>
        </pc:spChg>
        <pc:picChg chg="add mod">
          <ac:chgData name="David Heller" userId="30e0188ba556298d" providerId="LiveId" clId="{558D46E5-BD8E-43D3-9CFF-95944F4759C2}" dt="2024-06-06T19:29:45.093" v="1681"/>
          <ac:picMkLst>
            <pc:docMk/>
            <pc:sldMk cId="2471701124" sldId="278"/>
            <ac:picMk id="4" creationId="{B27068C5-3B57-BBCE-DBF8-B50730272238}"/>
          </ac:picMkLst>
        </pc:picChg>
      </pc:sldChg>
      <pc:sldChg chg="new del">
        <pc:chgData name="David Heller" userId="30e0188ba556298d" providerId="LiveId" clId="{558D46E5-BD8E-43D3-9CFF-95944F4759C2}" dt="2024-06-06T19:12:25.781" v="1452" actId="680"/>
        <pc:sldMkLst>
          <pc:docMk/>
          <pc:sldMk cId="2413582391" sldId="279"/>
        </pc:sldMkLst>
      </pc:sldChg>
      <pc:sldChg chg="addSp delSp modSp add mod">
        <pc:chgData name="David Heller" userId="30e0188ba556298d" providerId="LiveId" clId="{558D46E5-BD8E-43D3-9CFF-95944F4759C2}" dt="2024-06-06T19:15:04.629" v="1484" actId="255"/>
        <pc:sldMkLst>
          <pc:docMk/>
          <pc:sldMk cId="4260021713" sldId="279"/>
        </pc:sldMkLst>
        <pc:spChg chg="mod">
          <ac:chgData name="David Heller" userId="30e0188ba556298d" providerId="LiveId" clId="{558D46E5-BD8E-43D3-9CFF-95944F4759C2}" dt="2024-06-06T19:15:04.629" v="1484" actId="255"/>
          <ac:spMkLst>
            <pc:docMk/>
            <pc:sldMk cId="4260021713" sldId="279"/>
            <ac:spMk id="2" creationId="{80DD89D3-E7F0-91B5-A425-BCCBDA9E59AD}"/>
          </ac:spMkLst>
        </pc:spChg>
        <pc:spChg chg="del">
          <ac:chgData name="David Heller" userId="30e0188ba556298d" providerId="LiveId" clId="{558D46E5-BD8E-43D3-9CFF-95944F4759C2}" dt="2024-06-06T19:13:02.212" v="1456" actId="478"/>
          <ac:spMkLst>
            <pc:docMk/>
            <pc:sldMk cId="4260021713" sldId="279"/>
            <ac:spMk id="3" creationId="{5E400ECC-E12F-6CAB-AA0C-41AA3168585F}"/>
          </ac:spMkLst>
        </pc:spChg>
        <pc:spChg chg="add del">
          <ac:chgData name="David Heller" userId="30e0188ba556298d" providerId="LiveId" clId="{558D46E5-BD8E-43D3-9CFF-95944F4759C2}" dt="2024-06-06T19:13:29.912" v="1466" actId="26606"/>
          <ac:spMkLst>
            <pc:docMk/>
            <pc:sldMk cId="4260021713" sldId="279"/>
            <ac:spMk id="5" creationId="{081EA652-8C6A-4E69-BEB9-170809474553}"/>
          </ac:spMkLst>
        </pc:spChg>
        <pc:spChg chg="add del">
          <ac:chgData name="David Heller" userId="30e0188ba556298d" providerId="LiveId" clId="{558D46E5-BD8E-43D3-9CFF-95944F4759C2}" dt="2024-06-06T19:13:29.912" v="1466" actId="26606"/>
          <ac:spMkLst>
            <pc:docMk/>
            <pc:sldMk cId="4260021713" sldId="279"/>
            <ac:spMk id="6" creationId="{5298780A-33B9-4EA2-8F67-DE68AD62841B}"/>
          </ac:spMkLst>
        </pc:spChg>
        <pc:spChg chg="add del">
          <ac:chgData name="David Heller" userId="30e0188ba556298d" providerId="LiveId" clId="{558D46E5-BD8E-43D3-9CFF-95944F4759C2}" dt="2024-06-06T19:13:29.912" v="1466" actId="26606"/>
          <ac:spMkLst>
            <pc:docMk/>
            <pc:sldMk cId="4260021713" sldId="279"/>
            <ac:spMk id="7" creationId="{7F488E8B-4E1E-4402-8935-D4E6C02615C7}"/>
          </ac:spMkLst>
        </pc:spChg>
        <pc:spChg chg="add mod">
          <ac:chgData name="David Heller" userId="30e0188ba556298d" providerId="LiveId" clId="{558D46E5-BD8E-43D3-9CFF-95944F4759C2}" dt="2024-06-06T19:13:29.912" v="1466" actId="26606"/>
          <ac:spMkLst>
            <pc:docMk/>
            <pc:sldMk cId="4260021713" sldId="279"/>
            <ac:spMk id="9" creationId="{E49FB05F-9E91-BDE1-8577-B2B0C61C9253}"/>
          </ac:spMkLst>
        </pc:spChg>
        <pc:spChg chg="add del">
          <ac:chgData name="David Heller" userId="30e0188ba556298d" providerId="LiveId" clId="{558D46E5-BD8E-43D3-9CFF-95944F4759C2}" dt="2024-06-06T19:13:29.912" v="1466" actId="26606"/>
          <ac:spMkLst>
            <pc:docMk/>
            <pc:sldMk cId="4260021713" sldId="279"/>
            <ac:spMk id="16" creationId="{6D22FA1E-E02A-4FC5-BBA6-577D6DA0C8C8}"/>
          </ac:spMkLst>
        </pc:spChg>
        <pc:spChg chg="add del">
          <ac:chgData name="David Heller" userId="30e0188ba556298d" providerId="LiveId" clId="{558D46E5-BD8E-43D3-9CFF-95944F4759C2}" dt="2024-06-06T19:13:29.912" v="1466" actId="26606"/>
          <ac:spMkLst>
            <pc:docMk/>
            <pc:sldMk cId="4260021713" sldId="279"/>
            <ac:spMk id="18" creationId="{05D27520-F270-4F3D-A46E-76A337B6E167}"/>
          </ac:spMkLst>
        </pc:spChg>
        <pc:picChg chg="mod ord">
          <ac:chgData name="David Heller" userId="30e0188ba556298d" providerId="LiveId" clId="{558D46E5-BD8E-43D3-9CFF-95944F4759C2}" dt="2024-06-06T19:13:29.912" v="1466" actId="26606"/>
          <ac:picMkLst>
            <pc:docMk/>
            <pc:sldMk cId="4260021713" sldId="279"/>
            <ac:picMk id="4" creationId="{4245F466-EF89-83E8-795B-B2434F74BDFB}"/>
          </ac:picMkLst>
        </pc:picChg>
        <pc:picChg chg="add mod">
          <ac:chgData name="David Heller" userId="30e0188ba556298d" providerId="LiveId" clId="{558D46E5-BD8E-43D3-9CFF-95944F4759C2}" dt="2024-06-06T19:13:29.912" v="1466" actId="26606"/>
          <ac:picMkLst>
            <pc:docMk/>
            <pc:sldMk cId="4260021713" sldId="279"/>
            <ac:picMk id="10" creationId="{DF113028-4A83-DE94-F8F1-BF40227AFA92}"/>
          </ac:picMkLst>
        </pc:picChg>
        <pc:picChg chg="add mod modCrop">
          <ac:chgData name="David Heller" userId="30e0188ba556298d" providerId="LiveId" clId="{558D46E5-BD8E-43D3-9CFF-95944F4759C2}" dt="2024-06-06T19:13:57.176" v="1472" actId="14100"/>
          <ac:picMkLst>
            <pc:docMk/>
            <pc:sldMk cId="4260021713" sldId="279"/>
            <ac:picMk id="11" creationId="{083F0CEF-FEC0-8F52-DF89-39D858351117}"/>
          </ac:picMkLst>
        </pc:picChg>
      </pc:sldChg>
      <pc:sldChg chg="addSp delSp modSp add mod ord">
        <pc:chgData name="David Heller" userId="30e0188ba556298d" providerId="LiveId" clId="{558D46E5-BD8E-43D3-9CFF-95944F4759C2}" dt="2024-06-06T19:22:27.973" v="1595" actId="1076"/>
        <pc:sldMkLst>
          <pc:docMk/>
          <pc:sldMk cId="3684975191" sldId="280"/>
        </pc:sldMkLst>
        <pc:spChg chg="mod">
          <ac:chgData name="David Heller" userId="30e0188ba556298d" providerId="LiveId" clId="{558D46E5-BD8E-43D3-9CFF-95944F4759C2}" dt="2024-06-06T19:21:50.668" v="1584"/>
          <ac:spMkLst>
            <pc:docMk/>
            <pc:sldMk cId="3684975191" sldId="280"/>
            <ac:spMk id="2" creationId="{8C394991-E7AD-3065-237C-BB2BD377C9C9}"/>
          </ac:spMkLst>
        </pc:spChg>
        <pc:spChg chg="del">
          <ac:chgData name="David Heller" userId="30e0188ba556298d" providerId="LiveId" clId="{558D46E5-BD8E-43D3-9CFF-95944F4759C2}" dt="2024-06-06T19:22:02.912" v="1588" actId="478"/>
          <ac:spMkLst>
            <pc:docMk/>
            <pc:sldMk cId="3684975191" sldId="280"/>
            <ac:spMk id="3" creationId="{10E544B1-CC6F-72FB-1DC3-4A5B6F4D5178}"/>
          </ac:spMkLst>
        </pc:spChg>
        <pc:spChg chg="add mod">
          <ac:chgData name="David Heller" userId="30e0188ba556298d" providerId="LiveId" clId="{558D46E5-BD8E-43D3-9CFF-95944F4759C2}" dt="2024-06-06T19:22:14.321" v="1589" actId="1076"/>
          <ac:spMkLst>
            <pc:docMk/>
            <pc:sldMk cId="3684975191" sldId="280"/>
            <ac:spMk id="8" creationId="{1CBF56A2-08DB-AD87-B236-A8E85EF16D78}"/>
          </ac:spMkLst>
        </pc:spChg>
        <pc:picChg chg="add mod">
          <ac:chgData name="David Heller" userId="30e0188ba556298d" providerId="LiveId" clId="{558D46E5-BD8E-43D3-9CFF-95944F4759C2}" dt="2024-06-06T19:22:16.427" v="1590" actId="1076"/>
          <ac:picMkLst>
            <pc:docMk/>
            <pc:sldMk cId="3684975191" sldId="280"/>
            <ac:picMk id="4" creationId="{DC96D0EB-FEFE-5D26-07E0-705D3E8F8D6E}"/>
          </ac:picMkLst>
        </pc:picChg>
        <pc:picChg chg="del">
          <ac:chgData name="David Heller" userId="30e0188ba556298d" providerId="LiveId" clId="{558D46E5-BD8E-43D3-9CFF-95944F4759C2}" dt="2024-06-06T19:21:56.070" v="1585" actId="478"/>
          <ac:picMkLst>
            <pc:docMk/>
            <pc:sldMk cId="3684975191" sldId="280"/>
            <ac:picMk id="5" creationId="{1E079649-068E-032A-3146-5F61212E4257}"/>
          </ac:picMkLst>
        </pc:picChg>
        <pc:picChg chg="add mod">
          <ac:chgData name="David Heller" userId="30e0188ba556298d" providerId="LiveId" clId="{558D46E5-BD8E-43D3-9CFF-95944F4759C2}" dt="2024-06-06T19:22:27.973" v="1595" actId="1076"/>
          <ac:picMkLst>
            <pc:docMk/>
            <pc:sldMk cId="3684975191" sldId="280"/>
            <ac:picMk id="9" creationId="{62819CBB-9C07-607D-BB81-3DA941F47C84}"/>
          </ac:picMkLst>
        </pc:picChg>
      </pc:sldChg>
      <pc:sldChg chg="modSp add mod ord">
        <pc:chgData name="David Heller" userId="30e0188ba556298d" providerId="LiveId" clId="{558D46E5-BD8E-43D3-9CFF-95944F4759C2}" dt="2024-06-06T19:32:13.747" v="1739" actId="1076"/>
        <pc:sldMkLst>
          <pc:docMk/>
          <pc:sldMk cId="1677889711" sldId="281"/>
        </pc:sldMkLst>
        <pc:spChg chg="mod">
          <ac:chgData name="David Heller" userId="30e0188ba556298d" providerId="LiveId" clId="{558D46E5-BD8E-43D3-9CFF-95944F4759C2}" dt="2024-06-06T19:32:13.747" v="1739" actId="1076"/>
          <ac:spMkLst>
            <pc:docMk/>
            <pc:sldMk cId="1677889711" sldId="281"/>
            <ac:spMk id="2" creationId="{8AE5BDE5-F198-DAAC-4C18-710DEE40C2E1}"/>
          </ac:spMkLst>
        </pc:spChg>
        <pc:spChg chg="mod">
          <ac:chgData name="David Heller" userId="30e0188ba556298d" providerId="LiveId" clId="{558D46E5-BD8E-43D3-9CFF-95944F4759C2}" dt="2024-06-06T19:32:08.069" v="1737" actId="1076"/>
          <ac:spMkLst>
            <pc:docMk/>
            <pc:sldMk cId="1677889711" sldId="281"/>
            <ac:spMk id="3" creationId="{A4D5D88D-F1E1-9A8F-7CC0-A7828745781C}"/>
          </ac:spMkLst>
        </pc:spChg>
        <pc:picChg chg="mod">
          <ac:chgData name="David Heller" userId="30e0188ba556298d" providerId="LiveId" clId="{558D46E5-BD8E-43D3-9CFF-95944F4759C2}" dt="2024-06-06T19:32:10.423" v="1738" actId="1076"/>
          <ac:picMkLst>
            <pc:docMk/>
            <pc:sldMk cId="1677889711" sldId="281"/>
            <ac:picMk id="7" creationId="{367C5288-EC18-A9AB-60A3-C847818215D7}"/>
          </ac:picMkLst>
        </pc:picChg>
      </pc:sldChg>
      <pc:sldChg chg="addSp modSp new mod setBg">
        <pc:chgData name="David Heller" userId="30e0188ba556298d" providerId="LiveId" clId="{558D46E5-BD8E-43D3-9CFF-95944F4759C2}" dt="2024-06-06T19:41:29.466" v="1897"/>
        <pc:sldMkLst>
          <pc:docMk/>
          <pc:sldMk cId="3576412495" sldId="282"/>
        </pc:sldMkLst>
        <pc:spChg chg="mod">
          <ac:chgData name="David Heller" userId="30e0188ba556298d" providerId="LiveId" clId="{558D46E5-BD8E-43D3-9CFF-95944F4759C2}" dt="2024-06-06T19:41:21.857" v="1896" actId="403"/>
          <ac:spMkLst>
            <pc:docMk/>
            <pc:sldMk cId="3576412495" sldId="282"/>
            <ac:spMk id="2" creationId="{087E017D-590B-6B2D-2384-1D0E849C5D26}"/>
          </ac:spMkLst>
        </pc:spChg>
        <pc:spChg chg="mod">
          <ac:chgData name="David Heller" userId="30e0188ba556298d" providerId="LiveId" clId="{558D46E5-BD8E-43D3-9CFF-95944F4759C2}" dt="2024-06-06T19:41:17.709" v="1892" actId="1076"/>
          <ac:spMkLst>
            <pc:docMk/>
            <pc:sldMk cId="3576412495" sldId="282"/>
            <ac:spMk id="3" creationId="{41D5D4AB-A0E0-8102-586F-EB82CE777A7A}"/>
          </ac:spMkLst>
        </pc:spChg>
        <pc:spChg chg="add">
          <ac:chgData name="David Heller" userId="30e0188ba556298d" providerId="LiveId" clId="{558D46E5-BD8E-43D3-9CFF-95944F4759C2}" dt="2024-06-06T19:41:15.200" v="1891" actId="26606"/>
          <ac:spMkLst>
            <pc:docMk/>
            <pc:sldMk cId="3576412495" sldId="282"/>
            <ac:spMk id="8" creationId="{081EA652-8C6A-4E69-BEB9-170809474553}"/>
          </ac:spMkLst>
        </pc:spChg>
        <pc:spChg chg="add">
          <ac:chgData name="David Heller" userId="30e0188ba556298d" providerId="LiveId" clId="{558D46E5-BD8E-43D3-9CFF-95944F4759C2}" dt="2024-06-06T19:41:15.200" v="1891" actId="26606"/>
          <ac:spMkLst>
            <pc:docMk/>
            <pc:sldMk cId="3576412495" sldId="282"/>
            <ac:spMk id="10" creationId="{5298780A-33B9-4EA2-8F67-DE68AD62841B}"/>
          </ac:spMkLst>
        </pc:spChg>
        <pc:spChg chg="add">
          <ac:chgData name="David Heller" userId="30e0188ba556298d" providerId="LiveId" clId="{558D46E5-BD8E-43D3-9CFF-95944F4759C2}" dt="2024-06-06T19:41:15.200" v="1891" actId="26606"/>
          <ac:spMkLst>
            <pc:docMk/>
            <pc:sldMk cId="3576412495" sldId="282"/>
            <ac:spMk id="12" creationId="{7F488E8B-4E1E-4402-8935-D4E6C02615C7}"/>
          </ac:spMkLst>
        </pc:spChg>
        <pc:picChg chg="add mod">
          <ac:chgData name="David Heller" userId="30e0188ba556298d" providerId="LiveId" clId="{558D46E5-BD8E-43D3-9CFF-95944F4759C2}" dt="2024-06-06T19:41:29.466" v="1897"/>
          <ac:picMkLst>
            <pc:docMk/>
            <pc:sldMk cId="3576412495" sldId="282"/>
            <ac:picMk id="4" creationId="{E7693D96-78B4-25E3-3B84-F889E4C798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32F1-7FEB-B595-6FA9-ACC1795D5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180AE-E078-C253-C314-2FD0B1950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E0B48-85B0-DF77-6500-49F87470497F}"/>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55EE0498-5FBA-F454-3BA7-66C600CE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FF47E-EAE4-B00F-C81F-C3CE9E9BEE14}"/>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101002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7B5B-4E41-08F2-18F7-E8E63B8F5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0C173-69A0-7120-A11C-A76DC9EA2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B9A76-B551-E68E-9710-1790CE2CDF4D}"/>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E4BBE81D-3B02-4770-16BF-E2C9E5AC3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038F5-8264-4AA8-D569-28D9C1894223}"/>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244321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D442A-8B7D-C5B1-E626-3600153F78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B3CEA1-6FF6-E1E3-D873-48F37904D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7B8A-5E80-E8B9-0EED-0D84F5421BC6}"/>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AA7DF7F7-EC53-3F7E-53BE-23DE3DB12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76DE9-FE99-4B56-669F-625766EE7FC0}"/>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414751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A52-0AA3-C591-1532-856518688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B6B89-C4C0-16A6-690A-882204840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45281-5711-B9D3-74EB-5CC50D7CFFCF}"/>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9CA56DFD-9B6F-EB85-F8DC-752D75809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EF3C7-C5BF-FBE5-320E-54D3F7DBB6F1}"/>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367879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6819-A75C-34B8-D163-7822E4680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25F19-C5B2-2C6D-6D70-7D015392A2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4F577-DF0C-4D7B-CDB8-7988BFBAC805}"/>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ADD7E54A-0043-E17D-4932-97E556D06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8BF1F-C653-1D9D-9ECA-3BCE538DB86B}"/>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249062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2BB6-10CC-1D7A-4276-6EDE1C40F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FE321-EEE2-0CEA-F054-D73F6C0305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8A211-50CC-BAAB-4223-C20AB4296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6736C3-BE0C-609B-3A36-5640DBF1F0F7}"/>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6" name="Footer Placeholder 5">
            <a:extLst>
              <a:ext uri="{FF2B5EF4-FFF2-40B4-BE49-F238E27FC236}">
                <a16:creationId xmlns:a16="http://schemas.microsoft.com/office/drawing/2014/main" id="{959DF55A-B827-299F-4A07-D6A6FFF8A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C8707-73E8-2B59-D3E4-773106E2DF37}"/>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166647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EEBE-0D2A-252A-24A0-10571B37C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DC71-F377-1ADD-5B4C-9114C3121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7D4D0-3B76-F3EA-6342-8A0401FF65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DD24C-AA78-2B7B-555F-D8F3815A5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A781C0-0C2B-035B-E369-B0108BC472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DA675F-E1AA-5F6B-2EA7-8D54691B840A}"/>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8" name="Footer Placeholder 7">
            <a:extLst>
              <a:ext uri="{FF2B5EF4-FFF2-40B4-BE49-F238E27FC236}">
                <a16:creationId xmlns:a16="http://schemas.microsoft.com/office/drawing/2014/main" id="{18EE3509-A811-6FC8-435A-F8051E6DE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25F8D-21F9-ECCD-CC9D-62A37A6C8C88}"/>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366046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4C70-96AD-180D-7B67-73442A682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5EAF7-22F7-54CA-7AA1-6F28C746B264}"/>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4" name="Footer Placeholder 3">
            <a:extLst>
              <a:ext uri="{FF2B5EF4-FFF2-40B4-BE49-F238E27FC236}">
                <a16:creationId xmlns:a16="http://schemas.microsoft.com/office/drawing/2014/main" id="{8898B159-EF9E-0684-803C-DE132E27F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233950-25A1-96E2-EDBD-02898E2D8C7A}"/>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306122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38E59-DB5D-C7C2-A961-FE4FF4CA59C9}"/>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3" name="Footer Placeholder 2">
            <a:extLst>
              <a:ext uri="{FF2B5EF4-FFF2-40B4-BE49-F238E27FC236}">
                <a16:creationId xmlns:a16="http://schemas.microsoft.com/office/drawing/2014/main" id="{7E8FAD08-104D-9998-F8F8-CFD9378B3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B18F54-F259-C2AE-CEE0-DB9CF4AE2313}"/>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370228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2EED-4093-CA76-4D2D-2B5D38761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C507C5-DACD-745D-907B-E9F0FA78C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6619E-C697-298F-3604-17028913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84CDD-7DF8-8062-E01B-057909B5D618}"/>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6" name="Footer Placeholder 5">
            <a:extLst>
              <a:ext uri="{FF2B5EF4-FFF2-40B4-BE49-F238E27FC236}">
                <a16:creationId xmlns:a16="http://schemas.microsoft.com/office/drawing/2014/main" id="{A6D3F777-51E6-2082-3C11-079B94C65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D2AE0-CEA5-76B0-DB3F-41566E655306}"/>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345494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ACB7-05A3-5589-26AA-6DC95E8DE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5ED3C6-D9FF-70E0-B78B-3B3E38BE6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F1358-C601-60FE-3A06-BB84D88AD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14477-80C4-E549-0141-4ECA4E643E3C}"/>
              </a:ext>
            </a:extLst>
          </p:cNvPr>
          <p:cNvSpPr>
            <a:spLocks noGrp="1"/>
          </p:cNvSpPr>
          <p:nvPr>
            <p:ph type="dt" sz="half" idx="10"/>
          </p:nvPr>
        </p:nvSpPr>
        <p:spPr/>
        <p:txBody>
          <a:bodyPr/>
          <a:lstStyle/>
          <a:p>
            <a:fld id="{5FC0076B-C185-476B-B82B-C91215D83B1B}" type="datetimeFigureOut">
              <a:rPr lang="en-US" smtClean="0"/>
              <a:t>6/6/2024</a:t>
            </a:fld>
            <a:endParaRPr lang="en-US"/>
          </a:p>
        </p:txBody>
      </p:sp>
      <p:sp>
        <p:nvSpPr>
          <p:cNvPr id="6" name="Footer Placeholder 5">
            <a:extLst>
              <a:ext uri="{FF2B5EF4-FFF2-40B4-BE49-F238E27FC236}">
                <a16:creationId xmlns:a16="http://schemas.microsoft.com/office/drawing/2014/main" id="{9217F978-B5B7-20B1-E417-C6B85F87A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D9D3B-4D6D-C6AD-44D6-51D26F612A76}"/>
              </a:ext>
            </a:extLst>
          </p:cNvPr>
          <p:cNvSpPr>
            <a:spLocks noGrp="1"/>
          </p:cNvSpPr>
          <p:nvPr>
            <p:ph type="sldNum" sz="quarter" idx="12"/>
          </p:nvPr>
        </p:nvSpPr>
        <p:spPr/>
        <p:txBody>
          <a:bodyPr/>
          <a:lstStyle/>
          <a:p>
            <a:fld id="{DB3401AF-FB79-4275-9623-7058A2D6E73C}" type="slidenum">
              <a:rPr lang="en-US" smtClean="0"/>
              <a:t>‹#›</a:t>
            </a:fld>
            <a:endParaRPr lang="en-US"/>
          </a:p>
        </p:txBody>
      </p:sp>
    </p:spTree>
    <p:extLst>
      <p:ext uri="{BB962C8B-B14F-4D97-AF65-F5344CB8AC3E}">
        <p14:creationId xmlns:p14="http://schemas.microsoft.com/office/powerpoint/2010/main" val="24338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CEFEB-696C-F2D7-D5B0-B90AA2AA7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0DD637-D103-5035-7E21-5720AA8A4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0B7FC-93C6-0DA8-C9DE-0572AF899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C0076B-C185-476B-B82B-C91215D83B1B}" type="datetimeFigureOut">
              <a:rPr lang="en-US" smtClean="0"/>
              <a:t>6/6/2024</a:t>
            </a:fld>
            <a:endParaRPr lang="en-US"/>
          </a:p>
        </p:txBody>
      </p:sp>
      <p:sp>
        <p:nvSpPr>
          <p:cNvPr id="5" name="Footer Placeholder 4">
            <a:extLst>
              <a:ext uri="{FF2B5EF4-FFF2-40B4-BE49-F238E27FC236}">
                <a16:creationId xmlns:a16="http://schemas.microsoft.com/office/drawing/2014/main" id="{FE2089D7-B67D-110F-9BAA-FDEF52E71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8CB626-D8EB-69B8-078D-F5610BD91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3401AF-FB79-4275-9623-7058A2D6E73C}" type="slidenum">
              <a:rPr lang="en-US" smtClean="0"/>
              <a:t>‹#›</a:t>
            </a:fld>
            <a:endParaRPr lang="en-US"/>
          </a:p>
        </p:txBody>
      </p:sp>
    </p:spTree>
    <p:extLst>
      <p:ext uri="{BB962C8B-B14F-4D97-AF65-F5344CB8AC3E}">
        <p14:creationId xmlns:p14="http://schemas.microsoft.com/office/powerpoint/2010/main" val="348876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ight Triangle 207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3" name="Rectangle 207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89FC5-B23A-FBC4-006A-44B52F25B7FA}"/>
              </a:ext>
            </a:extLst>
          </p:cNvPr>
          <p:cNvSpPr>
            <a:spLocks noGrp="1"/>
          </p:cNvSpPr>
          <p:nvPr>
            <p:ph type="ctrTitle"/>
          </p:nvPr>
        </p:nvSpPr>
        <p:spPr>
          <a:xfrm>
            <a:off x="2818708" y="922600"/>
            <a:ext cx="5925989" cy="3167510"/>
          </a:xfrm>
        </p:spPr>
        <p:txBody>
          <a:bodyPr anchor="b">
            <a:normAutofit/>
          </a:bodyPr>
          <a:lstStyle/>
          <a:p>
            <a:r>
              <a:rPr lang="en-US" sz="8800" dirty="0"/>
              <a:t>A/B Testing Analysis</a:t>
            </a:r>
          </a:p>
        </p:txBody>
      </p:sp>
      <p:sp>
        <p:nvSpPr>
          <p:cNvPr id="3" name="Subtitle 2">
            <a:extLst>
              <a:ext uri="{FF2B5EF4-FFF2-40B4-BE49-F238E27FC236}">
                <a16:creationId xmlns:a16="http://schemas.microsoft.com/office/drawing/2014/main" id="{82D15DE2-E7C1-B701-06E9-7E5C9D235C61}"/>
              </a:ext>
            </a:extLst>
          </p:cNvPr>
          <p:cNvSpPr>
            <a:spLocks noGrp="1"/>
          </p:cNvSpPr>
          <p:nvPr>
            <p:ph type="subTitle" idx="1"/>
          </p:nvPr>
        </p:nvSpPr>
        <p:spPr>
          <a:xfrm>
            <a:off x="2818710" y="4716953"/>
            <a:ext cx="5925987" cy="1312657"/>
          </a:xfrm>
        </p:spPr>
        <p:txBody>
          <a:bodyPr anchor="t">
            <a:normAutofit/>
          </a:bodyPr>
          <a:lstStyle/>
          <a:p>
            <a:r>
              <a:rPr lang="en-US" sz="3200" dirty="0"/>
              <a:t>David Heller</a:t>
            </a:r>
          </a:p>
        </p:txBody>
      </p:sp>
      <p:pic>
        <p:nvPicPr>
          <p:cNvPr id="5" name="Graphic 4" descr="Internet Of Things outline">
            <a:extLst>
              <a:ext uri="{FF2B5EF4-FFF2-40B4-BE49-F238E27FC236}">
                <a16:creationId xmlns:a16="http://schemas.microsoft.com/office/drawing/2014/main" id="{25CAFCE0-8766-DD0E-0E4E-12393539DD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365375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F24B8-2E68-22E4-7398-20DDD4C0C27E}"/>
              </a:ext>
            </a:extLst>
          </p:cNvPr>
          <p:cNvSpPr>
            <a:spLocks noGrp="1"/>
          </p:cNvSpPr>
          <p:nvPr>
            <p:ph type="title"/>
          </p:nvPr>
        </p:nvSpPr>
        <p:spPr>
          <a:xfrm>
            <a:off x="5255260" y="843368"/>
            <a:ext cx="5852711" cy="1597228"/>
          </a:xfrm>
        </p:spPr>
        <p:txBody>
          <a:bodyPr>
            <a:normAutofit/>
          </a:bodyPr>
          <a:lstStyle/>
          <a:p>
            <a:r>
              <a:rPr lang="en-US" sz="6000" dirty="0"/>
              <a:t>Completion Rate</a:t>
            </a:r>
          </a:p>
        </p:txBody>
      </p:sp>
      <p:pic>
        <p:nvPicPr>
          <p:cNvPr id="7" name="Picture 6">
            <a:extLst>
              <a:ext uri="{FF2B5EF4-FFF2-40B4-BE49-F238E27FC236}">
                <a16:creationId xmlns:a16="http://schemas.microsoft.com/office/drawing/2014/main" id="{7BF39313-B48B-3C81-A510-F4B9A7A2EE79}"/>
              </a:ext>
            </a:extLst>
          </p:cNvPr>
          <p:cNvPicPr>
            <a:picLocks noChangeAspect="1"/>
          </p:cNvPicPr>
          <p:nvPr/>
        </p:nvPicPr>
        <p:blipFill>
          <a:blip r:embed="rId2"/>
          <a:stretch>
            <a:fillRect/>
          </a:stretch>
        </p:blipFill>
        <p:spPr>
          <a:xfrm>
            <a:off x="1466010" y="913737"/>
            <a:ext cx="3144077" cy="5030525"/>
          </a:xfrm>
          <a:prstGeom prst="rect">
            <a:avLst/>
          </a:prstGeom>
        </p:spPr>
      </p:pic>
      <p:sp>
        <p:nvSpPr>
          <p:cNvPr id="11" name="Content Placeholder 10">
            <a:extLst>
              <a:ext uri="{FF2B5EF4-FFF2-40B4-BE49-F238E27FC236}">
                <a16:creationId xmlns:a16="http://schemas.microsoft.com/office/drawing/2014/main" id="{53C95EE5-1CF3-C330-BC1C-E8D04C7991C4}"/>
              </a:ext>
            </a:extLst>
          </p:cNvPr>
          <p:cNvSpPr>
            <a:spLocks noGrp="1"/>
          </p:cNvSpPr>
          <p:nvPr>
            <p:ph idx="1"/>
          </p:nvPr>
        </p:nvSpPr>
        <p:spPr>
          <a:xfrm>
            <a:off x="5227059" y="2424990"/>
            <a:ext cx="5625819" cy="2836558"/>
          </a:xfrm>
        </p:spPr>
        <p:txBody>
          <a:bodyPr anchor="t">
            <a:normAutofit/>
          </a:bodyPr>
          <a:lstStyle/>
          <a:p>
            <a:r>
              <a:rPr lang="en-US" sz="2000" b="0" i="0" dirty="0">
                <a:effectLst/>
                <a:highlight>
                  <a:srgbClr val="FFFFFF"/>
                </a:highlight>
                <a:latin typeface="Helvetica Neue"/>
              </a:rPr>
              <a:t>The test group has a higher completion rate (69.29%) compared to the control group (65.58%). This indicates that the variation being tested is more effective in guiding users to complete the process and reach the final 'confirm' step.</a:t>
            </a:r>
          </a:p>
          <a:p>
            <a:r>
              <a:rPr lang="en-US" sz="2000" b="0" i="0" dirty="0">
                <a:effectLst/>
                <a:highlight>
                  <a:srgbClr val="FFFFFF"/>
                </a:highlight>
                <a:latin typeface="Helvetica Neue"/>
              </a:rPr>
              <a:t>Percentage increase in the completion rate from the control group to the test group: 3.71%</a:t>
            </a:r>
          </a:p>
          <a:p>
            <a:endParaRPr lang="en-US" sz="1700" dirty="0"/>
          </a:p>
        </p:txBody>
      </p:sp>
      <p:pic>
        <p:nvPicPr>
          <p:cNvPr id="12" name="Graphic 11" descr="Internet Of Things outline">
            <a:extLst>
              <a:ext uri="{FF2B5EF4-FFF2-40B4-BE49-F238E27FC236}">
                <a16:creationId xmlns:a16="http://schemas.microsoft.com/office/drawing/2014/main" id="{24784DDD-5A5B-1EEE-66A5-BDF3FC7DB1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55718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94991-E7AD-3065-237C-BB2BD377C9C9}"/>
              </a:ext>
            </a:extLst>
          </p:cNvPr>
          <p:cNvSpPr>
            <a:spLocks noGrp="1"/>
          </p:cNvSpPr>
          <p:nvPr>
            <p:ph type="title"/>
          </p:nvPr>
        </p:nvSpPr>
        <p:spPr>
          <a:xfrm>
            <a:off x="1101992" y="500764"/>
            <a:ext cx="9984615" cy="1597228"/>
          </a:xfrm>
        </p:spPr>
        <p:txBody>
          <a:bodyPr>
            <a:normAutofit/>
          </a:bodyPr>
          <a:lstStyle/>
          <a:p>
            <a:r>
              <a:rPr lang="en-US" sz="6000" dirty="0"/>
              <a:t>Time Spent on Each Step</a:t>
            </a:r>
          </a:p>
        </p:txBody>
      </p:sp>
      <p:pic>
        <p:nvPicPr>
          <p:cNvPr id="5" name="Picture 4">
            <a:extLst>
              <a:ext uri="{FF2B5EF4-FFF2-40B4-BE49-F238E27FC236}">
                <a16:creationId xmlns:a16="http://schemas.microsoft.com/office/drawing/2014/main" id="{1E079649-068E-032A-3146-5F61212E4257}"/>
              </a:ext>
            </a:extLst>
          </p:cNvPr>
          <p:cNvPicPr>
            <a:picLocks noChangeAspect="1"/>
          </p:cNvPicPr>
          <p:nvPr/>
        </p:nvPicPr>
        <p:blipFill>
          <a:blip r:embed="rId2"/>
          <a:stretch>
            <a:fillRect/>
          </a:stretch>
        </p:blipFill>
        <p:spPr>
          <a:xfrm>
            <a:off x="780259" y="1815006"/>
            <a:ext cx="7198425" cy="4175084"/>
          </a:xfrm>
          <a:prstGeom prst="rect">
            <a:avLst/>
          </a:prstGeom>
        </p:spPr>
      </p:pic>
      <p:sp>
        <p:nvSpPr>
          <p:cNvPr id="3" name="Content Placeholder 2">
            <a:extLst>
              <a:ext uri="{FF2B5EF4-FFF2-40B4-BE49-F238E27FC236}">
                <a16:creationId xmlns:a16="http://schemas.microsoft.com/office/drawing/2014/main" id="{10E544B1-CC6F-72FB-1DC3-4A5B6F4D5178}"/>
              </a:ext>
            </a:extLst>
          </p:cNvPr>
          <p:cNvSpPr>
            <a:spLocks noGrp="1"/>
          </p:cNvSpPr>
          <p:nvPr>
            <p:ph idx="1"/>
          </p:nvPr>
        </p:nvSpPr>
        <p:spPr>
          <a:xfrm>
            <a:off x="8060430" y="2206610"/>
            <a:ext cx="2969438" cy="2728198"/>
          </a:xfrm>
        </p:spPr>
        <p:txBody>
          <a:bodyPr anchor="t">
            <a:normAutofit/>
          </a:bodyPr>
          <a:lstStyle/>
          <a:p>
            <a:pPr marL="0" indent="0">
              <a:buNone/>
            </a:pPr>
            <a:r>
              <a:rPr lang="en-US" sz="1900" b="0" i="0" dirty="0">
                <a:effectLst/>
                <a:highlight>
                  <a:srgbClr val="FFFFFF"/>
                </a:highlight>
                <a:latin typeface="Helvetica Neue"/>
              </a:rPr>
              <a:t>The Test variation shows a decrease in the average total time taken compared to the Control variation (102.79 vs 128.36 seconds) </a:t>
            </a:r>
          </a:p>
          <a:p>
            <a:pPr marL="0" indent="0">
              <a:buNone/>
            </a:pPr>
            <a:endParaRPr lang="en-US" sz="1900" dirty="0"/>
          </a:p>
        </p:txBody>
      </p:sp>
      <p:pic>
        <p:nvPicPr>
          <p:cNvPr id="6" name="Graphic 5" descr="Internet Of Things outline">
            <a:extLst>
              <a:ext uri="{FF2B5EF4-FFF2-40B4-BE49-F238E27FC236}">
                <a16:creationId xmlns:a16="http://schemas.microsoft.com/office/drawing/2014/main" id="{7B37CFF5-0107-002D-21F5-0B74374C74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8951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A8AAD-4155-2375-D0F7-9CD083F24207}"/>
              </a:ext>
            </a:extLst>
          </p:cNvPr>
          <p:cNvSpPr>
            <a:spLocks noGrp="1"/>
          </p:cNvSpPr>
          <p:nvPr>
            <p:ph type="title"/>
          </p:nvPr>
        </p:nvSpPr>
        <p:spPr>
          <a:xfrm>
            <a:off x="5545221" y="794202"/>
            <a:ext cx="5852711" cy="1597228"/>
          </a:xfrm>
        </p:spPr>
        <p:txBody>
          <a:bodyPr vert="horz" lIns="91440" tIns="45720" rIns="91440" bIns="45720" rtlCol="0" anchor="ctr">
            <a:normAutofit/>
          </a:bodyPr>
          <a:lstStyle/>
          <a:p>
            <a:r>
              <a:rPr lang="en-US" sz="6000" kern="1200" dirty="0">
                <a:solidFill>
                  <a:schemeClr val="tx1"/>
                </a:solidFill>
                <a:latin typeface="+mj-lt"/>
                <a:ea typeface="+mj-ea"/>
                <a:cs typeface="+mj-cs"/>
              </a:rPr>
              <a:t>Error Rate</a:t>
            </a:r>
          </a:p>
        </p:txBody>
      </p:sp>
      <p:pic>
        <p:nvPicPr>
          <p:cNvPr id="5" name="Content Placeholder 4">
            <a:extLst>
              <a:ext uri="{FF2B5EF4-FFF2-40B4-BE49-F238E27FC236}">
                <a16:creationId xmlns:a16="http://schemas.microsoft.com/office/drawing/2014/main" id="{8F9DA633-0028-5389-7F0F-C2F7F6F3F8DF}"/>
              </a:ext>
            </a:extLst>
          </p:cNvPr>
          <p:cNvPicPr>
            <a:picLocks noGrp="1" noChangeAspect="1"/>
          </p:cNvPicPr>
          <p:nvPr>
            <p:ph idx="1"/>
          </p:nvPr>
        </p:nvPicPr>
        <p:blipFill>
          <a:blip r:embed="rId2"/>
          <a:stretch>
            <a:fillRect/>
          </a:stretch>
        </p:blipFill>
        <p:spPr>
          <a:xfrm>
            <a:off x="1524564" y="728986"/>
            <a:ext cx="3291840" cy="5396460"/>
          </a:xfrm>
          <a:prstGeom prst="rect">
            <a:avLst/>
          </a:prstGeom>
        </p:spPr>
      </p:pic>
      <p:sp>
        <p:nvSpPr>
          <p:cNvPr id="6" name="TextBox 5">
            <a:extLst>
              <a:ext uri="{FF2B5EF4-FFF2-40B4-BE49-F238E27FC236}">
                <a16:creationId xmlns:a16="http://schemas.microsoft.com/office/drawing/2014/main" id="{0C52C2E5-688C-E593-5A6C-B6A9F64A1431}"/>
              </a:ext>
            </a:extLst>
          </p:cNvPr>
          <p:cNvSpPr txBox="1"/>
          <p:nvPr/>
        </p:nvSpPr>
        <p:spPr>
          <a:xfrm>
            <a:off x="5387925" y="2391430"/>
            <a:ext cx="5509923" cy="3131971"/>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200" b="1" dirty="0">
                <a:effectLst/>
                <a:highlight>
                  <a:srgbClr val="FFFFFF"/>
                </a:highlight>
                <a:latin typeface="Helvetica Neue"/>
              </a:rPr>
              <a:t>Higher Error Rate in Test Group:</a:t>
            </a:r>
          </a:p>
          <a:p>
            <a:pPr>
              <a:lnSpc>
                <a:spcPct val="90000"/>
              </a:lnSpc>
              <a:spcAft>
                <a:spcPts val="600"/>
              </a:spcAft>
            </a:pPr>
            <a:r>
              <a:rPr lang="en-US" sz="2200" b="0" dirty="0">
                <a:effectLst/>
                <a:highlight>
                  <a:srgbClr val="FFFFFF"/>
                </a:highlight>
                <a:latin typeface="Helvetica Neue"/>
              </a:rPr>
              <a:t>The test group has a higher error rate (9.14%) compared to the control group (6.70%).</a:t>
            </a:r>
          </a:p>
          <a:p>
            <a:pPr indent="-228600">
              <a:lnSpc>
                <a:spcPct val="90000"/>
              </a:lnSpc>
              <a:spcAft>
                <a:spcPts val="600"/>
              </a:spcAft>
              <a:buFont typeface="Arial" panose="020B0604020202020204" pitchFamily="34" charset="0"/>
              <a:buChar char="•"/>
            </a:pPr>
            <a:endParaRPr lang="en-US" sz="2200" b="1" dirty="0">
              <a:effectLst/>
              <a:highlight>
                <a:srgbClr val="FFFFFF"/>
              </a:highlight>
              <a:latin typeface="Helvetica Neue"/>
            </a:endParaRPr>
          </a:p>
          <a:p>
            <a:pPr indent="-228600">
              <a:lnSpc>
                <a:spcPct val="90000"/>
              </a:lnSpc>
              <a:spcAft>
                <a:spcPts val="600"/>
              </a:spcAft>
              <a:buFont typeface="Arial" panose="020B0604020202020204" pitchFamily="34" charset="0"/>
              <a:buChar char="•"/>
            </a:pPr>
            <a:r>
              <a:rPr lang="en-US" sz="2200" b="1" dirty="0">
                <a:effectLst/>
                <a:highlight>
                  <a:srgbClr val="FFFFFF"/>
                </a:highlight>
                <a:latin typeface="Helvetica Neue"/>
              </a:rPr>
              <a:t>User Experience Insight:</a:t>
            </a:r>
          </a:p>
          <a:p>
            <a:pPr>
              <a:lnSpc>
                <a:spcPct val="90000"/>
              </a:lnSpc>
              <a:spcAft>
                <a:spcPts val="600"/>
              </a:spcAft>
            </a:pPr>
            <a:r>
              <a:rPr lang="en-US" sz="2200" b="0" dirty="0">
                <a:effectLst/>
                <a:highlight>
                  <a:srgbClr val="FFFFFF"/>
                </a:highlight>
                <a:latin typeface="Helvetica Neue"/>
              </a:rPr>
              <a:t>The higher error rate in the test group is a signal that the new design, process, or feature being tested could need adjustments to improve user experience and reduce confusion.</a:t>
            </a:r>
          </a:p>
          <a:p>
            <a:pPr indent="-228600">
              <a:lnSpc>
                <a:spcPct val="90000"/>
              </a:lnSpc>
              <a:spcAft>
                <a:spcPts val="600"/>
              </a:spcAft>
              <a:buFont typeface="Arial" panose="020B0604020202020204" pitchFamily="34" charset="0"/>
              <a:buChar char="•"/>
            </a:pPr>
            <a:endParaRPr lang="en-US" sz="1600" dirty="0"/>
          </a:p>
        </p:txBody>
      </p:sp>
      <p:pic>
        <p:nvPicPr>
          <p:cNvPr id="7" name="Graphic 6" descr="Internet Of Things outline">
            <a:extLst>
              <a:ext uri="{FF2B5EF4-FFF2-40B4-BE49-F238E27FC236}">
                <a16:creationId xmlns:a16="http://schemas.microsoft.com/office/drawing/2014/main" id="{E97D6054-F8A5-7D5F-624B-14F0B7514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131047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94991-E7AD-3065-237C-BB2BD377C9C9}"/>
              </a:ext>
            </a:extLst>
          </p:cNvPr>
          <p:cNvSpPr>
            <a:spLocks noGrp="1"/>
          </p:cNvSpPr>
          <p:nvPr>
            <p:ph type="title"/>
          </p:nvPr>
        </p:nvSpPr>
        <p:spPr>
          <a:xfrm>
            <a:off x="1101992" y="500764"/>
            <a:ext cx="9984615" cy="1597228"/>
          </a:xfrm>
        </p:spPr>
        <p:txBody>
          <a:bodyPr>
            <a:normAutofit/>
          </a:bodyPr>
          <a:lstStyle/>
          <a:p>
            <a:r>
              <a:rPr lang="en-US" sz="6000" dirty="0"/>
              <a:t>Step Abandonment Rate</a:t>
            </a:r>
          </a:p>
        </p:txBody>
      </p:sp>
      <p:pic>
        <p:nvPicPr>
          <p:cNvPr id="6" name="Graphic 5" descr="Internet Of Things outline">
            <a:extLst>
              <a:ext uri="{FF2B5EF4-FFF2-40B4-BE49-F238E27FC236}">
                <a16:creationId xmlns:a16="http://schemas.microsoft.com/office/drawing/2014/main" id="{7B37CFF5-0107-002D-21F5-0B74374C74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pic>
        <p:nvPicPr>
          <p:cNvPr id="4" name="Content Placeholder 4">
            <a:extLst>
              <a:ext uri="{FF2B5EF4-FFF2-40B4-BE49-F238E27FC236}">
                <a16:creationId xmlns:a16="http://schemas.microsoft.com/office/drawing/2014/main" id="{DC96D0EB-FEFE-5D26-07E0-705D3E8F8D6E}"/>
              </a:ext>
            </a:extLst>
          </p:cNvPr>
          <p:cNvPicPr>
            <a:picLocks noChangeAspect="1"/>
          </p:cNvPicPr>
          <p:nvPr/>
        </p:nvPicPr>
        <p:blipFill>
          <a:blip r:embed="rId4"/>
          <a:stretch>
            <a:fillRect/>
          </a:stretch>
        </p:blipFill>
        <p:spPr>
          <a:xfrm>
            <a:off x="701129" y="1737920"/>
            <a:ext cx="7552151" cy="4304725"/>
          </a:xfrm>
          <a:prstGeom prst="rect">
            <a:avLst/>
          </a:prstGeom>
        </p:spPr>
      </p:pic>
      <p:sp>
        <p:nvSpPr>
          <p:cNvPr id="8" name="Content Placeholder 7">
            <a:extLst>
              <a:ext uri="{FF2B5EF4-FFF2-40B4-BE49-F238E27FC236}">
                <a16:creationId xmlns:a16="http://schemas.microsoft.com/office/drawing/2014/main" id="{1CBF56A2-08DB-AD87-B236-A8E85EF16D78}"/>
              </a:ext>
            </a:extLst>
          </p:cNvPr>
          <p:cNvSpPr>
            <a:spLocks noGrp="1"/>
          </p:cNvSpPr>
          <p:nvPr>
            <p:ph idx="1"/>
          </p:nvPr>
        </p:nvSpPr>
        <p:spPr>
          <a:xfrm>
            <a:off x="866501" y="2220503"/>
            <a:ext cx="10515600" cy="4351338"/>
          </a:xfrm>
        </p:spPr>
        <p:txBody>
          <a:bodyPr/>
          <a:lstStyle/>
          <a:p>
            <a:endParaRPr lang="en-US" dirty="0"/>
          </a:p>
        </p:txBody>
      </p:sp>
      <p:pic>
        <p:nvPicPr>
          <p:cNvPr id="9" name="Picture 8">
            <a:extLst>
              <a:ext uri="{FF2B5EF4-FFF2-40B4-BE49-F238E27FC236}">
                <a16:creationId xmlns:a16="http://schemas.microsoft.com/office/drawing/2014/main" id="{62819CBB-9C07-607D-BB81-3DA941F47C84}"/>
              </a:ext>
            </a:extLst>
          </p:cNvPr>
          <p:cNvPicPr>
            <a:picLocks noChangeAspect="1"/>
          </p:cNvPicPr>
          <p:nvPr/>
        </p:nvPicPr>
        <p:blipFill>
          <a:blip r:embed="rId5"/>
          <a:stretch>
            <a:fillRect/>
          </a:stretch>
        </p:blipFill>
        <p:spPr>
          <a:xfrm>
            <a:off x="8324092" y="2339734"/>
            <a:ext cx="3067089" cy="1419947"/>
          </a:xfrm>
          <a:prstGeom prst="rect">
            <a:avLst/>
          </a:prstGeom>
        </p:spPr>
      </p:pic>
    </p:spTree>
    <p:extLst>
      <p:ext uri="{BB962C8B-B14F-4D97-AF65-F5344CB8AC3E}">
        <p14:creationId xmlns:p14="http://schemas.microsoft.com/office/powerpoint/2010/main" val="368497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5BDE5-F198-DAAC-4C18-710DEE40C2E1}"/>
              </a:ext>
            </a:extLst>
          </p:cNvPr>
          <p:cNvSpPr>
            <a:spLocks noGrp="1"/>
          </p:cNvSpPr>
          <p:nvPr>
            <p:ph type="title"/>
          </p:nvPr>
        </p:nvSpPr>
        <p:spPr>
          <a:xfrm>
            <a:off x="5023137" y="770260"/>
            <a:ext cx="5852711" cy="1597228"/>
          </a:xfrm>
        </p:spPr>
        <p:txBody>
          <a:bodyPr>
            <a:normAutofit/>
          </a:bodyPr>
          <a:lstStyle/>
          <a:p>
            <a:r>
              <a:rPr lang="en-US" sz="5600" dirty="0"/>
              <a:t>Hypothesis Testing</a:t>
            </a:r>
          </a:p>
        </p:txBody>
      </p:sp>
      <p:pic>
        <p:nvPicPr>
          <p:cNvPr id="7" name="Graphic 6" descr="Test Case">
            <a:extLst>
              <a:ext uri="{FF2B5EF4-FFF2-40B4-BE49-F238E27FC236}">
                <a16:creationId xmlns:a16="http://schemas.microsoft.com/office/drawing/2014/main" id="{367C5288-EC18-A9AB-60A3-C84781821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463" y="1568874"/>
            <a:ext cx="3533985" cy="3533985"/>
          </a:xfrm>
          <a:prstGeom prst="rect">
            <a:avLst/>
          </a:prstGeom>
        </p:spPr>
      </p:pic>
      <p:sp>
        <p:nvSpPr>
          <p:cNvPr id="3" name="Content Placeholder 2">
            <a:extLst>
              <a:ext uri="{FF2B5EF4-FFF2-40B4-BE49-F238E27FC236}">
                <a16:creationId xmlns:a16="http://schemas.microsoft.com/office/drawing/2014/main" id="{A4D5D88D-F1E1-9A8F-7CC0-A7828745781C}"/>
              </a:ext>
            </a:extLst>
          </p:cNvPr>
          <p:cNvSpPr>
            <a:spLocks noGrp="1"/>
          </p:cNvSpPr>
          <p:nvPr>
            <p:ph idx="1"/>
          </p:nvPr>
        </p:nvSpPr>
        <p:spPr>
          <a:xfrm>
            <a:off x="5062334" y="2340616"/>
            <a:ext cx="4833986" cy="3584367"/>
          </a:xfrm>
        </p:spPr>
        <p:txBody>
          <a:bodyPr anchor="t">
            <a:normAutofit lnSpcReduction="10000"/>
          </a:bodyPr>
          <a:lstStyle/>
          <a:p>
            <a:pPr marL="0" indent="0">
              <a:buNone/>
            </a:pPr>
            <a:r>
              <a:rPr lang="en-US" sz="2000" b="1" dirty="0">
                <a:effectLst/>
                <a:highlight>
                  <a:srgbClr val="FFFFFF"/>
                </a:highlight>
                <a:latin typeface="Helvetica Neue"/>
              </a:rPr>
              <a:t>Hypothesis I: Test and Control Group Completion Rate Equality Assessment</a:t>
            </a:r>
          </a:p>
          <a:p>
            <a:pPr marL="0" indent="0">
              <a:buNone/>
            </a:pPr>
            <a:endParaRPr lang="en-US" sz="2000" b="1" dirty="0">
              <a:effectLst/>
              <a:highlight>
                <a:srgbClr val="FFFFFF"/>
              </a:highlight>
              <a:latin typeface="Helvetica Neue"/>
            </a:endParaRPr>
          </a:p>
          <a:p>
            <a:r>
              <a:rPr lang="en-US" sz="2000" b="1" dirty="0">
                <a:effectLst/>
                <a:highlight>
                  <a:srgbClr val="FFFFFF"/>
                </a:highlight>
                <a:latin typeface="Helvetica Neue"/>
              </a:rPr>
              <a:t>Null Hypothesis (H0):</a:t>
            </a:r>
            <a:endParaRPr lang="en-US" sz="2000" b="0" dirty="0">
              <a:effectLst/>
              <a:highlight>
                <a:srgbClr val="FFFFFF"/>
              </a:highlight>
              <a:latin typeface="Helvetica Neue"/>
            </a:endParaRPr>
          </a:p>
          <a:p>
            <a:pPr marL="0" indent="0">
              <a:buNone/>
            </a:pPr>
            <a:r>
              <a:rPr lang="en-US" sz="2000" b="0" dirty="0">
                <a:effectLst/>
                <a:highlight>
                  <a:srgbClr val="FFFFFF"/>
                </a:highlight>
                <a:latin typeface="Helvetica Neue"/>
              </a:rPr>
              <a:t>The completion rates for the Test and Control groups are equal.</a:t>
            </a:r>
          </a:p>
          <a:p>
            <a:pPr marL="0" indent="0">
              <a:buNone/>
            </a:pPr>
            <a:endParaRPr lang="en-US" sz="2000" b="0" dirty="0">
              <a:effectLst/>
              <a:highlight>
                <a:srgbClr val="FFFFFF"/>
              </a:highlight>
              <a:latin typeface="Helvetica Neue"/>
            </a:endParaRPr>
          </a:p>
          <a:p>
            <a:r>
              <a:rPr lang="en-US" sz="2000" b="1" dirty="0">
                <a:effectLst/>
                <a:highlight>
                  <a:srgbClr val="FFFFFF"/>
                </a:highlight>
                <a:latin typeface="Helvetica Neue"/>
              </a:rPr>
              <a:t>Alternative Hypothesis (H1):</a:t>
            </a:r>
          </a:p>
          <a:p>
            <a:pPr marL="0" indent="0">
              <a:buNone/>
            </a:pPr>
            <a:r>
              <a:rPr lang="en-US" sz="2000" b="0" dirty="0">
                <a:effectLst/>
                <a:highlight>
                  <a:srgbClr val="FFFFFF"/>
                </a:highlight>
                <a:latin typeface="Helvetica Neue"/>
              </a:rPr>
              <a:t>The completion rates for the Test group are higher than those for the Control group.</a:t>
            </a:r>
          </a:p>
          <a:p>
            <a:endParaRPr lang="en-US" sz="1600" dirty="0"/>
          </a:p>
        </p:txBody>
      </p:sp>
      <p:pic>
        <p:nvPicPr>
          <p:cNvPr id="5" name="Graphic 4" descr="Internet Of Things outline">
            <a:extLst>
              <a:ext uri="{FF2B5EF4-FFF2-40B4-BE49-F238E27FC236}">
                <a16:creationId xmlns:a16="http://schemas.microsoft.com/office/drawing/2014/main" id="{3ED2C3FC-F0B9-F224-D33C-A841CA9A3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128867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DEA9B-1178-9811-6E38-08460D040C2D}"/>
              </a:ext>
            </a:extLst>
          </p:cNvPr>
          <p:cNvSpPr>
            <a:spLocks noGrp="1"/>
          </p:cNvSpPr>
          <p:nvPr>
            <p:ph type="title"/>
          </p:nvPr>
        </p:nvSpPr>
        <p:spPr>
          <a:xfrm>
            <a:off x="1101992" y="496090"/>
            <a:ext cx="9984615" cy="1597228"/>
          </a:xfrm>
        </p:spPr>
        <p:txBody>
          <a:bodyPr>
            <a:normAutofit/>
          </a:bodyPr>
          <a:lstStyle/>
          <a:p>
            <a:r>
              <a:rPr lang="en-US" sz="6000" dirty="0"/>
              <a:t>Hypothesis I</a:t>
            </a:r>
          </a:p>
        </p:txBody>
      </p:sp>
      <p:pic>
        <p:nvPicPr>
          <p:cNvPr id="5" name="Picture 4">
            <a:extLst>
              <a:ext uri="{FF2B5EF4-FFF2-40B4-BE49-F238E27FC236}">
                <a16:creationId xmlns:a16="http://schemas.microsoft.com/office/drawing/2014/main" id="{31F55DA9-12BD-2C99-A48D-786B24245A5C}"/>
              </a:ext>
            </a:extLst>
          </p:cNvPr>
          <p:cNvPicPr>
            <a:picLocks noChangeAspect="1"/>
          </p:cNvPicPr>
          <p:nvPr/>
        </p:nvPicPr>
        <p:blipFill>
          <a:blip r:embed="rId2"/>
          <a:stretch>
            <a:fillRect/>
          </a:stretch>
        </p:blipFill>
        <p:spPr>
          <a:xfrm>
            <a:off x="885992" y="2093318"/>
            <a:ext cx="8738535" cy="3233257"/>
          </a:xfrm>
          <a:prstGeom prst="rect">
            <a:avLst/>
          </a:prstGeom>
        </p:spPr>
      </p:pic>
      <p:sp>
        <p:nvSpPr>
          <p:cNvPr id="3" name="Content Placeholder 2">
            <a:extLst>
              <a:ext uri="{FF2B5EF4-FFF2-40B4-BE49-F238E27FC236}">
                <a16:creationId xmlns:a16="http://schemas.microsoft.com/office/drawing/2014/main" id="{D1EED3FF-5DC2-4EBC-BF77-32C927C64ABB}"/>
              </a:ext>
            </a:extLst>
          </p:cNvPr>
          <p:cNvSpPr>
            <a:spLocks noGrp="1"/>
          </p:cNvSpPr>
          <p:nvPr>
            <p:ph idx="1"/>
          </p:nvPr>
        </p:nvSpPr>
        <p:spPr>
          <a:xfrm>
            <a:off x="5255260" y="2998278"/>
            <a:ext cx="4238257" cy="2728198"/>
          </a:xfrm>
        </p:spPr>
        <p:txBody>
          <a:bodyPr anchor="t">
            <a:normAutofit/>
          </a:bodyPr>
          <a:lstStyle/>
          <a:p>
            <a:endParaRPr lang="en-US" sz="2000" dirty="0"/>
          </a:p>
        </p:txBody>
      </p:sp>
      <p:pic>
        <p:nvPicPr>
          <p:cNvPr id="8" name="Graphic 7" descr="Internet Of Things outline">
            <a:extLst>
              <a:ext uri="{FF2B5EF4-FFF2-40B4-BE49-F238E27FC236}">
                <a16:creationId xmlns:a16="http://schemas.microsoft.com/office/drawing/2014/main" id="{BDA419C7-162C-63BB-6DDF-265D1DC984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398680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E017D-590B-6B2D-2384-1D0E849C5D26}"/>
              </a:ext>
            </a:extLst>
          </p:cNvPr>
          <p:cNvSpPr>
            <a:spLocks noGrp="1"/>
          </p:cNvSpPr>
          <p:nvPr>
            <p:ph type="title"/>
          </p:nvPr>
        </p:nvSpPr>
        <p:spPr>
          <a:xfrm>
            <a:off x="1285240" y="1050595"/>
            <a:ext cx="8074815" cy="1618489"/>
          </a:xfrm>
        </p:spPr>
        <p:txBody>
          <a:bodyPr anchor="ctr">
            <a:normAutofit/>
          </a:bodyPr>
          <a:lstStyle/>
          <a:p>
            <a:r>
              <a:rPr lang="en-US" sz="6000" dirty="0"/>
              <a:t>Cost of New UI</a:t>
            </a:r>
          </a:p>
        </p:txBody>
      </p:sp>
      <p:sp>
        <p:nvSpPr>
          <p:cNvPr id="3" name="Content Placeholder 2">
            <a:extLst>
              <a:ext uri="{FF2B5EF4-FFF2-40B4-BE49-F238E27FC236}">
                <a16:creationId xmlns:a16="http://schemas.microsoft.com/office/drawing/2014/main" id="{41D5D4AB-A0E0-8102-586F-EB82CE777A7A}"/>
              </a:ext>
            </a:extLst>
          </p:cNvPr>
          <p:cNvSpPr>
            <a:spLocks noGrp="1"/>
          </p:cNvSpPr>
          <p:nvPr>
            <p:ph idx="1"/>
          </p:nvPr>
        </p:nvSpPr>
        <p:spPr>
          <a:xfrm>
            <a:off x="1285240" y="2669084"/>
            <a:ext cx="8074815" cy="2800395"/>
          </a:xfrm>
        </p:spPr>
        <p:txBody>
          <a:bodyPr anchor="t">
            <a:normAutofit/>
          </a:bodyPr>
          <a:lstStyle/>
          <a:p>
            <a:r>
              <a:rPr lang="en-US" sz="2200" b="0" i="0" dirty="0">
                <a:effectLst/>
                <a:highlight>
                  <a:srgbClr val="FFFFFF"/>
                </a:highlight>
                <a:latin typeface="Helvetica Neue"/>
              </a:rPr>
              <a:t>The introduction of a new UI design comes with its associated costs, To justify these costs, the company has determined that any new design should lead to a minimum increase in the completion rate at 5% to be deemed cost-effective.</a:t>
            </a:r>
          </a:p>
          <a:p>
            <a:endParaRPr lang="en-US" sz="2200" b="0" i="0" dirty="0">
              <a:effectLst/>
              <a:highlight>
                <a:srgbClr val="FFFFFF"/>
              </a:highlight>
              <a:latin typeface="Helvetica Neue"/>
            </a:endParaRPr>
          </a:p>
          <a:p>
            <a:r>
              <a:rPr lang="en-US" sz="2200" b="0" i="0" dirty="0">
                <a:effectLst/>
                <a:highlight>
                  <a:srgbClr val="FFFFFF"/>
                </a:highlight>
                <a:latin typeface="Helvetica Neue"/>
              </a:rPr>
              <a:t>If the new design doesn’t lead to at least this level of improvement, it may not be justifiable from a cost perspective, regardless of its statistical significance.</a:t>
            </a:r>
          </a:p>
          <a:p>
            <a:endParaRPr lang="en-US" sz="2200" dirty="0"/>
          </a:p>
        </p:txBody>
      </p:sp>
      <p:pic>
        <p:nvPicPr>
          <p:cNvPr id="4" name="Graphic 3" descr="Internet Of Things outline">
            <a:extLst>
              <a:ext uri="{FF2B5EF4-FFF2-40B4-BE49-F238E27FC236}">
                <a16:creationId xmlns:a16="http://schemas.microsoft.com/office/drawing/2014/main" id="{E7693D96-78B4-25E3-3B84-F889E4C798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357641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0E4EA-362C-DC13-51DA-6DB9B94D328D}"/>
              </a:ext>
            </a:extLst>
          </p:cNvPr>
          <p:cNvSpPr>
            <a:spLocks noGrp="1"/>
          </p:cNvSpPr>
          <p:nvPr>
            <p:ph type="title"/>
          </p:nvPr>
        </p:nvSpPr>
        <p:spPr>
          <a:xfrm>
            <a:off x="4787502" y="709860"/>
            <a:ext cx="5852711" cy="1597228"/>
          </a:xfrm>
        </p:spPr>
        <p:txBody>
          <a:bodyPr>
            <a:normAutofit/>
          </a:bodyPr>
          <a:lstStyle/>
          <a:p>
            <a:r>
              <a:rPr lang="en-US" sz="5600" dirty="0"/>
              <a:t>Hypothesis Testing</a:t>
            </a:r>
          </a:p>
        </p:txBody>
      </p:sp>
      <p:pic>
        <p:nvPicPr>
          <p:cNvPr id="7" name="Graphic 6" descr="Test Plan">
            <a:extLst>
              <a:ext uri="{FF2B5EF4-FFF2-40B4-BE49-F238E27FC236}">
                <a16:creationId xmlns:a16="http://schemas.microsoft.com/office/drawing/2014/main" id="{8F5C3527-FFC1-E904-6858-0763545E5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Content Placeholder 2">
            <a:extLst>
              <a:ext uri="{FF2B5EF4-FFF2-40B4-BE49-F238E27FC236}">
                <a16:creationId xmlns:a16="http://schemas.microsoft.com/office/drawing/2014/main" id="{D075BE1A-A611-601E-021E-BFCAD3E7CA55}"/>
              </a:ext>
            </a:extLst>
          </p:cNvPr>
          <p:cNvSpPr>
            <a:spLocks noGrp="1"/>
          </p:cNvSpPr>
          <p:nvPr>
            <p:ph idx="1"/>
          </p:nvPr>
        </p:nvSpPr>
        <p:spPr>
          <a:xfrm>
            <a:off x="4657342" y="2135317"/>
            <a:ext cx="5161215" cy="4018126"/>
          </a:xfrm>
        </p:spPr>
        <p:txBody>
          <a:bodyPr anchor="t">
            <a:normAutofit lnSpcReduction="10000"/>
          </a:bodyPr>
          <a:lstStyle/>
          <a:p>
            <a:pPr marL="0" indent="0">
              <a:buNone/>
            </a:pPr>
            <a:r>
              <a:rPr lang="en-US" sz="1900" b="1" dirty="0">
                <a:effectLst/>
                <a:highlight>
                  <a:srgbClr val="FFFFFF"/>
                </a:highlight>
                <a:latin typeface="Helvetica Neue"/>
              </a:rPr>
              <a:t>Hypothesis II: Evaluating Completion Rate Differential Between Test and Control Groups (5% threshold)</a:t>
            </a:r>
          </a:p>
          <a:p>
            <a:pPr marL="0" indent="0">
              <a:buNone/>
            </a:pPr>
            <a:endParaRPr lang="en-US" sz="1900" b="1" dirty="0">
              <a:effectLst/>
              <a:highlight>
                <a:srgbClr val="FFFFFF"/>
              </a:highlight>
              <a:latin typeface="Helvetica Neue"/>
            </a:endParaRPr>
          </a:p>
          <a:p>
            <a:r>
              <a:rPr lang="en-US" sz="1900" b="1" dirty="0">
                <a:effectLst/>
                <a:highlight>
                  <a:srgbClr val="FFFFFF"/>
                </a:highlight>
                <a:latin typeface="Helvetica Neue"/>
              </a:rPr>
              <a:t>Null Hypothesis (H0):</a:t>
            </a:r>
          </a:p>
          <a:p>
            <a:pPr marL="0" indent="0">
              <a:buNone/>
            </a:pPr>
            <a:r>
              <a:rPr lang="en-US" sz="1900" b="0" dirty="0">
                <a:effectLst/>
                <a:highlight>
                  <a:srgbClr val="FFFFFF"/>
                </a:highlight>
                <a:latin typeface="Helvetica Neue"/>
              </a:rPr>
              <a:t>The increase in completion rate for the Test group compared to the Control group is less than 5%.</a:t>
            </a:r>
          </a:p>
          <a:p>
            <a:pPr marL="0" indent="0">
              <a:buNone/>
            </a:pPr>
            <a:endParaRPr lang="en-US" sz="1900" b="0" dirty="0">
              <a:effectLst/>
              <a:highlight>
                <a:srgbClr val="FFFFFF"/>
              </a:highlight>
              <a:latin typeface="Helvetica Neue"/>
            </a:endParaRPr>
          </a:p>
          <a:p>
            <a:r>
              <a:rPr lang="en-US" sz="1900" b="1" dirty="0">
                <a:effectLst/>
                <a:highlight>
                  <a:srgbClr val="FFFFFF"/>
                </a:highlight>
                <a:latin typeface="Helvetica Neue"/>
              </a:rPr>
              <a:t>Alternative Hypothesis (H1):</a:t>
            </a:r>
          </a:p>
          <a:p>
            <a:pPr marL="0" indent="0">
              <a:buNone/>
            </a:pPr>
            <a:r>
              <a:rPr lang="en-US" sz="1900" b="0" dirty="0">
                <a:effectLst/>
                <a:highlight>
                  <a:srgbClr val="FFFFFF"/>
                </a:highlight>
                <a:latin typeface="Helvetica Neue"/>
              </a:rPr>
              <a:t>The increase in completion rate for the Test group compared to the Control group is at least 5%.</a:t>
            </a:r>
          </a:p>
          <a:p>
            <a:pPr marL="0" indent="0">
              <a:buNone/>
            </a:pPr>
            <a:endParaRPr lang="en-US" sz="1300" dirty="0">
              <a:highlight>
                <a:srgbClr val="FFFFFF"/>
              </a:highlight>
              <a:latin typeface="Helvetica Neue"/>
            </a:endParaRPr>
          </a:p>
          <a:p>
            <a:pPr marL="0" indent="0">
              <a:buNone/>
            </a:pPr>
            <a:endParaRPr lang="en-US" sz="1300" b="0" dirty="0">
              <a:effectLst/>
              <a:highlight>
                <a:srgbClr val="FFFFFF"/>
              </a:highlight>
              <a:latin typeface="Helvetica Neue"/>
            </a:endParaRPr>
          </a:p>
          <a:p>
            <a:endParaRPr lang="en-US" sz="1300" dirty="0"/>
          </a:p>
        </p:txBody>
      </p:sp>
      <p:pic>
        <p:nvPicPr>
          <p:cNvPr id="4" name="Graphic 3" descr="Internet Of Things outline">
            <a:extLst>
              <a:ext uri="{FF2B5EF4-FFF2-40B4-BE49-F238E27FC236}">
                <a16:creationId xmlns:a16="http://schemas.microsoft.com/office/drawing/2014/main" id="{5F77E765-6216-C969-3E9E-67B8F5CC7F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425220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CE5E5-92FF-0BF8-B4EF-3DC7F9B2AC60}"/>
              </a:ext>
            </a:extLst>
          </p:cNvPr>
          <p:cNvSpPr>
            <a:spLocks noGrp="1"/>
          </p:cNvSpPr>
          <p:nvPr>
            <p:ph type="title"/>
          </p:nvPr>
        </p:nvSpPr>
        <p:spPr>
          <a:xfrm>
            <a:off x="1101992" y="463978"/>
            <a:ext cx="9984615" cy="1597228"/>
          </a:xfrm>
        </p:spPr>
        <p:txBody>
          <a:bodyPr>
            <a:normAutofit/>
          </a:bodyPr>
          <a:lstStyle/>
          <a:p>
            <a:r>
              <a:rPr lang="en-US" sz="6000" dirty="0"/>
              <a:t>Hypothesis II</a:t>
            </a:r>
          </a:p>
        </p:txBody>
      </p:sp>
      <p:sp>
        <p:nvSpPr>
          <p:cNvPr id="9" name="Content Placeholder 8">
            <a:extLst>
              <a:ext uri="{FF2B5EF4-FFF2-40B4-BE49-F238E27FC236}">
                <a16:creationId xmlns:a16="http://schemas.microsoft.com/office/drawing/2014/main" id="{DACAFDD0-D1BD-FBA4-33B4-B3F9E3DE0A8F}"/>
              </a:ext>
            </a:extLst>
          </p:cNvPr>
          <p:cNvSpPr>
            <a:spLocks noGrp="1"/>
          </p:cNvSpPr>
          <p:nvPr>
            <p:ph idx="1"/>
          </p:nvPr>
        </p:nvSpPr>
        <p:spPr>
          <a:xfrm>
            <a:off x="5255260" y="2998278"/>
            <a:ext cx="4428236" cy="2728198"/>
          </a:xfrm>
        </p:spPr>
        <p:txBody>
          <a:bodyPr anchor="t">
            <a:normAutofit/>
          </a:bodyPr>
          <a:lstStyle/>
          <a:p>
            <a:endParaRPr lang="en-US" sz="2000" dirty="0"/>
          </a:p>
        </p:txBody>
      </p:sp>
      <p:pic>
        <p:nvPicPr>
          <p:cNvPr id="6" name="Graphic 5" descr="Internet Of Things outline">
            <a:extLst>
              <a:ext uri="{FF2B5EF4-FFF2-40B4-BE49-F238E27FC236}">
                <a16:creationId xmlns:a16="http://schemas.microsoft.com/office/drawing/2014/main" id="{A85A6C11-31E9-B23D-2444-99EAD54AD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pic>
        <p:nvPicPr>
          <p:cNvPr id="8" name="Picture 7">
            <a:extLst>
              <a:ext uri="{FF2B5EF4-FFF2-40B4-BE49-F238E27FC236}">
                <a16:creationId xmlns:a16="http://schemas.microsoft.com/office/drawing/2014/main" id="{78E742D1-7814-339D-9A53-C468C054B867}"/>
              </a:ext>
            </a:extLst>
          </p:cNvPr>
          <p:cNvPicPr>
            <a:picLocks noChangeAspect="1"/>
          </p:cNvPicPr>
          <p:nvPr/>
        </p:nvPicPr>
        <p:blipFill>
          <a:blip r:embed="rId4"/>
          <a:stretch>
            <a:fillRect/>
          </a:stretch>
        </p:blipFill>
        <p:spPr>
          <a:xfrm>
            <a:off x="809899" y="1855307"/>
            <a:ext cx="8620281" cy="3647486"/>
          </a:xfrm>
          <a:prstGeom prst="rect">
            <a:avLst/>
          </a:prstGeom>
        </p:spPr>
      </p:pic>
    </p:spTree>
    <p:extLst>
      <p:ext uri="{BB962C8B-B14F-4D97-AF65-F5344CB8AC3E}">
        <p14:creationId xmlns:p14="http://schemas.microsoft.com/office/powerpoint/2010/main" val="48527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5BDE5-F198-DAAC-4C18-710DEE40C2E1}"/>
              </a:ext>
            </a:extLst>
          </p:cNvPr>
          <p:cNvSpPr>
            <a:spLocks noGrp="1"/>
          </p:cNvSpPr>
          <p:nvPr>
            <p:ph type="title"/>
          </p:nvPr>
        </p:nvSpPr>
        <p:spPr>
          <a:xfrm>
            <a:off x="4076399" y="421337"/>
            <a:ext cx="5852711" cy="1597228"/>
          </a:xfrm>
        </p:spPr>
        <p:txBody>
          <a:bodyPr>
            <a:normAutofit/>
          </a:bodyPr>
          <a:lstStyle/>
          <a:p>
            <a:r>
              <a:rPr lang="en-US" sz="5600" dirty="0"/>
              <a:t>Hypothesis Testing</a:t>
            </a:r>
          </a:p>
        </p:txBody>
      </p:sp>
      <p:pic>
        <p:nvPicPr>
          <p:cNvPr id="7" name="Graphic 6" descr="Test Case">
            <a:extLst>
              <a:ext uri="{FF2B5EF4-FFF2-40B4-BE49-F238E27FC236}">
                <a16:creationId xmlns:a16="http://schemas.microsoft.com/office/drawing/2014/main" id="{367C5288-EC18-A9AB-60A3-C84781821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74" y="1846794"/>
            <a:ext cx="2978146" cy="2978146"/>
          </a:xfrm>
          <a:prstGeom prst="rect">
            <a:avLst/>
          </a:prstGeom>
        </p:spPr>
      </p:pic>
      <p:sp>
        <p:nvSpPr>
          <p:cNvPr id="3" name="Content Placeholder 2">
            <a:extLst>
              <a:ext uri="{FF2B5EF4-FFF2-40B4-BE49-F238E27FC236}">
                <a16:creationId xmlns:a16="http://schemas.microsoft.com/office/drawing/2014/main" id="{A4D5D88D-F1E1-9A8F-7CC0-A7828745781C}"/>
              </a:ext>
            </a:extLst>
          </p:cNvPr>
          <p:cNvSpPr>
            <a:spLocks noGrp="1"/>
          </p:cNvSpPr>
          <p:nvPr>
            <p:ph idx="1"/>
          </p:nvPr>
        </p:nvSpPr>
        <p:spPr>
          <a:xfrm>
            <a:off x="3315637" y="1846794"/>
            <a:ext cx="6613473" cy="3890541"/>
          </a:xfrm>
        </p:spPr>
        <p:txBody>
          <a:bodyPr anchor="t">
            <a:normAutofit lnSpcReduction="10000"/>
          </a:bodyPr>
          <a:lstStyle/>
          <a:p>
            <a:pPr marL="0" indent="0" algn="l">
              <a:buNone/>
            </a:pPr>
            <a:r>
              <a:rPr lang="en-US" sz="2000" b="1" i="0" dirty="0">
                <a:solidFill>
                  <a:srgbClr val="000000"/>
                </a:solidFill>
                <a:effectLst/>
                <a:highlight>
                  <a:srgbClr val="FFFFFF"/>
                </a:highlight>
                <a:latin typeface="Helvetica Neue"/>
              </a:rPr>
              <a:t>Hypothesis III: Assessing Systematic Differences in Group Distribution</a:t>
            </a:r>
          </a:p>
          <a:p>
            <a:pPr marL="0" indent="0">
              <a:buNone/>
            </a:pPr>
            <a:endParaRPr lang="en-US" sz="2000" b="1" dirty="0">
              <a:effectLst/>
              <a:highlight>
                <a:srgbClr val="FFFFFF"/>
              </a:highlight>
              <a:latin typeface="Helvetica Neue"/>
            </a:endParaRPr>
          </a:p>
          <a:p>
            <a:r>
              <a:rPr lang="en-US" sz="2000" b="1" dirty="0">
                <a:effectLst/>
                <a:highlight>
                  <a:srgbClr val="FFFFFF"/>
                </a:highlight>
                <a:latin typeface="Helvetica Neue"/>
              </a:rPr>
              <a:t>Null Hypothesis (H0):</a:t>
            </a:r>
            <a:endParaRPr lang="en-US" sz="2000" b="0" dirty="0">
              <a:effectLst/>
              <a:highlight>
                <a:srgbClr val="FFFFFF"/>
              </a:highlight>
              <a:latin typeface="Helvetica Neue"/>
            </a:endParaRPr>
          </a:p>
          <a:p>
            <a:pPr marL="0" indent="0">
              <a:buNone/>
            </a:pPr>
            <a:r>
              <a:rPr lang="en-US" sz="2000" b="0" i="0" dirty="0">
                <a:solidFill>
                  <a:srgbClr val="000000"/>
                </a:solidFill>
                <a:effectLst/>
                <a:highlight>
                  <a:srgbClr val="FFFFFF"/>
                </a:highlight>
                <a:latin typeface="Helvetica Neue"/>
              </a:rPr>
              <a:t>The distribution of clients between the Test and Control  groups is equal, indicating that there is no systematic difference in the allocation of clients to the two groups.</a:t>
            </a:r>
            <a:endParaRPr lang="en-US" sz="2000" b="0" dirty="0">
              <a:effectLst/>
              <a:highlight>
                <a:srgbClr val="FFFFFF"/>
              </a:highlight>
              <a:latin typeface="Helvetica Neue"/>
            </a:endParaRPr>
          </a:p>
          <a:p>
            <a:r>
              <a:rPr lang="en-US" sz="2000" b="1" dirty="0">
                <a:effectLst/>
                <a:highlight>
                  <a:srgbClr val="FFFFFF"/>
                </a:highlight>
                <a:latin typeface="Helvetica Neue"/>
              </a:rPr>
              <a:t>Alternative Hypothesis (H1):</a:t>
            </a:r>
          </a:p>
          <a:p>
            <a:pPr marL="0" indent="0" algn="l">
              <a:buNone/>
            </a:pPr>
            <a:r>
              <a:rPr lang="en-US" sz="2000" b="0" i="0" dirty="0">
                <a:solidFill>
                  <a:srgbClr val="000000"/>
                </a:solidFill>
                <a:effectLst/>
                <a:highlight>
                  <a:srgbClr val="FFFFFF"/>
                </a:highlight>
                <a:latin typeface="Helvetica Neue"/>
              </a:rPr>
              <a:t>The distribution of clients between the Test and Control groups is not equal, suggesting that there is a systematic difference in the allocation of clients, possibly indicating non-random assignment or unequal group sizes.</a:t>
            </a:r>
          </a:p>
        </p:txBody>
      </p:sp>
      <p:pic>
        <p:nvPicPr>
          <p:cNvPr id="5" name="Graphic 4" descr="Internet Of Things outline">
            <a:extLst>
              <a:ext uri="{FF2B5EF4-FFF2-40B4-BE49-F238E27FC236}">
                <a16:creationId xmlns:a16="http://schemas.microsoft.com/office/drawing/2014/main" id="{3ED2C3FC-F0B9-F224-D33C-A841CA9A3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167788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03CF2-FBDD-6615-91E1-C7CFC7DACFB7}"/>
              </a:ext>
            </a:extLst>
          </p:cNvPr>
          <p:cNvSpPr>
            <a:spLocks noGrp="1"/>
          </p:cNvSpPr>
          <p:nvPr>
            <p:ph type="title"/>
          </p:nvPr>
        </p:nvSpPr>
        <p:spPr>
          <a:xfrm>
            <a:off x="1285239" y="858689"/>
            <a:ext cx="8074815" cy="1618489"/>
          </a:xfrm>
        </p:spPr>
        <p:txBody>
          <a:bodyPr anchor="ctr">
            <a:normAutofit/>
          </a:bodyPr>
          <a:lstStyle/>
          <a:p>
            <a:r>
              <a:rPr lang="en-US" sz="6000" dirty="0"/>
              <a:t>Introduction</a:t>
            </a:r>
            <a:endParaRPr lang="en-US" sz="7200" dirty="0"/>
          </a:p>
        </p:txBody>
      </p:sp>
      <p:sp>
        <p:nvSpPr>
          <p:cNvPr id="3" name="Content Placeholder 2">
            <a:extLst>
              <a:ext uri="{FF2B5EF4-FFF2-40B4-BE49-F238E27FC236}">
                <a16:creationId xmlns:a16="http://schemas.microsoft.com/office/drawing/2014/main" id="{4B638660-EA71-048C-7B96-836B4CCE0BDE}"/>
              </a:ext>
            </a:extLst>
          </p:cNvPr>
          <p:cNvSpPr>
            <a:spLocks noGrp="1"/>
          </p:cNvSpPr>
          <p:nvPr>
            <p:ph idx="1"/>
          </p:nvPr>
        </p:nvSpPr>
        <p:spPr>
          <a:xfrm>
            <a:off x="1135337" y="2712592"/>
            <a:ext cx="8074815" cy="2800395"/>
          </a:xfrm>
        </p:spPr>
        <p:txBody>
          <a:bodyPr anchor="t">
            <a:normAutofit fontScale="92500" lnSpcReduction="10000"/>
          </a:bodyPr>
          <a:lstStyle/>
          <a:p>
            <a:r>
              <a:rPr lang="en-US" sz="2400" b="1" dirty="0"/>
              <a:t>Context: </a:t>
            </a:r>
            <a:r>
              <a:rPr lang="en-US" sz="2400" b="0" i="0" dirty="0">
                <a:effectLst/>
                <a:highlight>
                  <a:srgbClr val="FFFFFF"/>
                </a:highlight>
                <a:latin typeface="Helvetica Neue"/>
              </a:rPr>
              <a:t>An investment management company conducted an A/B experiment to enhance their user experience by implementing a new UI. </a:t>
            </a:r>
          </a:p>
          <a:p>
            <a:pPr marL="0" indent="0">
              <a:buNone/>
            </a:pPr>
            <a:endParaRPr lang="en-US" sz="2400" b="1" dirty="0"/>
          </a:p>
          <a:p>
            <a:r>
              <a:rPr lang="en-US" sz="2400" b="1" dirty="0"/>
              <a:t>Objective</a:t>
            </a:r>
            <a:r>
              <a:rPr lang="en-US" sz="2400" dirty="0"/>
              <a:t>:</a:t>
            </a:r>
          </a:p>
          <a:p>
            <a:pPr lvl="1"/>
            <a:r>
              <a:rPr lang="en-US" dirty="0"/>
              <a:t>Analyze the effectiveness of the new UI design vs. the existing one by uncovering actionable insights.</a:t>
            </a:r>
          </a:p>
          <a:p>
            <a:pPr lvl="1"/>
            <a:r>
              <a:rPr lang="en-US" dirty="0"/>
              <a:t>Use rigorous statistical analysis and testing.</a:t>
            </a:r>
          </a:p>
          <a:p>
            <a:endParaRPr lang="en-US" sz="2000" dirty="0"/>
          </a:p>
        </p:txBody>
      </p:sp>
      <p:pic>
        <p:nvPicPr>
          <p:cNvPr id="5" name="Graphic 4" descr="Internet Of Things outline">
            <a:extLst>
              <a:ext uri="{FF2B5EF4-FFF2-40B4-BE49-F238E27FC236}">
                <a16:creationId xmlns:a16="http://schemas.microsoft.com/office/drawing/2014/main" id="{04A76494-FBDC-2054-CF62-B9842E4088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9561" y="5172979"/>
            <a:ext cx="914400" cy="914400"/>
          </a:xfrm>
          <a:prstGeom prst="rect">
            <a:avLst/>
          </a:prstGeom>
        </p:spPr>
      </p:pic>
    </p:spTree>
    <p:extLst>
      <p:ext uri="{BB962C8B-B14F-4D97-AF65-F5344CB8AC3E}">
        <p14:creationId xmlns:p14="http://schemas.microsoft.com/office/powerpoint/2010/main" val="309051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4AF7C-2CA4-1A6A-1EE9-7DAA230F8414}"/>
              </a:ext>
            </a:extLst>
          </p:cNvPr>
          <p:cNvSpPr>
            <a:spLocks noGrp="1"/>
          </p:cNvSpPr>
          <p:nvPr>
            <p:ph type="title"/>
          </p:nvPr>
        </p:nvSpPr>
        <p:spPr>
          <a:xfrm>
            <a:off x="1101992" y="382343"/>
            <a:ext cx="9984615" cy="1597228"/>
          </a:xfrm>
        </p:spPr>
        <p:txBody>
          <a:bodyPr>
            <a:normAutofit/>
          </a:bodyPr>
          <a:lstStyle/>
          <a:p>
            <a:r>
              <a:rPr lang="en-US" sz="6000" dirty="0"/>
              <a:t>Hypothesis III</a:t>
            </a:r>
          </a:p>
        </p:txBody>
      </p:sp>
      <p:sp>
        <p:nvSpPr>
          <p:cNvPr id="3" name="Content Placeholder 2">
            <a:extLst>
              <a:ext uri="{FF2B5EF4-FFF2-40B4-BE49-F238E27FC236}">
                <a16:creationId xmlns:a16="http://schemas.microsoft.com/office/drawing/2014/main" id="{ABAFB401-DCF3-F80A-B5A2-9DE08622DBDE}"/>
              </a:ext>
            </a:extLst>
          </p:cNvPr>
          <p:cNvSpPr>
            <a:spLocks noGrp="1"/>
          </p:cNvSpPr>
          <p:nvPr>
            <p:ph idx="1"/>
          </p:nvPr>
        </p:nvSpPr>
        <p:spPr>
          <a:xfrm>
            <a:off x="5255260" y="2998278"/>
            <a:ext cx="4428236" cy="2728198"/>
          </a:xfrm>
        </p:spPr>
        <p:txBody>
          <a:bodyPr anchor="t">
            <a:normAutofit/>
          </a:bodyPr>
          <a:lstStyle/>
          <a:p>
            <a:endParaRPr lang="en-US" sz="2000"/>
          </a:p>
        </p:txBody>
      </p:sp>
      <p:pic>
        <p:nvPicPr>
          <p:cNvPr id="7" name="Picture 6">
            <a:extLst>
              <a:ext uri="{FF2B5EF4-FFF2-40B4-BE49-F238E27FC236}">
                <a16:creationId xmlns:a16="http://schemas.microsoft.com/office/drawing/2014/main" id="{45C789D4-4E92-3059-F407-4F2B913175FB}"/>
              </a:ext>
            </a:extLst>
          </p:cNvPr>
          <p:cNvPicPr>
            <a:picLocks noChangeAspect="1"/>
          </p:cNvPicPr>
          <p:nvPr/>
        </p:nvPicPr>
        <p:blipFill rotWithShape="1">
          <a:blip r:embed="rId2"/>
          <a:srcRect r="7299"/>
          <a:stretch/>
        </p:blipFill>
        <p:spPr>
          <a:xfrm>
            <a:off x="842427" y="1691588"/>
            <a:ext cx="8365448" cy="4199590"/>
          </a:xfrm>
          <a:prstGeom prst="rect">
            <a:avLst/>
          </a:prstGeom>
        </p:spPr>
      </p:pic>
      <p:pic>
        <p:nvPicPr>
          <p:cNvPr id="8" name="Graphic 7" descr="Internet Of Things outline">
            <a:extLst>
              <a:ext uri="{FF2B5EF4-FFF2-40B4-BE49-F238E27FC236}">
                <a16:creationId xmlns:a16="http://schemas.microsoft.com/office/drawing/2014/main" id="{93B5BE2B-DA4D-129B-66DA-AC87648B6B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36787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D4B48-55BC-4A33-260E-6DEAFBFA74A2}"/>
              </a:ext>
            </a:extLst>
          </p:cNvPr>
          <p:cNvSpPr>
            <a:spLocks noGrp="1"/>
          </p:cNvSpPr>
          <p:nvPr>
            <p:ph type="title"/>
          </p:nvPr>
        </p:nvSpPr>
        <p:spPr>
          <a:xfrm>
            <a:off x="1285239" y="987128"/>
            <a:ext cx="8074815" cy="1618489"/>
          </a:xfrm>
        </p:spPr>
        <p:txBody>
          <a:bodyPr anchor="ctr">
            <a:normAutofit/>
          </a:bodyPr>
          <a:lstStyle/>
          <a:p>
            <a:r>
              <a:rPr lang="en-US" sz="6000" dirty="0"/>
              <a:t>Summary</a:t>
            </a:r>
          </a:p>
        </p:txBody>
      </p:sp>
      <p:sp>
        <p:nvSpPr>
          <p:cNvPr id="3" name="Content Placeholder 2">
            <a:extLst>
              <a:ext uri="{FF2B5EF4-FFF2-40B4-BE49-F238E27FC236}">
                <a16:creationId xmlns:a16="http://schemas.microsoft.com/office/drawing/2014/main" id="{774E8A12-0966-32C5-B1C0-407C601907C1}"/>
              </a:ext>
            </a:extLst>
          </p:cNvPr>
          <p:cNvSpPr>
            <a:spLocks noGrp="1"/>
          </p:cNvSpPr>
          <p:nvPr>
            <p:ph idx="1"/>
          </p:nvPr>
        </p:nvSpPr>
        <p:spPr>
          <a:xfrm>
            <a:off x="1285239" y="2607035"/>
            <a:ext cx="8074815" cy="2800395"/>
          </a:xfrm>
        </p:spPr>
        <p:txBody>
          <a:bodyPr anchor="t">
            <a:normAutofit/>
          </a:bodyPr>
          <a:lstStyle/>
          <a:p>
            <a:r>
              <a:rPr lang="en-US" sz="2400" b="0" i="0" dirty="0">
                <a:effectLst/>
                <a:highlight>
                  <a:srgbClr val="FFFFFF"/>
                </a:highlight>
                <a:latin typeface="Helvetica Neue"/>
              </a:rPr>
              <a:t>The test variation demonstrates higher completion rates, shorter average time spent, and higher step completion rates compared to the control group, suggesting the test design is more effective in guiding users through the process and reducing drop-offs. However, the higher error rate in the test group indicates a need for adjustments to improve user experience and reduce confusion.</a:t>
            </a:r>
          </a:p>
          <a:p>
            <a:endParaRPr lang="en-US" sz="2400" dirty="0"/>
          </a:p>
        </p:txBody>
      </p:sp>
      <p:pic>
        <p:nvPicPr>
          <p:cNvPr id="4" name="Graphic 3" descr="Internet Of Things outline">
            <a:extLst>
              <a:ext uri="{FF2B5EF4-FFF2-40B4-BE49-F238E27FC236}">
                <a16:creationId xmlns:a16="http://schemas.microsoft.com/office/drawing/2014/main" id="{B27068C5-3B57-BBCE-DBF8-B50730272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247170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2E05F-0BE9-D959-F14A-AFD69A3404AC}"/>
              </a:ext>
            </a:extLst>
          </p:cNvPr>
          <p:cNvSpPr>
            <a:spLocks noGrp="1"/>
          </p:cNvSpPr>
          <p:nvPr>
            <p:ph type="title"/>
          </p:nvPr>
        </p:nvSpPr>
        <p:spPr>
          <a:xfrm>
            <a:off x="1285240" y="1050595"/>
            <a:ext cx="8074815" cy="1618489"/>
          </a:xfrm>
        </p:spPr>
        <p:txBody>
          <a:bodyPr anchor="ctr">
            <a:normAutofit/>
          </a:bodyPr>
          <a:lstStyle/>
          <a:p>
            <a:r>
              <a:rPr lang="en-US" sz="6000" dirty="0"/>
              <a:t>Conclusion</a:t>
            </a:r>
          </a:p>
        </p:txBody>
      </p:sp>
      <p:sp>
        <p:nvSpPr>
          <p:cNvPr id="3" name="Content Placeholder 2">
            <a:extLst>
              <a:ext uri="{FF2B5EF4-FFF2-40B4-BE49-F238E27FC236}">
                <a16:creationId xmlns:a16="http://schemas.microsoft.com/office/drawing/2014/main" id="{4C23E325-5830-A61B-AF94-7B02D83BE5B1}"/>
              </a:ext>
            </a:extLst>
          </p:cNvPr>
          <p:cNvSpPr>
            <a:spLocks noGrp="1"/>
          </p:cNvSpPr>
          <p:nvPr>
            <p:ph idx="1"/>
          </p:nvPr>
        </p:nvSpPr>
        <p:spPr>
          <a:xfrm>
            <a:off x="1285239" y="2818274"/>
            <a:ext cx="8074815" cy="2800395"/>
          </a:xfrm>
        </p:spPr>
        <p:txBody>
          <a:bodyPr anchor="t">
            <a:normAutofit/>
          </a:bodyPr>
          <a:lstStyle/>
          <a:p>
            <a:r>
              <a:rPr lang="en-US" sz="2000" b="0" i="0" dirty="0">
                <a:effectLst/>
                <a:highlight>
                  <a:srgbClr val="FFFFFF"/>
                </a:highlight>
                <a:latin typeface="Helvetica Neue"/>
              </a:rPr>
              <a:t>The new design demonstrates a statistically significant higher completion rate, but it does not meet the required 5% increase threshold set by the organization. Despite the improvements in completion rates and user engagement, the new design may not be justifiable from a cost perspective, given that it does not meet the minimum increase threshold for cost-effectiveness. Further optimization and evaluation are necessary to ensure that the new design can achieve at least a 5% increase in completion rate to justify the associated costs.</a:t>
            </a:r>
            <a:endParaRPr lang="en-US" sz="2000" dirty="0"/>
          </a:p>
        </p:txBody>
      </p:sp>
      <p:pic>
        <p:nvPicPr>
          <p:cNvPr id="4" name="Graphic 3" descr="Internet Of Things outline">
            <a:extLst>
              <a:ext uri="{FF2B5EF4-FFF2-40B4-BE49-F238E27FC236}">
                <a16:creationId xmlns:a16="http://schemas.microsoft.com/office/drawing/2014/main" id="{27D38880-993C-AB09-56A3-01D5360E1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186891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0DF57-A446-41CF-3058-EF34FF8F7953}"/>
              </a:ext>
            </a:extLst>
          </p:cNvPr>
          <p:cNvSpPr>
            <a:spLocks noGrp="1"/>
          </p:cNvSpPr>
          <p:nvPr>
            <p:ph type="title"/>
          </p:nvPr>
        </p:nvSpPr>
        <p:spPr>
          <a:xfrm>
            <a:off x="1285239" y="596496"/>
            <a:ext cx="8074815" cy="1618489"/>
          </a:xfrm>
        </p:spPr>
        <p:txBody>
          <a:bodyPr anchor="ctr">
            <a:normAutofit/>
          </a:bodyPr>
          <a:lstStyle/>
          <a:p>
            <a:r>
              <a:rPr lang="en-US" sz="6000" dirty="0"/>
              <a:t>Experiment Evaluation</a:t>
            </a:r>
          </a:p>
        </p:txBody>
      </p:sp>
      <p:sp>
        <p:nvSpPr>
          <p:cNvPr id="3" name="Content Placeholder 2">
            <a:extLst>
              <a:ext uri="{FF2B5EF4-FFF2-40B4-BE49-F238E27FC236}">
                <a16:creationId xmlns:a16="http://schemas.microsoft.com/office/drawing/2014/main" id="{541EFD50-5B30-F3BF-C4AD-0E8633B01C4F}"/>
              </a:ext>
            </a:extLst>
          </p:cNvPr>
          <p:cNvSpPr>
            <a:spLocks noGrp="1"/>
          </p:cNvSpPr>
          <p:nvPr>
            <p:ph idx="1"/>
          </p:nvPr>
        </p:nvSpPr>
        <p:spPr>
          <a:xfrm>
            <a:off x="1210599" y="2277008"/>
            <a:ext cx="8844434" cy="3615183"/>
          </a:xfrm>
        </p:spPr>
        <p:txBody>
          <a:bodyPr anchor="t">
            <a:normAutofit/>
          </a:bodyPr>
          <a:lstStyle/>
          <a:p>
            <a:r>
              <a:rPr lang="en-US" sz="1800" b="1" dirty="0">
                <a:latin typeface="Helvetica Neue"/>
              </a:rPr>
              <a:t>Well-Structured Experiment</a:t>
            </a:r>
            <a:r>
              <a:rPr lang="en-US" sz="1800" dirty="0">
                <a:latin typeface="Helvetica Neue"/>
              </a:rPr>
              <a:t>: Clear objectives and defined metrics for success, with key performance indicators (KPIs) like completion rates selected for measurement in an A/B test setup.</a:t>
            </a:r>
          </a:p>
          <a:p>
            <a:endParaRPr lang="en-US" sz="1800" dirty="0">
              <a:latin typeface="Helvetica Neue"/>
            </a:endParaRPr>
          </a:p>
          <a:p>
            <a:r>
              <a:rPr lang="en-US" sz="1800" b="1" dirty="0">
                <a:latin typeface="Helvetica Neue"/>
              </a:rPr>
              <a:t>Randomization and Equality</a:t>
            </a:r>
            <a:r>
              <a:rPr lang="en-US" sz="1800" dirty="0">
                <a:latin typeface="Helvetica Neue"/>
              </a:rPr>
              <a:t>: Random assignment ensured equal division between test and control groups, mitigating selection bias, and hypothesis testing showed no significant difference in group sizes.</a:t>
            </a:r>
          </a:p>
          <a:p>
            <a:endParaRPr lang="en-US" sz="1800" dirty="0">
              <a:latin typeface="Helvetica Neue"/>
            </a:endParaRPr>
          </a:p>
          <a:p>
            <a:r>
              <a:rPr lang="en-US" sz="1800" b="1" dirty="0">
                <a:latin typeface="Helvetica Neue"/>
              </a:rPr>
              <a:t>Duration Assessment</a:t>
            </a:r>
            <a:r>
              <a:rPr lang="en-US" sz="1800" dirty="0">
                <a:latin typeface="Helvetica Neue"/>
              </a:rPr>
              <a:t>: Conducted over three months, from March 15 to June 20, 2017, the experiment's timeframe could potentially reveal temporal effects and seasonality, offering deeper insights into the long-term impact of design changes on user behavior.</a:t>
            </a:r>
          </a:p>
        </p:txBody>
      </p:sp>
      <p:pic>
        <p:nvPicPr>
          <p:cNvPr id="5" name="Graphic 4" descr="Internet Of Things outline">
            <a:extLst>
              <a:ext uri="{FF2B5EF4-FFF2-40B4-BE49-F238E27FC236}">
                <a16:creationId xmlns:a16="http://schemas.microsoft.com/office/drawing/2014/main" id="{7E6793AA-910A-CA3B-04A4-B2D3AA435A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265838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F2D73-D884-365D-870D-5C4D454F5269}"/>
              </a:ext>
            </a:extLst>
          </p:cNvPr>
          <p:cNvSpPr>
            <a:spLocks noGrp="1"/>
          </p:cNvSpPr>
          <p:nvPr>
            <p:ph type="title"/>
          </p:nvPr>
        </p:nvSpPr>
        <p:spPr>
          <a:xfrm>
            <a:off x="1285240" y="803929"/>
            <a:ext cx="8074815" cy="1618489"/>
          </a:xfrm>
        </p:spPr>
        <p:txBody>
          <a:bodyPr anchor="ctr">
            <a:normAutofit/>
          </a:bodyPr>
          <a:lstStyle/>
          <a:p>
            <a:r>
              <a:rPr lang="en-US" sz="6000" dirty="0"/>
              <a:t>A/B Experiment</a:t>
            </a:r>
          </a:p>
        </p:txBody>
      </p:sp>
      <p:sp>
        <p:nvSpPr>
          <p:cNvPr id="3" name="Content Placeholder 2">
            <a:extLst>
              <a:ext uri="{FF2B5EF4-FFF2-40B4-BE49-F238E27FC236}">
                <a16:creationId xmlns:a16="http://schemas.microsoft.com/office/drawing/2014/main" id="{BBE93264-7F3D-EC57-1EE0-BA3446CC5209}"/>
              </a:ext>
            </a:extLst>
          </p:cNvPr>
          <p:cNvSpPr>
            <a:spLocks noGrp="1"/>
          </p:cNvSpPr>
          <p:nvPr>
            <p:ph idx="1"/>
          </p:nvPr>
        </p:nvSpPr>
        <p:spPr>
          <a:xfrm>
            <a:off x="1285239" y="2603072"/>
            <a:ext cx="8074815" cy="2800395"/>
          </a:xfrm>
        </p:spPr>
        <p:txBody>
          <a:bodyPr anchor="t">
            <a:normAutofit/>
          </a:bodyPr>
          <a:lstStyle/>
          <a:p>
            <a:r>
              <a:rPr lang="en-US" sz="1900" b="0" i="0" dirty="0">
                <a:effectLst/>
                <a:highlight>
                  <a:srgbClr val="FFFFFF"/>
                </a:highlight>
                <a:latin typeface="Helvetica Neue"/>
              </a:rPr>
              <a:t>An A/B test was set into motion from 3/15/2017 to 6/20/2017 by the company.</a:t>
            </a:r>
          </a:p>
          <a:p>
            <a:pPr>
              <a:buFont typeface="Arial" panose="020B0604020202020204" pitchFamily="34" charset="0"/>
              <a:buChar char="•"/>
            </a:pPr>
            <a:r>
              <a:rPr lang="en-US" sz="1900" b="1" i="0" dirty="0">
                <a:effectLst/>
                <a:highlight>
                  <a:srgbClr val="FFFFFF"/>
                </a:highlight>
                <a:latin typeface="Helvetica Neue"/>
              </a:rPr>
              <a:t>Control Group</a:t>
            </a:r>
            <a:r>
              <a:rPr lang="en-US" sz="1900" b="0" i="0" dirty="0">
                <a:effectLst/>
                <a:highlight>
                  <a:srgbClr val="FFFFFF"/>
                </a:highlight>
                <a:latin typeface="Helvetica Neue"/>
              </a:rPr>
              <a:t>: Clients interacted with the company's traditional online process.</a:t>
            </a:r>
          </a:p>
          <a:p>
            <a:pPr>
              <a:buFont typeface="Arial" panose="020B0604020202020204" pitchFamily="34" charset="0"/>
              <a:buChar char="•"/>
            </a:pPr>
            <a:r>
              <a:rPr lang="en-US" sz="1900" b="1" i="0" dirty="0">
                <a:effectLst/>
                <a:highlight>
                  <a:srgbClr val="FFFFFF"/>
                </a:highlight>
                <a:latin typeface="Helvetica Neue"/>
              </a:rPr>
              <a:t>Test Group</a:t>
            </a:r>
            <a:r>
              <a:rPr lang="en-US" sz="1900" b="0" i="0" dirty="0">
                <a:effectLst/>
                <a:highlight>
                  <a:srgbClr val="FFFFFF"/>
                </a:highlight>
                <a:latin typeface="Helvetica Neue"/>
              </a:rPr>
              <a:t>: Clients experienced the new, spruced-up digital interface.</a:t>
            </a:r>
          </a:p>
          <a:p>
            <a:r>
              <a:rPr lang="en-US" sz="1900" b="0" i="0" dirty="0">
                <a:effectLst/>
                <a:highlight>
                  <a:srgbClr val="FFFFFF"/>
                </a:highlight>
                <a:latin typeface="Helvetica Neue"/>
              </a:rPr>
              <a:t>Both groups navigated through an identical process sequence: an initial page, three subsequent steps, and finally, a confirmation page signaling process completion.</a:t>
            </a:r>
          </a:p>
          <a:p>
            <a:endParaRPr lang="en-US" sz="1900" dirty="0"/>
          </a:p>
        </p:txBody>
      </p:sp>
      <p:pic>
        <p:nvPicPr>
          <p:cNvPr id="4" name="Graphic 3" descr="Internet Of Things outline">
            <a:extLst>
              <a:ext uri="{FF2B5EF4-FFF2-40B4-BE49-F238E27FC236}">
                <a16:creationId xmlns:a16="http://schemas.microsoft.com/office/drawing/2014/main" id="{82EAB36C-EFA8-FF40-C333-D8488DB7DC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7814" y="5251032"/>
            <a:ext cx="914400" cy="914400"/>
          </a:xfrm>
          <a:prstGeom prst="rect">
            <a:avLst/>
          </a:prstGeom>
        </p:spPr>
      </p:pic>
    </p:spTree>
    <p:extLst>
      <p:ext uri="{BB962C8B-B14F-4D97-AF65-F5344CB8AC3E}">
        <p14:creationId xmlns:p14="http://schemas.microsoft.com/office/powerpoint/2010/main" val="255108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95E60-86D5-6743-9B5F-314FF3C0B45B}"/>
              </a:ext>
            </a:extLst>
          </p:cNvPr>
          <p:cNvSpPr>
            <a:spLocks noGrp="1"/>
          </p:cNvSpPr>
          <p:nvPr>
            <p:ph type="title"/>
          </p:nvPr>
        </p:nvSpPr>
        <p:spPr>
          <a:xfrm>
            <a:off x="1390171" y="619385"/>
            <a:ext cx="8074815" cy="1618489"/>
          </a:xfrm>
        </p:spPr>
        <p:txBody>
          <a:bodyPr anchor="ctr">
            <a:normAutofit/>
          </a:bodyPr>
          <a:lstStyle/>
          <a:p>
            <a:r>
              <a:rPr lang="en-US" sz="6000" dirty="0"/>
              <a:t>Data</a:t>
            </a:r>
            <a:endParaRPr lang="en-US" sz="7200" dirty="0"/>
          </a:p>
        </p:txBody>
      </p:sp>
      <p:sp>
        <p:nvSpPr>
          <p:cNvPr id="3" name="Content Placeholder 2">
            <a:extLst>
              <a:ext uri="{FF2B5EF4-FFF2-40B4-BE49-F238E27FC236}">
                <a16:creationId xmlns:a16="http://schemas.microsoft.com/office/drawing/2014/main" id="{C0E0B9FC-3EAB-F9D9-C8E8-0EC773623C73}"/>
              </a:ext>
            </a:extLst>
          </p:cNvPr>
          <p:cNvSpPr>
            <a:spLocks noGrp="1"/>
          </p:cNvSpPr>
          <p:nvPr>
            <p:ph idx="1"/>
          </p:nvPr>
        </p:nvSpPr>
        <p:spPr>
          <a:xfrm>
            <a:off x="1255558" y="2237874"/>
            <a:ext cx="9107643" cy="3716212"/>
          </a:xfrm>
        </p:spPr>
        <p:txBody>
          <a:bodyPr anchor="t">
            <a:normAutofit/>
          </a:bodyPr>
          <a:lstStyle/>
          <a:p>
            <a:pPr>
              <a:buFont typeface="Arial" panose="020B0604020202020204" pitchFamily="34" charset="0"/>
              <a:buChar char="•"/>
            </a:pPr>
            <a:r>
              <a:rPr lang="en-US" sz="1800" b="1" dirty="0">
                <a:effectLst/>
                <a:highlight>
                  <a:srgbClr val="FFFFFF"/>
                </a:highlight>
                <a:latin typeface="Helvetica Neue"/>
              </a:rPr>
              <a:t>Client Profiles (</a:t>
            </a:r>
            <a:r>
              <a:rPr lang="en-US" sz="1800" b="1" dirty="0" err="1">
                <a:effectLst/>
                <a:highlight>
                  <a:srgbClr val="FFFFFF"/>
                </a:highlight>
                <a:latin typeface="Helvetica Neue"/>
              </a:rPr>
              <a:t>df_final_demo</a:t>
            </a:r>
            <a:r>
              <a:rPr lang="en-US" sz="1800" b="1" dirty="0">
                <a:effectLst/>
                <a:highlight>
                  <a:srgbClr val="FFFFFF"/>
                </a:highlight>
                <a:latin typeface="Helvetica Neue"/>
              </a:rPr>
              <a:t>): </a:t>
            </a:r>
            <a:r>
              <a:rPr lang="en-US" sz="1800" dirty="0">
                <a:effectLst/>
                <a:highlight>
                  <a:srgbClr val="FFFFFF"/>
                </a:highlight>
                <a:latin typeface="Helvetica Neue"/>
              </a:rPr>
              <a:t>Demographics like age, gender, and account details of the clients</a:t>
            </a:r>
          </a:p>
          <a:p>
            <a:pPr lvl="1"/>
            <a:r>
              <a:rPr lang="en-US" sz="1800" b="0" dirty="0">
                <a:effectLst/>
                <a:highlight>
                  <a:srgbClr val="FFFFFF"/>
                </a:highlight>
                <a:latin typeface="Helvetica Neue"/>
              </a:rPr>
              <a:t>Size and dimensionality: 70,609 rows × 9 columns</a:t>
            </a:r>
          </a:p>
          <a:p>
            <a:pPr marL="457200" lvl="1" indent="0">
              <a:buNone/>
            </a:pPr>
            <a:endParaRPr lang="en-US" sz="1800" b="0" dirty="0">
              <a:effectLst/>
              <a:highlight>
                <a:srgbClr val="FFFFFF"/>
              </a:highlight>
              <a:latin typeface="Helvetica Neue"/>
            </a:endParaRPr>
          </a:p>
          <a:p>
            <a:pPr>
              <a:buFont typeface="Arial" panose="020B0604020202020204" pitchFamily="34" charset="0"/>
              <a:buChar char="•"/>
            </a:pPr>
            <a:r>
              <a:rPr lang="en-US" sz="1800" b="1" dirty="0">
                <a:effectLst/>
                <a:highlight>
                  <a:srgbClr val="FFFFFF"/>
                </a:highlight>
                <a:latin typeface="Helvetica Neue"/>
              </a:rPr>
              <a:t>Digital Footprints (</a:t>
            </a:r>
            <a:r>
              <a:rPr lang="en-US" sz="1800" b="1" dirty="0" err="1">
                <a:effectLst/>
                <a:highlight>
                  <a:srgbClr val="FFFFFF"/>
                </a:highlight>
                <a:latin typeface="Helvetica Neue"/>
              </a:rPr>
              <a:t>df_final_web_data</a:t>
            </a:r>
            <a:r>
              <a:rPr lang="en-US" sz="1800" b="1" dirty="0">
                <a:effectLst/>
                <a:highlight>
                  <a:srgbClr val="FFFFFF"/>
                </a:highlight>
                <a:latin typeface="Helvetica Neue"/>
              </a:rPr>
              <a:t>): </a:t>
            </a:r>
            <a:r>
              <a:rPr lang="en-US" sz="1800" dirty="0">
                <a:effectLst/>
                <a:highlight>
                  <a:srgbClr val="FFFFFF"/>
                </a:highlight>
                <a:latin typeface="Helvetica Neue"/>
              </a:rPr>
              <a:t>A detailed trace of client interactions online, divided into two parts: pt_1 and pt_2</a:t>
            </a:r>
          </a:p>
          <a:p>
            <a:pPr lvl="1"/>
            <a:r>
              <a:rPr lang="en-US" sz="1800" b="0" dirty="0">
                <a:effectLst/>
                <a:highlight>
                  <a:srgbClr val="FFFFFF"/>
                </a:highlight>
                <a:latin typeface="Helvetica Neue"/>
              </a:rPr>
              <a:t>Size and dimensionality of the combined </a:t>
            </a:r>
            <a:r>
              <a:rPr lang="en-US" sz="1800" b="0" dirty="0" err="1">
                <a:effectLst/>
                <a:highlight>
                  <a:srgbClr val="FFFFFF"/>
                </a:highlight>
                <a:latin typeface="Helvetica Neue"/>
              </a:rPr>
              <a:t>df</a:t>
            </a:r>
            <a:r>
              <a:rPr lang="en-US" sz="1800" b="0" dirty="0">
                <a:effectLst/>
                <a:highlight>
                  <a:srgbClr val="FFFFFF"/>
                </a:highlight>
                <a:latin typeface="Helvetica Neue"/>
              </a:rPr>
              <a:t>: 755,405 rows × 5 columns</a:t>
            </a:r>
          </a:p>
          <a:p>
            <a:pPr marL="457200" lvl="1" indent="0">
              <a:buNone/>
            </a:pPr>
            <a:endParaRPr lang="en-US" sz="1800" b="0" dirty="0">
              <a:effectLst/>
              <a:highlight>
                <a:srgbClr val="FFFFFF"/>
              </a:highlight>
              <a:latin typeface="Helvetica Neue"/>
            </a:endParaRPr>
          </a:p>
          <a:p>
            <a:pPr>
              <a:buFont typeface="Arial" panose="020B0604020202020204" pitchFamily="34" charset="0"/>
              <a:buChar char="•"/>
            </a:pPr>
            <a:r>
              <a:rPr lang="en-US" sz="1800" b="1" dirty="0">
                <a:effectLst/>
                <a:highlight>
                  <a:srgbClr val="FFFFFF"/>
                </a:highlight>
                <a:latin typeface="Helvetica Neue"/>
              </a:rPr>
              <a:t>Experiment Roster (</a:t>
            </a:r>
            <a:r>
              <a:rPr lang="en-US" sz="1800" b="1" dirty="0" err="1">
                <a:effectLst/>
                <a:highlight>
                  <a:srgbClr val="FFFFFF"/>
                </a:highlight>
                <a:latin typeface="Helvetica Neue"/>
              </a:rPr>
              <a:t>df_final_experiment_clients</a:t>
            </a:r>
            <a:r>
              <a:rPr lang="en-US" sz="1800" b="1" dirty="0">
                <a:effectLst/>
                <a:highlight>
                  <a:srgbClr val="FFFFFF"/>
                </a:highlight>
                <a:latin typeface="Helvetica Neue"/>
              </a:rPr>
              <a:t>): </a:t>
            </a:r>
            <a:r>
              <a:rPr lang="en-US" sz="1800" dirty="0">
                <a:effectLst/>
                <a:highlight>
                  <a:srgbClr val="FFFFFF"/>
                </a:highlight>
                <a:latin typeface="Helvetica Neue"/>
              </a:rPr>
              <a:t>A list revealing which clients were part of the grand experiment</a:t>
            </a:r>
          </a:p>
          <a:p>
            <a:pPr lvl="1"/>
            <a:r>
              <a:rPr lang="en-US" sz="1800" b="0" dirty="0">
                <a:effectLst/>
                <a:highlight>
                  <a:srgbClr val="FFFFFF"/>
                </a:highlight>
                <a:latin typeface="Helvetica Neue"/>
              </a:rPr>
              <a:t>Size and dimensionality: 70,609 rows × 2 columns</a:t>
            </a:r>
          </a:p>
          <a:p>
            <a:endParaRPr lang="en-US" sz="1500" dirty="0"/>
          </a:p>
        </p:txBody>
      </p:sp>
      <p:pic>
        <p:nvPicPr>
          <p:cNvPr id="4" name="Graphic 3" descr="Internet Of Things outline">
            <a:extLst>
              <a:ext uri="{FF2B5EF4-FFF2-40B4-BE49-F238E27FC236}">
                <a16:creationId xmlns:a16="http://schemas.microsoft.com/office/drawing/2014/main" id="{3A7FC0CF-F7C7-91D3-49A8-BA0DA65C5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7814" y="5172979"/>
            <a:ext cx="914400" cy="914400"/>
          </a:xfrm>
          <a:prstGeom prst="rect">
            <a:avLst/>
          </a:prstGeom>
        </p:spPr>
      </p:pic>
    </p:spTree>
    <p:extLst>
      <p:ext uri="{BB962C8B-B14F-4D97-AF65-F5344CB8AC3E}">
        <p14:creationId xmlns:p14="http://schemas.microsoft.com/office/powerpoint/2010/main" val="217205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3FF07-560D-94A1-D805-F0C3F34BA8B2}"/>
              </a:ext>
            </a:extLst>
          </p:cNvPr>
          <p:cNvSpPr>
            <a:spLocks noGrp="1"/>
          </p:cNvSpPr>
          <p:nvPr>
            <p:ph type="title"/>
          </p:nvPr>
        </p:nvSpPr>
        <p:spPr>
          <a:xfrm>
            <a:off x="1285240" y="889687"/>
            <a:ext cx="8803140" cy="1618489"/>
          </a:xfrm>
        </p:spPr>
        <p:txBody>
          <a:bodyPr anchor="ctr">
            <a:normAutofit/>
          </a:bodyPr>
          <a:lstStyle/>
          <a:p>
            <a:r>
              <a:rPr lang="en-US" sz="5000" dirty="0"/>
              <a:t>Data Preprocessing and Cleaning</a:t>
            </a:r>
          </a:p>
        </p:txBody>
      </p:sp>
      <p:sp>
        <p:nvSpPr>
          <p:cNvPr id="3" name="Content Placeholder 2">
            <a:extLst>
              <a:ext uri="{FF2B5EF4-FFF2-40B4-BE49-F238E27FC236}">
                <a16:creationId xmlns:a16="http://schemas.microsoft.com/office/drawing/2014/main" id="{19230F41-DC6A-6BF1-8EE6-C746903A8E00}"/>
              </a:ext>
            </a:extLst>
          </p:cNvPr>
          <p:cNvSpPr>
            <a:spLocks noGrp="1"/>
          </p:cNvSpPr>
          <p:nvPr>
            <p:ph idx="1"/>
          </p:nvPr>
        </p:nvSpPr>
        <p:spPr>
          <a:xfrm>
            <a:off x="1285240" y="2508176"/>
            <a:ext cx="8074815" cy="2800395"/>
          </a:xfrm>
        </p:spPr>
        <p:txBody>
          <a:bodyPr anchor="t">
            <a:normAutofit/>
          </a:bodyPr>
          <a:lstStyle/>
          <a:p>
            <a:r>
              <a:rPr lang="en-US" sz="2400" dirty="0"/>
              <a:t>Renamed columns for better readability</a:t>
            </a:r>
          </a:p>
          <a:p>
            <a:r>
              <a:rPr lang="en-US" sz="2400" dirty="0"/>
              <a:t>Dropped clients with more than 5 null values (15 instances)</a:t>
            </a:r>
          </a:p>
          <a:p>
            <a:r>
              <a:rPr lang="en-US" sz="2400" dirty="0"/>
              <a:t>Filled age null values with the mean value</a:t>
            </a:r>
          </a:p>
          <a:p>
            <a:r>
              <a:rPr lang="en-US" sz="2400" dirty="0"/>
              <a:t>Assigned the 3 clients with gender ‘X’ to gender ‘U’</a:t>
            </a:r>
          </a:p>
          <a:p>
            <a:r>
              <a:rPr lang="en-US" sz="2400" dirty="0"/>
              <a:t>Merged client profiles and experiment roster datasets</a:t>
            </a:r>
          </a:p>
          <a:p>
            <a:endParaRPr lang="en-US" sz="2400" dirty="0"/>
          </a:p>
        </p:txBody>
      </p:sp>
      <p:pic>
        <p:nvPicPr>
          <p:cNvPr id="4" name="Graphic 3" descr="Internet Of Things outline">
            <a:extLst>
              <a:ext uri="{FF2B5EF4-FFF2-40B4-BE49-F238E27FC236}">
                <a16:creationId xmlns:a16="http://schemas.microsoft.com/office/drawing/2014/main" id="{E6E9C51D-286F-F7DE-DEE3-72B971747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9560" y="5172979"/>
            <a:ext cx="914400" cy="914400"/>
          </a:xfrm>
          <a:prstGeom prst="rect">
            <a:avLst/>
          </a:prstGeom>
        </p:spPr>
      </p:pic>
    </p:spTree>
    <p:extLst>
      <p:ext uri="{BB962C8B-B14F-4D97-AF65-F5344CB8AC3E}">
        <p14:creationId xmlns:p14="http://schemas.microsoft.com/office/powerpoint/2010/main" val="71582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D89D3-E7F0-91B5-A425-BCCBDA9E59AD}"/>
              </a:ext>
            </a:extLst>
          </p:cNvPr>
          <p:cNvSpPr>
            <a:spLocks noGrp="1"/>
          </p:cNvSpPr>
          <p:nvPr>
            <p:ph type="title"/>
          </p:nvPr>
        </p:nvSpPr>
        <p:spPr>
          <a:xfrm>
            <a:off x="1285240" y="889687"/>
            <a:ext cx="8074815" cy="1618489"/>
          </a:xfrm>
        </p:spPr>
        <p:txBody>
          <a:bodyPr anchor="ctr">
            <a:normAutofit/>
          </a:bodyPr>
          <a:lstStyle/>
          <a:p>
            <a:r>
              <a:rPr lang="en-US" sz="5600" dirty="0"/>
              <a:t>Exploratory Data Analysis</a:t>
            </a:r>
          </a:p>
        </p:txBody>
      </p:sp>
      <p:sp>
        <p:nvSpPr>
          <p:cNvPr id="3" name="Content Placeholder 2">
            <a:extLst>
              <a:ext uri="{FF2B5EF4-FFF2-40B4-BE49-F238E27FC236}">
                <a16:creationId xmlns:a16="http://schemas.microsoft.com/office/drawing/2014/main" id="{5E400ECC-E12F-6CAB-AA0C-41AA3168585F}"/>
              </a:ext>
            </a:extLst>
          </p:cNvPr>
          <p:cNvSpPr>
            <a:spLocks noGrp="1"/>
          </p:cNvSpPr>
          <p:nvPr>
            <p:ph idx="1"/>
          </p:nvPr>
        </p:nvSpPr>
        <p:spPr>
          <a:xfrm>
            <a:off x="1285240" y="2508176"/>
            <a:ext cx="8519147" cy="3110493"/>
          </a:xfrm>
        </p:spPr>
        <p:txBody>
          <a:bodyPr anchor="t">
            <a:normAutofit/>
          </a:bodyPr>
          <a:lstStyle/>
          <a:p>
            <a:r>
              <a:rPr lang="en-US" sz="2000" b="0" i="0" dirty="0">
                <a:effectLst/>
                <a:highlight>
                  <a:srgbClr val="FFFFFF"/>
                </a:highlight>
                <a:latin typeface="Helvetica Neue"/>
              </a:rPr>
              <a:t>On average, clients have been with the company for around </a:t>
            </a:r>
            <a:r>
              <a:rPr lang="en-US" sz="2000" b="1" i="0" dirty="0">
                <a:effectLst/>
                <a:highlight>
                  <a:srgbClr val="FFFFFF"/>
                </a:highlight>
                <a:latin typeface="Helvetica Neue"/>
              </a:rPr>
              <a:t>12 years</a:t>
            </a:r>
            <a:r>
              <a:rPr lang="en-US" sz="2000" b="0" i="0" dirty="0">
                <a:effectLst/>
                <a:highlight>
                  <a:srgbClr val="FFFFFF"/>
                </a:highlight>
                <a:latin typeface="Helvetica Neue"/>
              </a:rPr>
              <a:t> and 150 months. The standard deviation is 7 years (wide range).</a:t>
            </a:r>
          </a:p>
          <a:p>
            <a:r>
              <a:rPr lang="en-US" sz="2000" b="0" i="0" dirty="0">
                <a:effectLst/>
                <a:highlight>
                  <a:srgbClr val="FFFFFF"/>
                </a:highlight>
                <a:latin typeface="Helvetica Neue"/>
              </a:rPr>
              <a:t>The average age of clients is approximately </a:t>
            </a:r>
            <a:r>
              <a:rPr lang="en-US" sz="2000" b="1" i="0" dirty="0">
                <a:effectLst/>
                <a:highlight>
                  <a:srgbClr val="FFFFFF"/>
                </a:highlight>
                <a:latin typeface="Helvetica Neue"/>
              </a:rPr>
              <a:t>47 years</a:t>
            </a:r>
            <a:r>
              <a:rPr lang="en-US" sz="2000" b="0" i="0" dirty="0">
                <a:effectLst/>
                <a:highlight>
                  <a:srgbClr val="FFFFFF"/>
                </a:highlight>
                <a:latin typeface="Helvetica Neue"/>
              </a:rPr>
              <a:t>. The </a:t>
            </a:r>
            <a:r>
              <a:rPr lang="en-US" sz="2000" b="0" i="0" dirty="0">
                <a:solidFill>
                  <a:srgbClr val="000000"/>
                </a:solidFill>
                <a:effectLst/>
                <a:highlight>
                  <a:srgbClr val="FFFFFF"/>
                </a:highlight>
                <a:latin typeface="Helvetica Neue"/>
              </a:rPr>
              <a:t>standard deviation is 15 years (moderate spread).</a:t>
            </a:r>
            <a:endParaRPr lang="en-US" sz="2000" b="0" i="0" dirty="0">
              <a:effectLst/>
              <a:highlight>
                <a:srgbClr val="FFFFFF"/>
              </a:highlight>
              <a:latin typeface="Helvetica Neue"/>
            </a:endParaRPr>
          </a:p>
          <a:p>
            <a:r>
              <a:rPr lang="en-US" sz="2000" b="0" i="0" dirty="0">
                <a:effectLst/>
                <a:highlight>
                  <a:srgbClr val="FFFFFF"/>
                </a:highlight>
                <a:latin typeface="Helvetica Neue"/>
              </a:rPr>
              <a:t>On average, clients have about </a:t>
            </a:r>
            <a:r>
              <a:rPr lang="en-US" sz="2000" b="1" i="0" dirty="0">
                <a:effectLst/>
                <a:highlight>
                  <a:srgbClr val="FFFFFF"/>
                </a:highlight>
                <a:latin typeface="Helvetica Neue"/>
              </a:rPr>
              <a:t>2 accounts</a:t>
            </a:r>
            <a:r>
              <a:rPr lang="en-US" sz="2000" b="0" i="0" dirty="0">
                <a:effectLst/>
                <a:highlight>
                  <a:srgbClr val="FFFFFF"/>
                </a:highlight>
                <a:latin typeface="Helvetica Neue"/>
              </a:rPr>
              <a:t>.</a:t>
            </a:r>
          </a:p>
          <a:p>
            <a:r>
              <a:rPr lang="en-US" sz="2000" b="0" i="0" dirty="0">
                <a:effectLst/>
                <a:highlight>
                  <a:srgbClr val="FFFFFF"/>
                </a:highlight>
                <a:latin typeface="Helvetica Neue"/>
              </a:rPr>
              <a:t>The average balance across all clients is approximately </a:t>
            </a:r>
            <a:r>
              <a:rPr lang="en-US" sz="2000" b="1" i="0" dirty="0">
                <a:effectLst/>
                <a:highlight>
                  <a:srgbClr val="FFFFFF"/>
                </a:highlight>
                <a:latin typeface="Helvetica Neue"/>
              </a:rPr>
              <a:t>USD 149,515</a:t>
            </a:r>
            <a:r>
              <a:rPr lang="en-US" sz="2000" b="0" i="0" dirty="0">
                <a:effectLst/>
                <a:highlight>
                  <a:srgbClr val="FFFFFF"/>
                </a:highlight>
                <a:latin typeface="Helvetica Neue"/>
              </a:rPr>
              <a:t>. The standard deviation is USD 302,036.40 (wide range).</a:t>
            </a:r>
          </a:p>
          <a:p>
            <a:r>
              <a:rPr lang="en-US" sz="2000" b="0" i="0" dirty="0">
                <a:effectLst/>
                <a:highlight>
                  <a:srgbClr val="FFFFFF"/>
                </a:highlight>
                <a:latin typeface="Helvetica Neue"/>
              </a:rPr>
              <a:t>On average, clients made around </a:t>
            </a:r>
            <a:r>
              <a:rPr lang="en-US" sz="2000" b="1" i="0" dirty="0">
                <a:effectLst/>
                <a:highlight>
                  <a:srgbClr val="FFFFFF"/>
                </a:highlight>
                <a:latin typeface="Helvetica Neue"/>
              </a:rPr>
              <a:t>3 calls </a:t>
            </a:r>
            <a:r>
              <a:rPr lang="en-US" sz="2000" b="0" i="0" dirty="0">
                <a:effectLst/>
                <a:highlight>
                  <a:srgbClr val="FFFFFF"/>
                </a:highlight>
                <a:latin typeface="Helvetica Neue"/>
              </a:rPr>
              <a:t>and logged in approximately </a:t>
            </a:r>
            <a:r>
              <a:rPr lang="en-US" sz="2000" b="1" i="0" dirty="0">
                <a:effectLst/>
                <a:highlight>
                  <a:srgbClr val="FFFFFF"/>
                </a:highlight>
                <a:latin typeface="Helvetica Neue"/>
              </a:rPr>
              <a:t>6 times </a:t>
            </a:r>
            <a:r>
              <a:rPr lang="en-US" sz="2000" b="0" i="0" dirty="0">
                <a:effectLst/>
                <a:highlight>
                  <a:srgbClr val="FFFFFF"/>
                </a:highlight>
                <a:latin typeface="Helvetica Neue"/>
              </a:rPr>
              <a:t>in the last 6 months.</a:t>
            </a:r>
          </a:p>
          <a:p>
            <a:endParaRPr lang="en-US" sz="2000" dirty="0"/>
          </a:p>
        </p:txBody>
      </p:sp>
      <p:pic>
        <p:nvPicPr>
          <p:cNvPr id="4" name="Graphic 3" descr="Internet Of Things outline">
            <a:extLst>
              <a:ext uri="{FF2B5EF4-FFF2-40B4-BE49-F238E27FC236}">
                <a16:creationId xmlns:a16="http://schemas.microsoft.com/office/drawing/2014/main" id="{4245F466-EF89-83E8-795B-B2434F74B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9560" y="5276829"/>
            <a:ext cx="914400" cy="914400"/>
          </a:xfrm>
          <a:prstGeom prst="rect">
            <a:avLst/>
          </a:prstGeom>
        </p:spPr>
      </p:pic>
    </p:spTree>
    <p:extLst>
      <p:ext uri="{BB962C8B-B14F-4D97-AF65-F5344CB8AC3E}">
        <p14:creationId xmlns:p14="http://schemas.microsoft.com/office/powerpoint/2010/main" val="173230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D89D3-E7F0-91B5-A425-BCCBDA9E59AD}"/>
              </a:ext>
            </a:extLst>
          </p:cNvPr>
          <p:cNvSpPr>
            <a:spLocks noGrp="1"/>
          </p:cNvSpPr>
          <p:nvPr>
            <p:ph type="title"/>
          </p:nvPr>
        </p:nvSpPr>
        <p:spPr>
          <a:xfrm>
            <a:off x="1285240" y="441420"/>
            <a:ext cx="8074815" cy="1618489"/>
          </a:xfrm>
        </p:spPr>
        <p:txBody>
          <a:bodyPr anchor="ctr">
            <a:normAutofit/>
          </a:bodyPr>
          <a:lstStyle/>
          <a:p>
            <a:r>
              <a:rPr lang="en-US" sz="5200" dirty="0"/>
              <a:t>Exploratory Data Analysis</a:t>
            </a:r>
          </a:p>
        </p:txBody>
      </p:sp>
      <p:pic>
        <p:nvPicPr>
          <p:cNvPr id="4" name="Graphic 3" descr="Internet Of Things outline">
            <a:extLst>
              <a:ext uri="{FF2B5EF4-FFF2-40B4-BE49-F238E27FC236}">
                <a16:creationId xmlns:a16="http://schemas.microsoft.com/office/drawing/2014/main" id="{4245F466-EF89-83E8-795B-B2434F74B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9560" y="5276829"/>
            <a:ext cx="914400" cy="914400"/>
          </a:xfrm>
          <a:prstGeom prst="rect">
            <a:avLst/>
          </a:prstGeom>
        </p:spPr>
      </p:pic>
      <p:sp>
        <p:nvSpPr>
          <p:cNvPr id="9" name="Content Placeholder 8">
            <a:extLst>
              <a:ext uri="{FF2B5EF4-FFF2-40B4-BE49-F238E27FC236}">
                <a16:creationId xmlns:a16="http://schemas.microsoft.com/office/drawing/2014/main" id="{E49FB05F-9E91-BDE1-8577-B2B0C61C9253}"/>
              </a:ext>
            </a:extLst>
          </p:cNvPr>
          <p:cNvSpPr>
            <a:spLocks noGrp="1"/>
          </p:cNvSpPr>
          <p:nvPr>
            <p:ph idx="1"/>
          </p:nvPr>
        </p:nvSpPr>
        <p:spPr/>
        <p:txBody>
          <a:bodyPr/>
          <a:lstStyle/>
          <a:p>
            <a:endParaRPr lang="en-US" dirty="0"/>
          </a:p>
        </p:txBody>
      </p:sp>
      <p:pic>
        <p:nvPicPr>
          <p:cNvPr id="10" name="Picture 9" descr="A graph of different colored bars&#10;&#10;Description automatically generated with medium confidence">
            <a:extLst>
              <a:ext uri="{FF2B5EF4-FFF2-40B4-BE49-F238E27FC236}">
                <a16:creationId xmlns:a16="http://schemas.microsoft.com/office/drawing/2014/main" id="{DF113028-4A83-DE94-F8F1-BF40227AFA92}"/>
              </a:ext>
            </a:extLst>
          </p:cNvPr>
          <p:cNvPicPr>
            <a:picLocks noChangeAspect="1"/>
          </p:cNvPicPr>
          <p:nvPr/>
        </p:nvPicPr>
        <p:blipFill>
          <a:blip r:embed="rId4"/>
          <a:stretch>
            <a:fillRect/>
          </a:stretch>
        </p:blipFill>
        <p:spPr>
          <a:xfrm>
            <a:off x="1102373" y="1804656"/>
            <a:ext cx="5118545" cy="4171613"/>
          </a:xfrm>
          <a:prstGeom prst="rect">
            <a:avLst/>
          </a:prstGeom>
        </p:spPr>
      </p:pic>
      <p:pic>
        <p:nvPicPr>
          <p:cNvPr id="11" name="Content Placeholder 4" descr="A number of numbers and letters&#10;&#10;Description automatically generated with medium confidence">
            <a:extLst>
              <a:ext uri="{FF2B5EF4-FFF2-40B4-BE49-F238E27FC236}">
                <a16:creationId xmlns:a16="http://schemas.microsoft.com/office/drawing/2014/main" id="{083F0CEF-FEC0-8F52-DF89-39D858351117}"/>
              </a:ext>
            </a:extLst>
          </p:cNvPr>
          <p:cNvPicPr>
            <a:picLocks noChangeAspect="1"/>
          </p:cNvPicPr>
          <p:nvPr/>
        </p:nvPicPr>
        <p:blipFill rotWithShape="1">
          <a:blip r:embed="rId5"/>
          <a:srcRect r="4678"/>
          <a:stretch/>
        </p:blipFill>
        <p:spPr>
          <a:xfrm>
            <a:off x="6554022" y="2059909"/>
            <a:ext cx="3934491" cy="2590077"/>
          </a:xfrm>
          <a:prstGeom prst="rect">
            <a:avLst/>
          </a:prstGeom>
        </p:spPr>
      </p:pic>
    </p:spTree>
    <p:extLst>
      <p:ext uri="{BB962C8B-B14F-4D97-AF65-F5344CB8AC3E}">
        <p14:creationId xmlns:p14="http://schemas.microsoft.com/office/powerpoint/2010/main" val="426002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3B79A-34F0-D2EC-DC39-6C9DA90C71D1}"/>
              </a:ext>
            </a:extLst>
          </p:cNvPr>
          <p:cNvSpPr>
            <a:spLocks noGrp="1"/>
          </p:cNvSpPr>
          <p:nvPr>
            <p:ph type="title"/>
          </p:nvPr>
        </p:nvSpPr>
        <p:spPr>
          <a:xfrm>
            <a:off x="1123357" y="382343"/>
            <a:ext cx="9984615" cy="1597228"/>
          </a:xfrm>
        </p:spPr>
        <p:txBody>
          <a:bodyPr>
            <a:normAutofit/>
          </a:bodyPr>
          <a:lstStyle/>
          <a:p>
            <a:r>
              <a:rPr lang="en-US" sz="5400" dirty="0"/>
              <a:t>Exploratory Data Analysis</a:t>
            </a:r>
          </a:p>
        </p:txBody>
      </p:sp>
      <p:pic>
        <p:nvPicPr>
          <p:cNvPr id="10" name="Picture 9">
            <a:extLst>
              <a:ext uri="{FF2B5EF4-FFF2-40B4-BE49-F238E27FC236}">
                <a16:creationId xmlns:a16="http://schemas.microsoft.com/office/drawing/2014/main" id="{1A3A54E3-BAEC-85D3-0493-FDD95099817F}"/>
              </a:ext>
            </a:extLst>
          </p:cNvPr>
          <p:cNvPicPr>
            <a:picLocks noChangeAspect="1"/>
          </p:cNvPicPr>
          <p:nvPr/>
        </p:nvPicPr>
        <p:blipFill>
          <a:blip r:embed="rId2"/>
          <a:stretch>
            <a:fillRect/>
          </a:stretch>
        </p:blipFill>
        <p:spPr>
          <a:xfrm>
            <a:off x="1749229" y="1734518"/>
            <a:ext cx="6182318" cy="4262104"/>
          </a:xfrm>
          <a:prstGeom prst="rect">
            <a:avLst/>
          </a:prstGeom>
        </p:spPr>
      </p:pic>
      <p:pic>
        <p:nvPicPr>
          <p:cNvPr id="11" name="Graphic 10" descr="Internet Of Things outline">
            <a:extLst>
              <a:ext uri="{FF2B5EF4-FFF2-40B4-BE49-F238E27FC236}">
                <a16:creationId xmlns:a16="http://schemas.microsoft.com/office/drawing/2014/main" id="{2CE1B283-7940-69C8-D3B8-FCDEC62C70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255293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E8A9B-2830-3F06-910F-AD43C07CFB19}"/>
              </a:ext>
            </a:extLst>
          </p:cNvPr>
          <p:cNvSpPr>
            <a:spLocks noGrp="1"/>
          </p:cNvSpPr>
          <p:nvPr>
            <p:ph type="title"/>
          </p:nvPr>
        </p:nvSpPr>
        <p:spPr>
          <a:xfrm>
            <a:off x="1284386" y="623275"/>
            <a:ext cx="8074815" cy="1618489"/>
          </a:xfrm>
        </p:spPr>
        <p:txBody>
          <a:bodyPr anchor="ctr">
            <a:normAutofit/>
          </a:bodyPr>
          <a:lstStyle/>
          <a:p>
            <a:r>
              <a:rPr lang="en-US" sz="6000" dirty="0"/>
              <a:t>Performance Metrics</a:t>
            </a:r>
          </a:p>
        </p:txBody>
      </p:sp>
      <p:sp>
        <p:nvSpPr>
          <p:cNvPr id="3" name="Content Placeholder 2">
            <a:extLst>
              <a:ext uri="{FF2B5EF4-FFF2-40B4-BE49-F238E27FC236}">
                <a16:creationId xmlns:a16="http://schemas.microsoft.com/office/drawing/2014/main" id="{D4F8DA88-4AC9-24A4-D947-B0EE7D6DD637}"/>
              </a:ext>
            </a:extLst>
          </p:cNvPr>
          <p:cNvSpPr>
            <a:spLocks noGrp="1"/>
          </p:cNvSpPr>
          <p:nvPr>
            <p:ph idx="1"/>
          </p:nvPr>
        </p:nvSpPr>
        <p:spPr>
          <a:xfrm>
            <a:off x="960946" y="2150673"/>
            <a:ext cx="9112444" cy="3817740"/>
          </a:xfrm>
        </p:spPr>
        <p:txBody>
          <a:bodyPr anchor="t">
            <a:normAutofit/>
          </a:bodyPr>
          <a:lstStyle/>
          <a:p>
            <a:r>
              <a:rPr lang="en-US" sz="2000" b="1" i="0" dirty="0">
                <a:effectLst/>
                <a:highlight>
                  <a:srgbClr val="FFFFFF"/>
                </a:highlight>
                <a:latin typeface="Helvetica Neue"/>
              </a:rPr>
              <a:t>Completion Rate: </a:t>
            </a:r>
            <a:r>
              <a:rPr lang="en-US" sz="2000" b="0" i="0" dirty="0">
                <a:effectLst/>
                <a:highlight>
                  <a:srgbClr val="FFFFFF"/>
                </a:highlight>
                <a:latin typeface="Helvetica Neue"/>
              </a:rPr>
              <a:t>The proportion of users who reach the final ‘confirm’ step.</a:t>
            </a:r>
          </a:p>
          <a:p>
            <a:pPr lvl="1"/>
            <a:r>
              <a:rPr lang="en-US" sz="2000" b="0" i="0" dirty="0">
                <a:effectLst/>
                <a:highlight>
                  <a:srgbClr val="FFFFFF"/>
                </a:highlight>
                <a:latin typeface="Helvetica Neue"/>
              </a:rPr>
              <a:t>Completion Rate by Age Group</a:t>
            </a:r>
          </a:p>
          <a:p>
            <a:pPr lvl="1"/>
            <a:r>
              <a:rPr lang="en-US" sz="2000" b="0" i="0" dirty="0">
                <a:effectLst/>
                <a:highlight>
                  <a:srgbClr val="FFFFFF"/>
                </a:highlight>
                <a:latin typeface="Helvetica Neue"/>
              </a:rPr>
              <a:t>Completion Rate by Gender</a:t>
            </a:r>
          </a:p>
          <a:p>
            <a:r>
              <a:rPr lang="en-US" sz="2000" b="1" i="0" dirty="0">
                <a:effectLst/>
                <a:highlight>
                  <a:srgbClr val="FFFFFF"/>
                </a:highlight>
                <a:latin typeface="Helvetica Neue"/>
              </a:rPr>
              <a:t>Time Spent on Each Step: </a:t>
            </a:r>
            <a:r>
              <a:rPr lang="en-US" sz="2000" b="0" i="0" dirty="0">
                <a:effectLst/>
                <a:highlight>
                  <a:srgbClr val="FFFFFF"/>
                </a:highlight>
                <a:latin typeface="Helvetica Neue"/>
              </a:rPr>
              <a:t>The average duration users spend on each step.</a:t>
            </a:r>
          </a:p>
          <a:p>
            <a:r>
              <a:rPr lang="en-US" sz="2000" b="1" i="0" dirty="0">
                <a:effectLst/>
                <a:highlight>
                  <a:srgbClr val="FFFFFF"/>
                </a:highlight>
                <a:latin typeface="Helvetica Neue"/>
              </a:rPr>
              <a:t>Error Rates: </a:t>
            </a:r>
            <a:r>
              <a:rPr lang="en-US" sz="2000" b="0" i="0" dirty="0">
                <a:effectLst/>
                <a:highlight>
                  <a:srgbClr val="FFFFFF"/>
                </a:highlight>
                <a:latin typeface="Helvetica Neue"/>
              </a:rPr>
              <a:t>If there’s a step where users go back to a previous step, it may indicate confusion or an error (clients moving from a later step to an earlier one).</a:t>
            </a:r>
          </a:p>
          <a:p>
            <a:r>
              <a:rPr lang="en-US" sz="2000" b="1" i="0" dirty="0">
                <a:effectLst/>
                <a:highlight>
                  <a:srgbClr val="FFFFFF"/>
                </a:highlight>
                <a:latin typeface="Helvetica Neue"/>
              </a:rPr>
              <a:t>Step Abandonment Rate: </a:t>
            </a:r>
            <a:r>
              <a:rPr lang="en-US" sz="2000" b="0" i="0" dirty="0">
                <a:effectLst/>
                <a:highlight>
                  <a:srgbClr val="FFFFFF"/>
                </a:highlight>
                <a:latin typeface="Helvetica Neue"/>
              </a:rPr>
              <a:t>The proportion of users who abandon the process at each step. This will help identify specific steps where users are most likely to drop off.</a:t>
            </a:r>
          </a:p>
          <a:p>
            <a:endParaRPr lang="en-US" sz="1500" dirty="0"/>
          </a:p>
        </p:txBody>
      </p:sp>
      <p:pic>
        <p:nvPicPr>
          <p:cNvPr id="4" name="Graphic 3" descr="Internet Of Things outline">
            <a:extLst>
              <a:ext uri="{FF2B5EF4-FFF2-40B4-BE49-F238E27FC236}">
                <a16:creationId xmlns:a16="http://schemas.microsoft.com/office/drawing/2014/main" id="{0F8D1607-AD3D-40C8-09A4-AB0E4C0DE9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219759" y="5068815"/>
            <a:ext cx="1162342" cy="1162342"/>
          </a:xfrm>
          <a:prstGeom prst="rect">
            <a:avLst/>
          </a:prstGeom>
        </p:spPr>
      </p:pic>
    </p:spTree>
    <p:extLst>
      <p:ext uri="{BB962C8B-B14F-4D97-AF65-F5344CB8AC3E}">
        <p14:creationId xmlns:p14="http://schemas.microsoft.com/office/powerpoint/2010/main" val="50466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170</TotalTime>
  <Words>1211</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Helvetica Neue</vt:lpstr>
      <vt:lpstr>Office Theme</vt:lpstr>
      <vt:lpstr>A/B Testing Analysis</vt:lpstr>
      <vt:lpstr>Introduction</vt:lpstr>
      <vt:lpstr>A/B Experiment</vt:lpstr>
      <vt:lpstr>Data</vt:lpstr>
      <vt:lpstr>Data Preprocessing and Cleaning</vt:lpstr>
      <vt:lpstr>Exploratory Data Analysis</vt:lpstr>
      <vt:lpstr>Exploratory Data Analysis</vt:lpstr>
      <vt:lpstr>Exploratory Data Analysis</vt:lpstr>
      <vt:lpstr>Performance Metrics</vt:lpstr>
      <vt:lpstr>Completion Rate</vt:lpstr>
      <vt:lpstr>Time Spent on Each Step</vt:lpstr>
      <vt:lpstr>Error Rate</vt:lpstr>
      <vt:lpstr>Step Abandonment Rate</vt:lpstr>
      <vt:lpstr>Hypothesis Testing</vt:lpstr>
      <vt:lpstr>Hypothesis I</vt:lpstr>
      <vt:lpstr>Cost of New UI</vt:lpstr>
      <vt:lpstr>Hypothesis Testing</vt:lpstr>
      <vt:lpstr>Hypothesis II</vt:lpstr>
      <vt:lpstr>Hypothesis Testing</vt:lpstr>
      <vt:lpstr>Hypothesis III</vt:lpstr>
      <vt:lpstr>Summary</vt:lpstr>
      <vt:lpstr>Conclusion</vt:lpstr>
      <vt:lpstr>Experiment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Analysis</dc:title>
  <dc:creator>David Heller</dc:creator>
  <cp:lastModifiedBy>David Heller</cp:lastModifiedBy>
  <cp:revision>1</cp:revision>
  <dcterms:created xsi:type="dcterms:W3CDTF">2024-06-06T16:51:05Z</dcterms:created>
  <dcterms:modified xsi:type="dcterms:W3CDTF">2024-06-06T19:41:32Z</dcterms:modified>
</cp:coreProperties>
</file>