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4E85-341E-4EF9-ABCF-E5F66804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E168B-100D-4C60-B1BE-9557BA1A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A934-7CDE-497F-B01E-326723C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054C-3D78-44F2-926C-9C7DF4E3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AD5E-E653-4266-B34B-D156A421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9925-E6DF-4DA7-B7FA-A968328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F7AC-D927-40CE-BD6F-0F125624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CF10-05E1-4986-81C0-FB203577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A95E-FECE-4390-AE11-4E079230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E493-82B6-4338-985A-24A85728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60290-4E5C-4119-9FE4-84557C361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B4DF-FE14-4B59-A359-17D02C91B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B67C-A031-46F4-9050-31E6B347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44D4-8E60-4767-8D87-E23E0792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6208-7ADA-46F2-A0B8-01D9EA5F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1DF5-5E4E-4E9D-9AB9-2E2A0BD5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B246-9DB8-4807-8DCF-CF2AD06D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1918-935F-4D1D-AC90-2C431FAF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38F9-82BB-4647-8758-5CF78A4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AF5E-C05B-4394-AD22-C009E35E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3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DD37-E903-4934-8B75-F3AF7BC7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D756-A8DA-4F7A-99DE-2660E54A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6152-5DCA-4FD4-A476-6CB7E221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93B6-7DA6-48D1-A23F-3C012381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BB4-FDFF-4E37-9607-87242C33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83D4-69E2-4889-86B0-19E89FA7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04E1-C7C6-41D4-B6D8-3354A32C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0A287-4E79-4EC5-B76D-88FA98FC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E79E-489A-4722-ACD2-D10DE5D9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130B-46A4-4046-935C-233C0413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9F8B-F8F8-47FA-976D-2B952D0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475E-A6DE-4278-BC08-DD30E96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851D-B12F-4FD3-9E9A-0DF16FBA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3DCDF-55A6-4891-8DE9-BD874D59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16A2B-7C05-4742-8C19-1AB4B7CF6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3E54-B82A-4357-AACA-2FBB2E1CF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8CF4-AA1A-4460-9152-DC2597C6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76C6F-E4C1-47A7-A9D9-BCACBBBB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CC9C9-37F5-41A3-9512-84B4E335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0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D7CF-C920-474B-8452-1E74CBA2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93A8-9177-46A9-80B8-EA4C46F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3D0D-74A6-4A81-AAA9-B54C23D3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D0E39-0744-4144-AC7A-E9FE137B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3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1A1E3-A5E8-4B27-96FA-93E7BA4D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E6269-5F0A-4505-81EF-F35C055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1D9D-7F29-4B44-BCDE-D9015780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8A6F-304B-4F57-AB8A-A226AAC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3CCB-E4EB-4682-BAF4-00CCE20B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0DDFC-5F03-4585-A8CC-F5AA55A2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51CE-ADEF-4DB4-99B6-34228827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8647-2862-432E-9CFD-8A065F35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CD55-EB9B-4205-A457-2E1F7ACE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3642-D5D9-46B4-A053-12342D2C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5A9C5-DE1C-4E58-BBBC-A7A1225E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7FBAF-4644-4A55-B83F-6B0F1015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A868-5B02-4BED-A83B-55EDB10D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FD612-D530-4B14-9C86-A5CCB93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084A-DEB5-4784-9C35-DF5019E8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6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24AEA-C9AB-48CB-BFC7-28554C9E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DA4E-6E1A-4D44-8CBD-7145D177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938B-6A88-4CF7-9CAE-9D93F412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1F46-CD36-47D8-BA6B-78CB3F41D38E}" type="datetimeFigureOut">
              <a:rPr lang="en-GB" smtClean="0"/>
              <a:t>08/07/2019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1209-ACA9-4BD9-9E9D-7C4732056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8572-9672-44CA-872C-AD1E70AA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025E-9224-4596-A725-EBE28DB5AD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0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A983A-E297-4076-A266-C037373E4E1C}"/>
              </a:ext>
            </a:extLst>
          </p:cNvPr>
          <p:cNvSpPr txBox="1"/>
          <p:nvPr/>
        </p:nvSpPr>
        <p:spPr>
          <a:xfrm>
            <a:off x="1664208" y="969264"/>
            <a:ext cx="21184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200" dirty="0"/>
              <a:t>Disease 1 (index)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C6F27-7F7A-4245-98BA-B16C824896F6}"/>
              </a:ext>
            </a:extLst>
          </p:cNvPr>
          <p:cNvSpPr txBox="1"/>
          <p:nvPr/>
        </p:nvSpPr>
        <p:spPr>
          <a:xfrm>
            <a:off x="5198767" y="1631314"/>
            <a:ext cx="33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Comorbidity (of index disease)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C7CA-5746-433A-86C2-343C1746ACCA}"/>
              </a:ext>
            </a:extLst>
          </p:cNvPr>
          <p:cNvSpPr txBox="1"/>
          <p:nvPr/>
        </p:nvSpPr>
        <p:spPr>
          <a:xfrm>
            <a:off x="5198767" y="969264"/>
            <a:ext cx="126669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200" dirty="0"/>
              <a:t>Disease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C3B7C-14B8-433C-B22B-4D3F06D08F1B}"/>
              </a:ext>
            </a:extLst>
          </p:cNvPr>
          <p:cNvSpPr txBox="1"/>
          <p:nvPr/>
        </p:nvSpPr>
        <p:spPr>
          <a:xfrm>
            <a:off x="1664208" y="2017278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Multimorbidity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37448-7A06-4B10-9A10-35EB15247D7C}"/>
              </a:ext>
            </a:extLst>
          </p:cNvPr>
          <p:cNvSpPr txBox="1"/>
          <p:nvPr/>
        </p:nvSpPr>
        <p:spPr>
          <a:xfrm>
            <a:off x="2033372" y="5141822"/>
            <a:ext cx="705540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Non-health-related individual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5B32-85BC-4A7E-8F6A-85903F020389}"/>
              </a:ext>
            </a:extLst>
          </p:cNvPr>
          <p:cNvSpPr txBox="1"/>
          <p:nvPr/>
        </p:nvSpPr>
        <p:spPr>
          <a:xfrm>
            <a:off x="2033372" y="3573856"/>
            <a:ext cx="705540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Other health-related individual attributes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7F72-592F-4404-BB4B-0FE49988FD8B}"/>
              </a:ext>
            </a:extLst>
          </p:cNvPr>
          <p:cNvSpPr txBox="1"/>
          <p:nvPr/>
        </p:nvSpPr>
        <p:spPr>
          <a:xfrm>
            <a:off x="2039112" y="2792618"/>
            <a:ext cx="149961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857A4-3579-471C-AF51-2A5AEAF95A9D}"/>
              </a:ext>
            </a:extLst>
          </p:cNvPr>
          <p:cNvSpPr txBox="1"/>
          <p:nvPr/>
        </p:nvSpPr>
        <p:spPr>
          <a:xfrm>
            <a:off x="7723632" y="2800631"/>
            <a:ext cx="137088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Frailty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06E11-92AD-4B9B-8CC7-2D1452B42422}"/>
              </a:ext>
            </a:extLst>
          </p:cNvPr>
          <p:cNvSpPr txBox="1"/>
          <p:nvPr/>
        </p:nvSpPr>
        <p:spPr>
          <a:xfrm>
            <a:off x="1024411" y="4100721"/>
            <a:ext cx="202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/>
              <a:t>Morbidity burden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084F1-E23A-4412-A82C-E5D824581058}"/>
              </a:ext>
            </a:extLst>
          </p:cNvPr>
          <p:cNvSpPr txBox="1"/>
          <p:nvPr/>
        </p:nvSpPr>
        <p:spPr>
          <a:xfrm>
            <a:off x="4948942" y="2800631"/>
            <a:ext cx="13644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19246-8803-42AE-A31F-A2AB0B8BDB5B}"/>
              </a:ext>
            </a:extLst>
          </p:cNvPr>
          <p:cNvSpPr txBox="1"/>
          <p:nvPr/>
        </p:nvSpPr>
        <p:spPr>
          <a:xfrm>
            <a:off x="7723632" y="969263"/>
            <a:ext cx="1271502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200" dirty="0"/>
              <a:t>Disease 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2AAB6F-CACD-477E-9344-6F51D1C97218}"/>
              </a:ext>
            </a:extLst>
          </p:cNvPr>
          <p:cNvCxnSpPr/>
          <p:nvPr/>
        </p:nvCxnSpPr>
        <p:spPr>
          <a:xfrm>
            <a:off x="6647688" y="1200096"/>
            <a:ext cx="90606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9D510-BEEA-489C-808E-C52FC6456899}"/>
              </a:ext>
            </a:extLst>
          </p:cNvPr>
          <p:cNvSpPr/>
          <p:nvPr/>
        </p:nvSpPr>
        <p:spPr>
          <a:xfrm>
            <a:off x="5093208" y="822960"/>
            <a:ext cx="4187952" cy="136245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EA180-D7A0-4D2E-B08C-F1D4174905BE}"/>
              </a:ext>
            </a:extLst>
          </p:cNvPr>
          <p:cNvSpPr/>
          <p:nvPr/>
        </p:nvSpPr>
        <p:spPr>
          <a:xfrm>
            <a:off x="1426464" y="722376"/>
            <a:ext cx="8065008" cy="18178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EAA90-C54A-4E5C-A440-FE39B29F21ED}"/>
              </a:ext>
            </a:extLst>
          </p:cNvPr>
          <p:cNvSpPr/>
          <p:nvPr/>
        </p:nvSpPr>
        <p:spPr>
          <a:xfrm>
            <a:off x="969264" y="512064"/>
            <a:ext cx="8997696" cy="420623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23EE1-6909-40D7-8F0F-DBCB484B3EFC}"/>
              </a:ext>
            </a:extLst>
          </p:cNvPr>
          <p:cNvSpPr/>
          <p:nvPr/>
        </p:nvSpPr>
        <p:spPr>
          <a:xfrm>
            <a:off x="594360" y="374903"/>
            <a:ext cx="9933432" cy="5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D0F28-0E47-4C48-A78A-CF0CFD0500AC}"/>
              </a:ext>
            </a:extLst>
          </p:cNvPr>
          <p:cNvSpPr txBox="1"/>
          <p:nvPr/>
        </p:nvSpPr>
        <p:spPr>
          <a:xfrm>
            <a:off x="639797" y="5751906"/>
            <a:ext cx="241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Patient’s complexity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C9ADF-EC65-4A54-948E-0C28CE927928}"/>
              </a:ext>
            </a:extLst>
          </p:cNvPr>
          <p:cNvSpPr txBox="1"/>
          <p:nvPr/>
        </p:nvSpPr>
        <p:spPr>
          <a:xfrm>
            <a:off x="7100719" y="6455660"/>
            <a:ext cx="352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Adapted from Valderas </a:t>
            </a:r>
            <a:r>
              <a:rPr lang="en-GB" i="1" dirty="0"/>
              <a:t>et al. </a:t>
            </a:r>
            <a:r>
              <a:rPr lang="en-GB" dirty="0"/>
              <a:t>(2009)</a:t>
            </a:r>
          </a:p>
        </p:txBody>
      </p:sp>
    </p:spTree>
    <p:extLst>
      <p:ext uri="{BB962C8B-B14F-4D97-AF65-F5344CB8AC3E}">
        <p14:creationId xmlns:p14="http://schemas.microsoft.com/office/powerpoint/2010/main" val="28545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Henderson</dc:creator>
  <cp:lastModifiedBy>David Henderson</cp:lastModifiedBy>
  <cp:revision>5</cp:revision>
  <dcterms:created xsi:type="dcterms:W3CDTF">2019-07-08T12:36:17Z</dcterms:created>
  <dcterms:modified xsi:type="dcterms:W3CDTF">2019-07-08T15:59:14Z</dcterms:modified>
</cp:coreProperties>
</file>