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2D2B-2534-448B-AD7E-55A58B4A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06D2E-F226-498F-AF72-4B2EBA774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2186B-5C38-4D51-BC59-C464A514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6E13-C0A0-4D6B-926E-12922C2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4866-AD2F-4C46-87B3-BE886CD0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1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DBC0-C3BA-4F91-80D4-79111FF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2EBC9-4E55-4080-8590-9A3104FB7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0D73-AB49-48BA-B9FC-D6C0CEE2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3B439-0BF3-4FA3-ADCA-59D19079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01F8E-F9B4-4B70-9668-A6A01418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1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A026BE-BA5E-4C4A-B519-D6372E875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1137-2A85-42D8-A5A1-1CA15B556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47BC-1F72-46EA-9048-0A376D2D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76C3-A50B-4656-A70E-D60E54ED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EEBB-37DB-4B6E-A2C3-206CB606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6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E424-2614-4ACB-9339-69C8A9A2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5DD2-4F07-4FF2-9A06-BAAA80C3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7DAE1-5BF0-441B-AD94-61788A76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5C15-AD3A-47EE-850C-566657A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4CAAA-7F17-48D2-A873-34B3333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95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1B34-50FB-4419-82C2-FD34451F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BE8D4-51D1-4090-85ED-7D86BA90D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8515-858E-4D3F-8162-6B9CC349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069A0-2C88-4B7C-8CA4-D58567E1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B37-EDD5-4525-B5F3-63B11901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29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2069-67D1-4B49-9932-99A2293D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F21A-BDC6-43B1-BEEE-8C41AD4D6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C8B0-02A8-472E-BC85-FB3F7CC3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BD66F-F0CB-4060-9A53-3721FDC7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852A9-AB2E-4A9E-89EE-E8CE9183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F2E6E-A30B-4301-B58F-74A454EA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9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A9E8-7652-4460-80D8-3B2B13D39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1ABAA-6086-48C6-8D0F-FFC7F5961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315A-B93D-4924-8E2D-7AF48145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56B19-A57B-4A33-A14E-19B19A6DE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F962F-BE1F-407B-8152-05B62EA6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0F5422-0847-4615-8139-5BEED61D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3BE63-9A38-419E-9F81-81A1DC72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36FBC-6660-4A98-B737-1B3487D7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7CC59-717C-44D6-8489-CF8312AD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A5EBB9-939E-4906-BC94-73A36B05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14061-6D49-416B-89CD-ADCD2F49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8CF81-6FBC-409C-BD86-C1FD4B04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0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3CC2A7-C9B2-4B8F-B87C-57A81454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BAD2C-2966-4572-97E1-56E21696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2E13-1B16-4AE6-8030-87A2C3E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2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CC3B-D899-4D81-A38C-AB0A2361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BFC9-EC98-486B-9B1A-C840CBFA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78E84-DE0D-4D5A-8EBD-57022DAB6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E6E5-B58C-4A74-8DAB-359AAA46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54AC8-AE45-4906-95D7-75D415A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E29BC-333F-4814-A979-8C37C804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884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2537-A686-4031-88FB-FAB34400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BC430-7512-4447-94C4-2B0AFF588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43C0-4A8C-420C-B3B7-AF5877A99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E66F-BA19-4385-8567-6770ED40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892C-E5F1-4174-BE19-1993582B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C96E9-2359-4B46-8085-B363AAB5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64FC-E0B9-403F-A079-65CB19AC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D882B-49E8-447E-93A7-1E1BD0B95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57D6-5DC7-4B8D-B623-DA02D3F02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147C0-A057-4A43-960B-D74572CC8C08}" type="datetimeFigureOut">
              <a:rPr lang="en-GB" smtClean="0"/>
              <a:t>09/07/2019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58C0F-0CD5-4927-8D34-C378FCC24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89253-85ED-4FB7-B0EF-BE0256F50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2218-85CE-40B0-ADC9-3CE721D0B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6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30A826-5B3A-40D0-98C7-C77BBC38D786}"/>
              </a:ext>
            </a:extLst>
          </p:cNvPr>
          <p:cNvSpPr/>
          <p:nvPr/>
        </p:nvSpPr>
        <p:spPr>
          <a:xfrm>
            <a:off x="1374238" y="2339040"/>
            <a:ext cx="9421403" cy="48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33AB1D-B8FC-40A5-A5BD-58D58FA5EE96}"/>
              </a:ext>
            </a:extLst>
          </p:cNvPr>
          <p:cNvCxnSpPr>
            <a:cxnSpLocks/>
          </p:cNvCxnSpPr>
          <p:nvPr/>
        </p:nvCxnSpPr>
        <p:spPr>
          <a:xfrm>
            <a:off x="1432386" y="1550273"/>
            <a:ext cx="0" cy="75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97B594-09B0-4088-A770-6A77A13F8279}"/>
              </a:ext>
            </a:extLst>
          </p:cNvPr>
          <p:cNvCxnSpPr>
            <a:cxnSpLocks/>
          </p:cNvCxnSpPr>
          <p:nvPr/>
        </p:nvCxnSpPr>
        <p:spPr>
          <a:xfrm>
            <a:off x="10727504" y="1550273"/>
            <a:ext cx="0" cy="7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F84D98-3073-4FD8-9B75-808CB3ECAC53}"/>
              </a:ext>
            </a:extLst>
          </p:cNvPr>
          <p:cNvSpPr txBox="1"/>
          <p:nvPr/>
        </p:nvSpPr>
        <p:spPr>
          <a:xfrm>
            <a:off x="1352835" y="1276350"/>
            <a:ext cx="718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April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3D3B5-D482-4DC8-A2EF-9B8427DF7F18}"/>
              </a:ext>
            </a:extLst>
          </p:cNvPr>
          <p:cNvSpPr txBox="1"/>
          <p:nvPr/>
        </p:nvSpPr>
        <p:spPr>
          <a:xfrm>
            <a:off x="10637607" y="1276350"/>
            <a:ext cx="83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April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DB9AAC-9347-4593-973E-687C5AC99ED5}"/>
              </a:ext>
            </a:extLst>
          </p:cNvPr>
          <p:cNvSpPr txBox="1"/>
          <p:nvPr/>
        </p:nvSpPr>
        <p:spPr>
          <a:xfrm>
            <a:off x="5181118" y="2395467"/>
            <a:ext cx="151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Financial Year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31BC19-F10E-40EA-AE7E-AB966A3C85A7}"/>
              </a:ext>
            </a:extLst>
          </p:cNvPr>
          <p:cNvCxnSpPr/>
          <p:nvPr/>
        </p:nvCxnSpPr>
        <p:spPr>
          <a:xfrm>
            <a:off x="1374238" y="3636942"/>
            <a:ext cx="94642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F2F1A1-ECF3-4942-A2AB-52D536D54106}"/>
              </a:ext>
            </a:extLst>
          </p:cNvPr>
          <p:cNvCxnSpPr/>
          <p:nvPr/>
        </p:nvCxnSpPr>
        <p:spPr>
          <a:xfrm>
            <a:off x="10331949" y="2911524"/>
            <a:ext cx="395555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89641E-60E9-41FB-A8F2-ECCE41C3E07C}"/>
              </a:ext>
            </a:extLst>
          </p:cNvPr>
          <p:cNvCxnSpPr/>
          <p:nvPr/>
        </p:nvCxnSpPr>
        <p:spPr>
          <a:xfrm>
            <a:off x="7804149" y="4875920"/>
            <a:ext cx="29914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4CAD53A-29E8-406F-BDEC-9EF513480A62}"/>
              </a:ext>
            </a:extLst>
          </p:cNvPr>
          <p:cNvCxnSpPr/>
          <p:nvPr/>
        </p:nvCxnSpPr>
        <p:spPr>
          <a:xfrm>
            <a:off x="7834251" y="1550273"/>
            <a:ext cx="0" cy="77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B435F8-5EB4-46DC-8D17-B09E114D904B}"/>
              </a:ext>
            </a:extLst>
          </p:cNvPr>
          <p:cNvSpPr txBox="1"/>
          <p:nvPr/>
        </p:nvSpPr>
        <p:spPr>
          <a:xfrm>
            <a:off x="7726373" y="1257816"/>
            <a:ext cx="94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January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E26E17-E024-4122-B3FA-3A04FA70480F}"/>
              </a:ext>
            </a:extLst>
          </p:cNvPr>
          <p:cNvSpPr txBox="1"/>
          <p:nvPr/>
        </p:nvSpPr>
        <p:spPr>
          <a:xfrm>
            <a:off x="7857314" y="2970572"/>
            <a:ext cx="3050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Current census week collection of 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Home Care data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5A341F-CA5B-481A-B3F8-9448C7522AE7}"/>
              </a:ext>
            </a:extLst>
          </p:cNvPr>
          <p:cNvSpPr txBox="1"/>
          <p:nvPr/>
        </p:nvSpPr>
        <p:spPr>
          <a:xfrm>
            <a:off x="7359934" y="3670941"/>
            <a:ext cx="3547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6"/>
                </a:solidFill>
              </a:rPr>
              <a:t>Current collection of Community alarm,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Telecare, Self-directed Support, Social or</a:t>
            </a:r>
          </a:p>
          <a:p>
            <a:r>
              <a:rPr lang="en-GB" sz="1600" dirty="0">
                <a:solidFill>
                  <a:schemeClr val="accent6"/>
                </a:solidFill>
              </a:rPr>
              <a:t>Support worker 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07EE2E-3DD6-46CB-9977-10FE35B9E1A3}"/>
              </a:ext>
            </a:extLst>
          </p:cNvPr>
          <p:cNvSpPr txBox="1"/>
          <p:nvPr/>
        </p:nvSpPr>
        <p:spPr>
          <a:xfrm flipH="1">
            <a:off x="7381340" y="4902785"/>
            <a:ext cx="3457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Proposed one quarter collection of Home Care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77E9D4-EF9A-4D2F-8DF7-A5A4CE729A68}"/>
              </a:ext>
            </a:extLst>
          </p:cNvPr>
          <p:cNvSpPr txBox="1"/>
          <p:nvPr/>
        </p:nvSpPr>
        <p:spPr>
          <a:xfrm>
            <a:off x="1352833" y="305637"/>
            <a:ext cx="9421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Collection of Social Care Survey data</a:t>
            </a:r>
          </a:p>
        </p:txBody>
      </p:sp>
    </p:spTree>
    <p:extLst>
      <p:ext uri="{BB962C8B-B14F-4D97-AF65-F5344CB8AC3E}">
        <p14:creationId xmlns:p14="http://schemas.microsoft.com/office/powerpoint/2010/main" val="143382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Henderson</dc:creator>
  <cp:lastModifiedBy>David Henderson</cp:lastModifiedBy>
  <cp:revision>6</cp:revision>
  <dcterms:created xsi:type="dcterms:W3CDTF">2019-02-20T09:22:07Z</dcterms:created>
  <dcterms:modified xsi:type="dcterms:W3CDTF">2019-07-09T10:41:01Z</dcterms:modified>
</cp:coreProperties>
</file>