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>
      <p:cViewPr varScale="1">
        <p:scale>
          <a:sx n="93" d="100"/>
          <a:sy n="93" d="100"/>
        </p:scale>
        <p:origin x="72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72D2B-2534-448B-AD7E-55A58B4ABF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D06D2E-F226-498F-AF72-4B2EBA774A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52186B-5C38-4D51-BC59-C464A514C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147C0-A057-4A43-960B-D74572CC8C08}" type="datetimeFigureOut">
              <a:rPr lang="en-GB" smtClean="0"/>
              <a:t>20/02/2019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FE6E13-C0A0-4D6B-926E-12922C214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C4866-AD2F-4C46-87B3-BE886CD0F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72218-85CE-40B0-ADC9-3CE721D0B3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0120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EDBC0-C3BA-4F91-80D4-79111FF03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12EBC9-4E55-4080-8590-9A3104FB7A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1C0D73-AB49-48BA-B9FC-D6C0CEE2D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147C0-A057-4A43-960B-D74572CC8C08}" type="datetimeFigureOut">
              <a:rPr lang="en-GB" smtClean="0"/>
              <a:t>20/02/2019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93B439-0BF3-4FA3-ADCA-59D190793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E01F8E-F9B4-4B70-9668-A6A014188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72218-85CE-40B0-ADC9-3CE721D0B3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2183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A026BE-BA5E-4C4A-B519-D6372E8751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281137-2A85-42D8-A5A1-1CA15B5566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0C47BC-1F72-46EA-9048-0A376D2D2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147C0-A057-4A43-960B-D74572CC8C08}" type="datetimeFigureOut">
              <a:rPr lang="en-GB" smtClean="0"/>
              <a:t>20/02/2019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7076C3-A50B-4656-A70E-D60E54ED7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14EEBB-37DB-4B6E-A2C3-206CB606B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72218-85CE-40B0-ADC9-3CE721D0B3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0608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8E424-2614-4ACB-9339-69C8A9A24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DB5DD2-4F07-4FF2-9A06-BAAA80C3B1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C7DAE1-5BF0-441B-AD94-61788A764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147C0-A057-4A43-960B-D74572CC8C08}" type="datetimeFigureOut">
              <a:rPr lang="en-GB" smtClean="0"/>
              <a:t>20/02/2019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3F5C15-AD3A-47EE-850C-566657A1F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F4CAAA-7F17-48D2-A873-34B3333E9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72218-85CE-40B0-ADC9-3CE721D0B3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1951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41B34-50FB-4419-82C2-FD34451F8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3BE8D4-51D1-4090-85ED-7D86BA90DD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348515-858E-4D3F-8162-6B9CC3499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147C0-A057-4A43-960B-D74572CC8C08}" type="datetimeFigureOut">
              <a:rPr lang="en-GB" smtClean="0"/>
              <a:t>20/02/2019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D069A0-2C88-4B7C-8CA4-D58567E12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399B37-EDD5-4525-B5F3-63B11901D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72218-85CE-40B0-ADC9-3CE721D0B3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4290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72069-67D1-4B49-9932-99A2293D3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BF21A-BDC6-43B1-BEEE-8C41AD4D6F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86C8B0-02A8-472E-BC85-FB3F7CC3D3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2BD66F-F0CB-4060-9A53-3721FDC78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147C0-A057-4A43-960B-D74572CC8C08}" type="datetimeFigureOut">
              <a:rPr lang="en-GB" smtClean="0"/>
              <a:t>20/02/2019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1852A9-AB2E-4A9E-89EE-E8CE9183C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6F2E6E-A30B-4301-B58F-74A454EAF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72218-85CE-40B0-ADC9-3CE721D0B3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6690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0A9E8-7652-4460-80D8-3B2B13D39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71ABAA-6086-48C6-8D0F-FFC7F59612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3F315A-B93D-4924-8E2D-7AF4814503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356B19-A57B-4A33-A14E-19B19A6DE9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CF962F-BE1F-407B-8152-05B62EA69B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0F5422-0847-4615-8139-5BEED61DD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147C0-A057-4A43-960B-D74572CC8C08}" type="datetimeFigureOut">
              <a:rPr lang="en-GB" smtClean="0"/>
              <a:t>20/02/2019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63BE63-9A38-419E-9F81-81A1DC72E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F36FBC-6660-4A98-B737-1B3487D7E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72218-85CE-40B0-ADC9-3CE721D0B3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1200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7CC59-717C-44D6-8489-CF8312ADD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A5EBB9-939E-4906-BC94-73A36B054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147C0-A057-4A43-960B-D74572CC8C08}" type="datetimeFigureOut">
              <a:rPr lang="en-GB" smtClean="0"/>
              <a:t>20/02/2019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D14061-6D49-416B-89CD-ADCD2F496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68CF81-6FBC-409C-BD86-C1FD4B042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72218-85CE-40B0-ADC9-3CE721D0B3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406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3CC2A7-C9B2-4B8F-B87C-57A81454E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147C0-A057-4A43-960B-D74572CC8C08}" type="datetimeFigureOut">
              <a:rPr lang="en-GB" smtClean="0"/>
              <a:t>20/02/2019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ABAD2C-2966-4572-97E1-56E216967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A22E13-1B16-4AE6-8030-87A2C3ED0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72218-85CE-40B0-ADC9-3CE721D0B3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9321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0CC3B-D899-4D81-A38C-AB0A23617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C7BFC9-EC98-486B-9B1A-C840CBFAB4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278E84-DE0D-4D5A-8EBD-57022DAB6C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29E6E5-B58C-4A74-8DAB-359AAA46D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147C0-A057-4A43-960B-D74572CC8C08}" type="datetimeFigureOut">
              <a:rPr lang="en-GB" smtClean="0"/>
              <a:t>20/02/2019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954AC8-AE45-4906-95D7-75D415ADE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AE29BC-333F-4814-A979-8C37C8049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72218-85CE-40B0-ADC9-3CE721D0B3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5884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F2537-A686-4031-88FB-FAB34400C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9BC430-7512-4447-94C4-2B0AFF588E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6643C0-4A8C-420C-B3B7-AF5877A99A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1FE66F-BA19-4385-8567-6770ED400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147C0-A057-4A43-960B-D74572CC8C08}" type="datetimeFigureOut">
              <a:rPr lang="en-GB" smtClean="0"/>
              <a:t>20/02/2019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85892C-E5F1-4174-BE19-1993582BF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BC96E9-2359-4B46-8085-B363AAB5F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72218-85CE-40B0-ADC9-3CE721D0B3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9559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1F64FC-E0B9-403F-A079-65CB19AC4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7D882B-49E8-447E-93A7-1E1BD0B95B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4C57D6-5DC7-4B8D-B623-DA02D3F026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F147C0-A057-4A43-960B-D74572CC8C08}" type="datetimeFigureOut">
              <a:rPr lang="en-GB" smtClean="0"/>
              <a:t>20/02/2019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A58C0F-0CD5-4927-8D34-C378FCC24F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989253-85ED-4FB7-B0EF-BE0256F50F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572218-85CE-40B0-ADC9-3CE721D0B3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5162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F30A826-5B3A-40D0-98C7-C77BBC38D786}"/>
              </a:ext>
            </a:extLst>
          </p:cNvPr>
          <p:cNvSpPr/>
          <p:nvPr/>
        </p:nvSpPr>
        <p:spPr>
          <a:xfrm>
            <a:off x="1374238" y="2339039"/>
            <a:ext cx="9421403" cy="8296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833AB1D-B8FC-40A5-A5BD-58D58FA5EE96}"/>
              </a:ext>
            </a:extLst>
          </p:cNvPr>
          <p:cNvCxnSpPr>
            <a:cxnSpLocks/>
          </p:cNvCxnSpPr>
          <p:nvPr/>
        </p:nvCxnSpPr>
        <p:spPr>
          <a:xfrm>
            <a:off x="1432386" y="1550273"/>
            <a:ext cx="0" cy="750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097B594-09B0-4088-A770-6A77A13F8279}"/>
              </a:ext>
            </a:extLst>
          </p:cNvPr>
          <p:cNvCxnSpPr>
            <a:cxnSpLocks/>
          </p:cNvCxnSpPr>
          <p:nvPr/>
        </p:nvCxnSpPr>
        <p:spPr>
          <a:xfrm>
            <a:off x="10727504" y="1550273"/>
            <a:ext cx="0" cy="770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1F84D98-3073-4FD8-9B75-808CB3ECAC53}"/>
              </a:ext>
            </a:extLst>
          </p:cNvPr>
          <p:cNvSpPr txBox="1"/>
          <p:nvPr/>
        </p:nvSpPr>
        <p:spPr>
          <a:xfrm>
            <a:off x="1352835" y="1276350"/>
            <a:ext cx="718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April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F3D3B5-D482-4DC8-A2EF-9B8427DF7F18}"/>
              </a:ext>
            </a:extLst>
          </p:cNvPr>
          <p:cNvSpPr txBox="1"/>
          <p:nvPr/>
        </p:nvSpPr>
        <p:spPr>
          <a:xfrm>
            <a:off x="10637607" y="1276350"/>
            <a:ext cx="836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April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6DB9AAC-9347-4593-973E-687C5AC99ED5}"/>
              </a:ext>
            </a:extLst>
          </p:cNvPr>
          <p:cNvSpPr txBox="1"/>
          <p:nvPr/>
        </p:nvSpPr>
        <p:spPr>
          <a:xfrm>
            <a:off x="5190448" y="2569192"/>
            <a:ext cx="1515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Financial Year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531BC19-F10E-40EA-AE7E-AB966A3C85A7}"/>
              </a:ext>
            </a:extLst>
          </p:cNvPr>
          <p:cNvCxnSpPr/>
          <p:nvPr/>
        </p:nvCxnSpPr>
        <p:spPr>
          <a:xfrm>
            <a:off x="1363894" y="4196779"/>
            <a:ext cx="9464211" cy="0"/>
          </a:xfrm>
          <a:prstGeom prst="straightConnector1">
            <a:avLst/>
          </a:prstGeom>
          <a:ln w="127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1F2F1A1-ECF3-4942-A2AB-52D536D54106}"/>
              </a:ext>
            </a:extLst>
          </p:cNvPr>
          <p:cNvCxnSpPr/>
          <p:nvPr/>
        </p:nvCxnSpPr>
        <p:spPr>
          <a:xfrm>
            <a:off x="10331949" y="3348162"/>
            <a:ext cx="395555" cy="0"/>
          </a:xfrm>
          <a:prstGeom prst="straightConnector1">
            <a:avLst/>
          </a:prstGeom>
          <a:ln w="158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A89641E-60E9-41FB-A8F2-ECCE41C3E07C}"/>
              </a:ext>
            </a:extLst>
          </p:cNvPr>
          <p:cNvCxnSpPr/>
          <p:nvPr/>
        </p:nvCxnSpPr>
        <p:spPr>
          <a:xfrm>
            <a:off x="7804149" y="5361112"/>
            <a:ext cx="2991492" cy="0"/>
          </a:xfrm>
          <a:prstGeom prst="straightConnector1">
            <a:avLst/>
          </a:prstGeom>
          <a:ln w="127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4CAD53A-29E8-406F-BDEC-9EF513480A62}"/>
              </a:ext>
            </a:extLst>
          </p:cNvPr>
          <p:cNvCxnSpPr/>
          <p:nvPr/>
        </p:nvCxnSpPr>
        <p:spPr>
          <a:xfrm>
            <a:off x="7834251" y="1550273"/>
            <a:ext cx="0" cy="770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F3B435F8-5EB4-46DC-8D17-B09E114D904B}"/>
              </a:ext>
            </a:extLst>
          </p:cNvPr>
          <p:cNvSpPr txBox="1"/>
          <p:nvPr/>
        </p:nvSpPr>
        <p:spPr>
          <a:xfrm>
            <a:off x="7726373" y="1257816"/>
            <a:ext cx="944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January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6E26E17-E024-4122-B3FA-3A04FA70480F}"/>
              </a:ext>
            </a:extLst>
          </p:cNvPr>
          <p:cNvSpPr txBox="1"/>
          <p:nvPr/>
        </p:nvSpPr>
        <p:spPr>
          <a:xfrm>
            <a:off x="7359935" y="3220790"/>
            <a:ext cx="30501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Current census week collection of </a:t>
            </a:r>
          </a:p>
          <a:p>
            <a:r>
              <a:rPr lang="en-GB" sz="1600" dirty="0"/>
              <a:t>Home Care data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05A341F-CA5B-481A-B3F8-9448C7522AE7}"/>
              </a:ext>
            </a:extLst>
          </p:cNvPr>
          <p:cNvSpPr txBox="1"/>
          <p:nvPr/>
        </p:nvSpPr>
        <p:spPr>
          <a:xfrm>
            <a:off x="7359934" y="4238682"/>
            <a:ext cx="35475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Current collection of Community alarm,</a:t>
            </a:r>
          </a:p>
          <a:p>
            <a:r>
              <a:rPr lang="en-GB" sz="1600" dirty="0"/>
              <a:t>Telecare, Self-directed Support, Social or</a:t>
            </a:r>
          </a:p>
          <a:p>
            <a:r>
              <a:rPr lang="en-GB" sz="1600" dirty="0"/>
              <a:t>Support worker data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D07EE2E-3DD6-46CB-9977-10FE35B9E1A3}"/>
              </a:ext>
            </a:extLst>
          </p:cNvPr>
          <p:cNvSpPr txBox="1"/>
          <p:nvPr/>
        </p:nvSpPr>
        <p:spPr>
          <a:xfrm flipH="1">
            <a:off x="7359934" y="5483761"/>
            <a:ext cx="34571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Proposed quarterly collection of Home Care data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977E9D4-EF9A-4D2F-8DF7-A5A4CE729A68}"/>
              </a:ext>
            </a:extLst>
          </p:cNvPr>
          <p:cNvSpPr txBox="1"/>
          <p:nvPr/>
        </p:nvSpPr>
        <p:spPr>
          <a:xfrm>
            <a:off x="1352833" y="305637"/>
            <a:ext cx="94214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Collection of Social Care Survey data</a:t>
            </a:r>
          </a:p>
        </p:txBody>
      </p:sp>
    </p:spTree>
    <p:extLst>
      <p:ext uri="{BB962C8B-B14F-4D97-AF65-F5344CB8AC3E}">
        <p14:creationId xmlns:p14="http://schemas.microsoft.com/office/powerpoint/2010/main" val="14338266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42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Henderson</dc:creator>
  <cp:lastModifiedBy>David Henderson</cp:lastModifiedBy>
  <cp:revision>4</cp:revision>
  <dcterms:created xsi:type="dcterms:W3CDTF">2019-02-20T09:22:07Z</dcterms:created>
  <dcterms:modified xsi:type="dcterms:W3CDTF">2019-02-20T09:48:50Z</dcterms:modified>
</cp:coreProperties>
</file>