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03" d="100"/>
          <a:sy n="103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048000"/>
            <a:ext cx="33528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See what’s sizzling</a:t>
            </a:r>
            <a:endParaRPr lang="en-US" dirty="0" smtClean="0"/>
          </a:p>
          <a:p>
            <a:r>
              <a:rPr lang="en-US" sz="1400" dirty="0" smtClean="0"/>
              <a:t>Bob</a:t>
            </a:r>
          </a:p>
          <a:p>
            <a:r>
              <a:rPr lang="en-US" sz="1400" dirty="0" smtClean="0"/>
              <a:t>Tweet Content</a:t>
            </a:r>
          </a:p>
          <a:p>
            <a:r>
              <a:rPr lang="en-US" sz="1400" dirty="0" smtClean="0"/>
              <a:t>6/15/17 12:00:00</a:t>
            </a:r>
          </a:p>
          <a:p>
            <a:endParaRPr lang="en-US" sz="1400" dirty="0"/>
          </a:p>
          <a:p>
            <a:r>
              <a:rPr lang="en-US" sz="1400" dirty="0" smtClean="0"/>
              <a:t>Jimmy</a:t>
            </a:r>
          </a:p>
          <a:p>
            <a:r>
              <a:rPr lang="en-US" sz="1400" dirty="0" smtClean="0"/>
              <a:t>Tweet Content</a:t>
            </a:r>
          </a:p>
          <a:p>
            <a:r>
              <a:rPr lang="en-US" sz="1400" dirty="0" smtClean="0"/>
              <a:t>5/14/17</a:t>
            </a:r>
          </a:p>
          <a:p>
            <a:endParaRPr lang="en-US" sz="1400" dirty="0"/>
          </a:p>
          <a:p>
            <a:r>
              <a:rPr lang="en-US" sz="1400" dirty="0" smtClean="0"/>
              <a:t>Sarah</a:t>
            </a:r>
          </a:p>
          <a:p>
            <a:r>
              <a:rPr lang="en-US" sz="1400" dirty="0" smtClean="0"/>
              <a:t>Tweet Content</a:t>
            </a:r>
          </a:p>
          <a:p>
            <a:r>
              <a:rPr lang="en-US" sz="1400" dirty="0" smtClean="0"/>
              <a:t>1/1/17</a:t>
            </a:r>
          </a:p>
          <a:p>
            <a:endParaRPr lang="en-US" sz="1400" dirty="0"/>
          </a:p>
          <a:p>
            <a:r>
              <a:rPr lang="en-US" sz="1400" dirty="0" smtClean="0"/>
              <a:t>. . .</a:t>
            </a:r>
            <a:endParaRPr lang="en-US" sz="1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381000"/>
            <a:ext cx="3352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Fritter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2954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7526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Password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12954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User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17526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Password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91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User?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91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Returning User?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209800"/>
            <a:ext cx="2209800" cy="369332"/>
          </a:xfrm>
          <a:prstGeom prst="rect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Create New Account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152400"/>
            <a:ext cx="762000" cy="369332"/>
          </a:xfrm>
          <a:prstGeom prst="rect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1524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2209800"/>
            <a:ext cx="2209800" cy="369332"/>
          </a:xfrm>
          <a:prstGeom prst="rect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3352800" cy="4648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Here’s what your friends are saying</a:t>
            </a:r>
          </a:p>
          <a:p>
            <a:endParaRPr lang="en-US" dirty="0" smtClean="0"/>
          </a:p>
          <a:p>
            <a:r>
              <a:rPr lang="en-US" sz="1400" dirty="0" smtClean="0"/>
              <a:t>Bob</a:t>
            </a:r>
          </a:p>
          <a:p>
            <a:r>
              <a:rPr lang="en-US" sz="1400" dirty="0" smtClean="0"/>
              <a:t>Tweet Content</a:t>
            </a:r>
          </a:p>
          <a:p>
            <a:r>
              <a:rPr lang="en-US" sz="1400" dirty="0" smtClean="0"/>
              <a:t>6/15/17 12:00:00</a:t>
            </a:r>
          </a:p>
          <a:p>
            <a:endParaRPr lang="en-US" sz="1400" dirty="0"/>
          </a:p>
          <a:p>
            <a:r>
              <a:rPr lang="en-US" sz="1400" dirty="0" smtClean="0"/>
              <a:t>Jimmy</a:t>
            </a:r>
          </a:p>
          <a:p>
            <a:r>
              <a:rPr lang="en-US" sz="1400" dirty="0" smtClean="0"/>
              <a:t>Tweet Content</a:t>
            </a:r>
          </a:p>
          <a:p>
            <a:r>
              <a:rPr lang="en-US" sz="1400" dirty="0" smtClean="0"/>
              <a:t>5/14/17</a:t>
            </a:r>
          </a:p>
          <a:p>
            <a:endParaRPr lang="en-US" sz="1400" dirty="0"/>
          </a:p>
          <a:p>
            <a:r>
              <a:rPr lang="en-US" sz="1400" dirty="0" smtClean="0"/>
              <a:t>Sarah</a:t>
            </a:r>
          </a:p>
          <a:p>
            <a:r>
              <a:rPr lang="en-US" sz="1400" dirty="0" smtClean="0"/>
              <a:t>Tweet Content</a:t>
            </a:r>
          </a:p>
          <a:p>
            <a:r>
              <a:rPr lang="en-US" sz="1400" dirty="0" smtClean="0"/>
              <a:t>1/1/17</a:t>
            </a:r>
          </a:p>
          <a:p>
            <a:endParaRPr lang="en-US" sz="1400" dirty="0"/>
          </a:p>
          <a:p>
            <a:r>
              <a:rPr lang="en-US" sz="1400" dirty="0" smtClean="0"/>
              <a:t>. . .</a:t>
            </a:r>
            <a:endParaRPr lang="en-US" sz="1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381000"/>
            <a:ext cx="3352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Fritter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3800" y="10904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Welcome Elizabeth!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152400"/>
            <a:ext cx="762000" cy="369332"/>
          </a:xfrm>
          <a:prstGeom prst="rect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1524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495800" y="1676400"/>
            <a:ext cx="335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Here’s the list of people you’re following:</a:t>
            </a:r>
          </a:p>
          <a:p>
            <a:endParaRPr lang="en-US" dirty="0" smtClean="0"/>
          </a:p>
          <a:p>
            <a:r>
              <a:rPr lang="en-US" sz="1400" dirty="0" smtClean="0"/>
              <a:t>Bob</a:t>
            </a:r>
          </a:p>
          <a:p>
            <a:endParaRPr lang="en-US" sz="1400" dirty="0" smtClean="0"/>
          </a:p>
          <a:p>
            <a:r>
              <a:rPr lang="en-US" sz="1400" dirty="0" smtClean="0"/>
              <a:t>Jimmy</a:t>
            </a:r>
          </a:p>
          <a:p>
            <a:endParaRPr lang="en-US" sz="1400" dirty="0" smtClean="0"/>
          </a:p>
          <a:p>
            <a:r>
              <a:rPr lang="en-US" sz="1400" dirty="0" smtClean="0"/>
              <a:t>Sarah</a:t>
            </a:r>
          </a:p>
          <a:p>
            <a:endParaRPr lang="en-US" sz="1400" dirty="0" smtClean="0"/>
          </a:p>
          <a:p>
            <a:r>
              <a:rPr lang="en-US" sz="1400" dirty="0" smtClean="0"/>
              <a:t>Maggie</a:t>
            </a:r>
          </a:p>
          <a:p>
            <a:endParaRPr lang="en-US" sz="1400" dirty="0"/>
          </a:p>
          <a:p>
            <a:r>
              <a:rPr lang="en-US" sz="1400" dirty="0" smtClean="0"/>
              <a:t>Charlotte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50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1447800"/>
            <a:ext cx="44196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Search Results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sz="1400" dirty="0" smtClean="0"/>
              <a:t>Bob</a:t>
            </a:r>
          </a:p>
          <a:p>
            <a:r>
              <a:rPr lang="en-US" sz="1400" dirty="0" smtClean="0"/>
              <a:t>I love doughnuts!</a:t>
            </a:r>
          </a:p>
          <a:p>
            <a:r>
              <a:rPr lang="en-US" sz="1400" dirty="0" smtClean="0"/>
              <a:t>6/15/17 12:00:00</a:t>
            </a:r>
          </a:p>
          <a:p>
            <a:endParaRPr lang="en-US" sz="1400" dirty="0"/>
          </a:p>
          <a:p>
            <a:r>
              <a:rPr lang="en-US" sz="1400" dirty="0" smtClean="0"/>
              <a:t>Jimmy</a:t>
            </a:r>
          </a:p>
          <a:p>
            <a:r>
              <a:rPr lang="en-US" sz="1400" dirty="0" smtClean="0"/>
              <a:t>I bought some doughnuts today from David</a:t>
            </a:r>
          </a:p>
          <a:p>
            <a:r>
              <a:rPr lang="en-US" sz="1400" dirty="0" smtClean="0"/>
              <a:t>5/14/17</a:t>
            </a:r>
          </a:p>
          <a:p>
            <a:endParaRPr lang="en-US" sz="1400" dirty="0"/>
          </a:p>
          <a:p>
            <a:r>
              <a:rPr lang="en-US" sz="1400" dirty="0" smtClean="0"/>
              <a:t>Sarah</a:t>
            </a:r>
          </a:p>
          <a:p>
            <a:r>
              <a:rPr lang="en-US" sz="1400" dirty="0" smtClean="0"/>
              <a:t>My kids made me doughnuts for Mothers Day</a:t>
            </a:r>
          </a:p>
          <a:p>
            <a:r>
              <a:rPr lang="en-US" sz="1400" dirty="0" smtClean="0"/>
              <a:t>1/1/17</a:t>
            </a:r>
          </a:p>
          <a:p>
            <a:endParaRPr lang="en-US" sz="1400" dirty="0"/>
          </a:p>
          <a:p>
            <a:r>
              <a:rPr lang="en-US" sz="1400" dirty="0" smtClean="0"/>
              <a:t>. . .</a:t>
            </a:r>
            <a:endParaRPr lang="en-US" sz="1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381000"/>
            <a:ext cx="3352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Fritter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7200" y="152400"/>
            <a:ext cx="762000" cy="369332"/>
          </a:xfrm>
          <a:prstGeom prst="rect">
            <a:avLst/>
          </a:prstGeom>
          <a:solidFill>
            <a:srgbClr val="FFC000"/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152400"/>
            <a:ext cx="1828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doughnuts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0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337F1DD-9BB0-42F0-BE5C-C5CD31D377CB}" vid="{F2AB7B78-79EA-4DED-A328-83948C253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</TotalTime>
  <Words>114</Words>
  <Application>Microsoft Office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Liberty Mutual Insurance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Gray, David H</dc:creator>
  <cp:lastModifiedBy>Gray, David H</cp:lastModifiedBy>
  <cp:revision>5</cp:revision>
  <dcterms:created xsi:type="dcterms:W3CDTF">2017-06-13T18:53:44Z</dcterms:created>
  <dcterms:modified xsi:type="dcterms:W3CDTF">2017-06-13T21:02:38Z</dcterms:modified>
</cp:coreProperties>
</file>