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1805073-21DF-4866-B738-68B65127D6BF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D0A4E25-424F-49FE-A63A-FA0CFEE298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403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073-21DF-4866-B738-68B65127D6BF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4E25-424F-49FE-A63A-FA0CFEE298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290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073-21DF-4866-B738-68B65127D6BF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4E25-424F-49FE-A63A-FA0CFEE298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290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073-21DF-4866-B738-68B65127D6BF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4E25-424F-49FE-A63A-FA0CFEE298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931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073-21DF-4866-B738-68B65127D6BF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4E25-424F-49FE-A63A-FA0CFEE298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848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073-21DF-4866-B738-68B65127D6BF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4E25-424F-49FE-A63A-FA0CFEE298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981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073-21DF-4866-B738-68B65127D6BF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4E25-424F-49FE-A63A-FA0CFEE298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213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073-21DF-4866-B738-68B65127D6BF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4E25-424F-49FE-A63A-FA0CFEE298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933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073-21DF-4866-B738-68B65127D6BF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4E25-424F-49FE-A63A-FA0CFEE298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07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5073-21DF-4866-B738-68B65127D6BF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D0A4E25-424F-49FE-A63A-FA0CFEE298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026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1805073-21DF-4866-B738-68B65127D6BF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D0A4E25-424F-49FE-A63A-FA0CFEE298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2104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1805073-21DF-4866-B738-68B65127D6BF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D0A4E25-424F-49FE-A63A-FA0CFEE298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958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B200-5694-43A8-8391-D80F794C0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E9F96-8821-4E09-8F0E-9C989ECB1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David Hilmawan</a:t>
            </a:r>
          </a:p>
          <a:p>
            <a:r>
              <a:rPr lang="en-US" dirty="0"/>
              <a:t>18102023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198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9FE3-20E0-44EB-8771-F48E4A25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94380-AC7F-4312-A5BC-E3F16766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just">
              <a:buNone/>
            </a:pPr>
            <a:r>
              <a:rPr lang="en-ID" dirty="0"/>
              <a:t>	</a:t>
            </a:r>
            <a:r>
              <a:rPr lang="en-ID" dirty="0" err="1"/>
              <a:t>Aplikasi</a:t>
            </a:r>
            <a:r>
              <a:rPr lang="en-ID" dirty="0"/>
              <a:t> “</a:t>
            </a:r>
            <a:r>
              <a:rPr lang="en-ID" dirty="0" err="1"/>
              <a:t>CareHub</a:t>
            </a:r>
            <a:r>
              <a:rPr lang="en-ID" dirty="0"/>
              <a:t>”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klinik</a:t>
            </a:r>
            <a:r>
              <a:rPr lang="en-ID" dirty="0"/>
              <a:t> yang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daerah</a:t>
            </a:r>
            <a:r>
              <a:rPr lang="en-ID" dirty="0"/>
              <a:t> </a:t>
            </a:r>
            <a:r>
              <a:rPr lang="en-ID" dirty="0" err="1"/>
              <a:t>sekitar</a:t>
            </a:r>
            <a:r>
              <a:rPr lang="en-ID" dirty="0"/>
              <a:t> </a:t>
            </a:r>
            <a:r>
              <a:rPr lang="en-ID" dirty="0" err="1"/>
              <a:t>purwokerto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foto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,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, jam </a:t>
            </a:r>
            <a:r>
              <a:rPr lang="en-ID" dirty="0" err="1"/>
              <a:t>buka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, dan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telpon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 </a:t>
            </a:r>
            <a:r>
              <a:rPr lang="en-ID" dirty="0" err="1"/>
              <a:t>disekitarnya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44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B475-FAF8-4DD0-A3D9-C55A9D83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Summary</a:t>
            </a:r>
            <a:endParaRPr lang="en-ID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8B0994C-849D-416B-9372-35797928D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771510"/>
              </p:ext>
            </p:extLst>
          </p:nvPr>
        </p:nvGraphicFramePr>
        <p:xfrm>
          <a:off x="676275" y="2011363"/>
          <a:ext cx="10753725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4575">
                  <a:extLst>
                    <a:ext uri="{9D8B030D-6E8A-4147-A177-3AD203B41FA5}">
                      <a16:colId xmlns:a16="http://schemas.microsoft.com/office/drawing/2014/main" val="1487206116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742565271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899909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  <a:endParaRPr lang="en-ID" dirty="0"/>
                    </a:p>
                  </a:txBody>
                  <a:tcPr marL="94974" marR="9497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</a:t>
                      </a:r>
                      <a:endParaRPr lang="en-ID" dirty="0"/>
                    </a:p>
                  </a:txBody>
                  <a:tcPr marL="94974" marR="9497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Pains</a:t>
                      </a:r>
                      <a:endParaRPr lang="en-ID" dirty="0"/>
                    </a:p>
                  </a:txBody>
                  <a:tcPr marL="94974" marR="94974"/>
                </a:tc>
                <a:extLst>
                  <a:ext uri="{0D108BD9-81ED-4DB2-BD59-A6C34878D82A}">
                    <a16:rowId xmlns:a16="http://schemas.microsoft.com/office/drawing/2014/main" val="119741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Fitur</a:t>
                      </a:r>
                      <a:r>
                        <a:rPr lang="en-ID" dirty="0"/>
                        <a:t> find hospital : </a:t>
                      </a:r>
                      <a:r>
                        <a:rPr lang="en-ID" dirty="0" err="1"/>
                        <a:t>digunakan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mencari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rumah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sakit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berlokasi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dekat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pengguna</a:t>
                      </a:r>
                      <a:r>
                        <a:rPr lang="en-ID" dirty="0"/>
                        <a:t>. </a:t>
                      </a:r>
                    </a:p>
                  </a:txBody>
                  <a:tcPr marL="94974" marR="94974"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Memudahkan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pencarian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rumah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sakit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dekat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lokasi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pengguna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cepat</a:t>
                      </a:r>
                      <a:r>
                        <a:rPr lang="en-ID" dirty="0"/>
                        <a:t>.</a:t>
                      </a:r>
                    </a:p>
                  </a:txBody>
                  <a:tcPr marL="94974" marR="94974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Tidak menemukan rumah sakit yang berlokasi dekat dengan lokasi pengguna .</a:t>
                      </a:r>
                      <a:endParaRPr lang="en-ID" dirty="0"/>
                    </a:p>
                  </a:txBody>
                  <a:tcPr marL="94974" marR="94974"/>
                </a:tc>
                <a:extLst>
                  <a:ext uri="{0D108BD9-81ED-4DB2-BD59-A6C34878D82A}">
                    <a16:rowId xmlns:a16="http://schemas.microsoft.com/office/drawing/2014/main" val="64998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80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9DA0D3-F1F2-4C67-9C77-257FC19C1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895609"/>
              </p:ext>
            </p:extLst>
          </p:nvPr>
        </p:nvGraphicFramePr>
        <p:xfrm>
          <a:off x="676275" y="2011363"/>
          <a:ext cx="10753728" cy="31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864">
                  <a:extLst>
                    <a:ext uri="{9D8B030D-6E8A-4147-A177-3AD203B41FA5}">
                      <a16:colId xmlns:a16="http://schemas.microsoft.com/office/drawing/2014/main" val="1988743455"/>
                    </a:ext>
                  </a:extLst>
                </a:gridCol>
                <a:gridCol w="5376864">
                  <a:extLst>
                    <a:ext uri="{9D8B030D-6E8A-4147-A177-3AD203B41FA5}">
                      <a16:colId xmlns:a16="http://schemas.microsoft.com/office/drawing/2014/main" val="190170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Usability Goals and Solution</a:t>
                      </a:r>
                    </a:p>
                  </a:txBody>
                  <a:tcPr marL="94974" marR="949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Pain Relievers</a:t>
                      </a:r>
                    </a:p>
                  </a:txBody>
                  <a:tcPr marL="94974" marR="94974"/>
                </a:tc>
                <a:extLst>
                  <a:ext uri="{0D108BD9-81ED-4DB2-BD59-A6C34878D82A}">
                    <a16:rowId xmlns:a16="http://schemas.microsoft.com/office/drawing/2014/main" val="6849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Fitur</a:t>
                      </a:r>
                      <a:r>
                        <a:rPr lang="en-ID" dirty="0"/>
                        <a:t> find hospital : </a:t>
                      </a:r>
                      <a:r>
                        <a:rPr lang="en-ID" dirty="0" err="1"/>
                        <a:t>digunakan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mencari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rumah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sakit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berlokasi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dekat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pengguna</a:t>
                      </a:r>
                      <a:r>
                        <a:rPr lang="en-ID" dirty="0"/>
                        <a:t>. </a:t>
                      </a:r>
                    </a:p>
                  </a:txBody>
                  <a:tcPr marL="94974" marR="9497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/>
                        <a:t>Memberi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fitur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ulasan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rumah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sakit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mengetahui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pengguna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sebelumnya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sudah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berkunjung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rumah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sakit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tersebut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apakah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pelayanan</a:t>
                      </a:r>
                      <a:r>
                        <a:rPr lang="en-ID" dirty="0"/>
                        <a:t> di </a:t>
                      </a:r>
                      <a:r>
                        <a:rPr lang="en-ID" dirty="0" err="1"/>
                        <a:t>rumah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sakit</a:t>
                      </a:r>
                      <a:r>
                        <a:rPr lang="en-ID" dirty="0"/>
                        <a:t> yang di </a:t>
                      </a:r>
                      <a:r>
                        <a:rPr lang="en-ID" dirty="0" err="1"/>
                        <a:t>ulas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baik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atau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tidak</a:t>
                      </a:r>
                      <a:r>
                        <a:rPr lang="en-ID" dirty="0"/>
                        <a:t>.</a:t>
                      </a:r>
                    </a:p>
                  </a:txBody>
                  <a:tcPr marL="94974" marR="94974"/>
                </a:tc>
                <a:extLst>
                  <a:ext uri="{0D108BD9-81ED-4DB2-BD59-A6C34878D82A}">
                    <a16:rowId xmlns:a16="http://schemas.microsoft.com/office/drawing/2014/main" val="29619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Functionality </a:t>
                      </a:r>
                    </a:p>
                  </a:txBody>
                  <a:tcPr marL="94974" marR="949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Potential Partner</a:t>
                      </a:r>
                    </a:p>
                  </a:txBody>
                  <a:tcPr marL="94974" marR="94974"/>
                </a:tc>
                <a:extLst>
                  <a:ext uri="{0D108BD9-81ED-4DB2-BD59-A6C34878D82A}">
                    <a16:rowId xmlns:a16="http://schemas.microsoft.com/office/drawing/2014/main" val="362482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System </a:t>
                      </a:r>
                      <a:r>
                        <a:rPr lang="en-ID" dirty="0" err="1"/>
                        <a:t>dapat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menampilkan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detil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rumah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sakit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kepada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pengguna</a:t>
                      </a:r>
                      <a:r>
                        <a:rPr lang="en-ID" dirty="0"/>
                        <a:t>.</a:t>
                      </a:r>
                    </a:p>
                  </a:txBody>
                  <a:tcPr marL="94974" marR="94974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• Rumah sakit </a:t>
                      </a:r>
                    </a:p>
                    <a:p>
                      <a:r>
                        <a:rPr lang="sv-SE" dirty="0"/>
                        <a:t>• Klinik </a:t>
                      </a:r>
                    </a:p>
                    <a:p>
                      <a:r>
                        <a:rPr lang="sv-SE" dirty="0"/>
                        <a:t>• Ahli medis </a:t>
                      </a:r>
                    </a:p>
                    <a:p>
                      <a:r>
                        <a:rPr lang="sv-SE" dirty="0"/>
                        <a:t>• Dokter </a:t>
                      </a:r>
                      <a:endParaRPr lang="en-ID" dirty="0"/>
                    </a:p>
                  </a:txBody>
                  <a:tcPr marL="94974" marR="94974"/>
                </a:tc>
                <a:extLst>
                  <a:ext uri="{0D108BD9-81ED-4DB2-BD59-A6C34878D82A}">
                    <a16:rowId xmlns:a16="http://schemas.microsoft.com/office/drawing/2014/main" val="413188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4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926C-B869-461A-95E2-38DE391E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dan Task Analysis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5C751-76EA-44FC-821B-CEBA51616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74" y="2157731"/>
            <a:ext cx="7090852" cy="2980213"/>
          </a:xfrm>
        </p:spPr>
      </p:pic>
    </p:spTree>
    <p:extLst>
      <p:ext uri="{BB962C8B-B14F-4D97-AF65-F5344CB8AC3E}">
        <p14:creationId xmlns:p14="http://schemas.microsoft.com/office/powerpoint/2010/main" val="325198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8D22-7529-4FB7-9AF1-B4733232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Architecture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A2A3A-D71E-4F93-832F-4FDFEC543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08" y="2175669"/>
            <a:ext cx="5852984" cy="4055523"/>
          </a:xfrm>
        </p:spPr>
      </p:pic>
    </p:spTree>
    <p:extLst>
      <p:ext uri="{BB962C8B-B14F-4D97-AF65-F5344CB8AC3E}">
        <p14:creationId xmlns:p14="http://schemas.microsoft.com/office/powerpoint/2010/main" val="273195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0F20-7B0F-40BA-B91C-C1D8C86C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Fidelity Design (Wireframe)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08E92-6FDB-43D2-BEB8-C1050EE33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07" y="2157731"/>
            <a:ext cx="1849794" cy="37671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A618C-D860-4DC0-9F7B-52A7A20F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01" y="2157731"/>
            <a:ext cx="1849794" cy="3767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3B9533-34C3-4CF5-B3CB-488D12560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95" y="2157731"/>
            <a:ext cx="1849794" cy="3767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2A10D2-C1B2-4100-BC23-71A3E5A4C2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89" y="2157731"/>
            <a:ext cx="1849794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A722-1DCA-41FC-9C54-80A1A239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Fidelity Design (Mockup)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51ECE-596A-4EAC-9E46-1DCD65C1F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01" y="2011363"/>
            <a:ext cx="9606199" cy="3767137"/>
          </a:xfrm>
        </p:spPr>
      </p:pic>
    </p:spTree>
    <p:extLst>
      <p:ext uri="{BB962C8B-B14F-4D97-AF65-F5344CB8AC3E}">
        <p14:creationId xmlns:p14="http://schemas.microsoft.com/office/powerpoint/2010/main" val="88606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D76F-4BD6-4115-A245-B53C28382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76333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</TotalTime>
  <Words>206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 Light</vt:lpstr>
      <vt:lpstr>Metropolitan</vt:lpstr>
      <vt:lpstr>SPRINT 1</vt:lpstr>
      <vt:lpstr>Deskripsi Aplikasi</vt:lpstr>
      <vt:lpstr>Requirement Summary</vt:lpstr>
      <vt:lpstr>PowerPoint Presentation</vt:lpstr>
      <vt:lpstr>Fitur dan Task Analysis</vt:lpstr>
      <vt:lpstr>Information Architecture</vt:lpstr>
      <vt:lpstr>Low Fidelity Design (Wireframe)</vt:lpstr>
      <vt:lpstr>High Fidelity Design (Mockup)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david hilmawan</dc:creator>
  <cp:lastModifiedBy>david hilmawan</cp:lastModifiedBy>
  <cp:revision>3</cp:revision>
  <dcterms:created xsi:type="dcterms:W3CDTF">2020-12-04T06:34:37Z</dcterms:created>
  <dcterms:modified xsi:type="dcterms:W3CDTF">2020-12-04T06:46:01Z</dcterms:modified>
</cp:coreProperties>
</file>