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04E2-6ACE-4ABA-870D-31943306B597}" type="datetimeFigureOut">
              <a:rPr lang="en-ID" smtClean="0"/>
              <a:t>04/12/2020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5717-F226-4187-A36B-6522557EB5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958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04E2-6ACE-4ABA-870D-31943306B597}" type="datetimeFigureOut">
              <a:rPr lang="en-ID" smtClean="0"/>
              <a:t>04/12/2020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5717-F226-4187-A36B-6522557EB5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932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04E2-6ACE-4ABA-870D-31943306B597}" type="datetimeFigureOut">
              <a:rPr lang="en-ID" smtClean="0"/>
              <a:t>04/12/2020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5717-F226-4187-A36B-6522557EB5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832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04E2-6ACE-4ABA-870D-31943306B597}" type="datetimeFigureOut">
              <a:rPr lang="en-ID" smtClean="0"/>
              <a:t>04/12/2020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5717-F226-4187-A36B-6522557EB5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74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04E2-6ACE-4ABA-870D-31943306B597}" type="datetimeFigureOut">
              <a:rPr lang="en-ID" smtClean="0"/>
              <a:t>04/12/2020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5717-F226-4187-A36B-6522557EB5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458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04E2-6ACE-4ABA-870D-31943306B597}" type="datetimeFigureOut">
              <a:rPr lang="en-ID" smtClean="0"/>
              <a:t>04/12/2020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5717-F226-4187-A36B-6522557EB5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298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04E2-6ACE-4ABA-870D-31943306B597}" type="datetimeFigureOut">
              <a:rPr lang="en-ID" smtClean="0"/>
              <a:t>04/12/2020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5717-F226-4187-A36B-6522557EB5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667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04E2-6ACE-4ABA-870D-31943306B597}" type="datetimeFigureOut">
              <a:rPr lang="en-ID" smtClean="0"/>
              <a:t>04/12/2020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5717-F226-4187-A36B-6522557EB5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623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04E2-6ACE-4ABA-870D-31943306B597}" type="datetimeFigureOut">
              <a:rPr lang="en-ID" smtClean="0"/>
              <a:t>04/12/2020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5717-F226-4187-A36B-6522557EB5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528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04E2-6ACE-4ABA-870D-31943306B597}" type="datetimeFigureOut">
              <a:rPr lang="en-ID" smtClean="0"/>
              <a:t>04/12/2020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7695717-F226-4187-A36B-6522557EB5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4474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tx2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04E2-6ACE-4ABA-870D-31943306B597}" type="datetimeFigureOut">
              <a:rPr lang="en-ID" smtClean="0"/>
              <a:t>04/12/2020</a:t>
            </a:fld>
            <a:endParaRPr lang="en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5717-F226-4187-A36B-6522557EB5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077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AA304E2-6ACE-4ABA-870D-31943306B597}" type="datetimeFigureOut">
              <a:rPr lang="en-ID" smtClean="0"/>
              <a:t>04/12/2020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77695717-F226-4187-A36B-6522557EB5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68304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5096E-4539-468B-ADE4-6AE34605E3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2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12CA9-4E21-4B00-B146-FD18CC333D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David Hilmawan</a:t>
            </a:r>
          </a:p>
          <a:p>
            <a:r>
              <a:rPr lang="en-US" dirty="0"/>
              <a:t>18102023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4229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B097C-651C-403E-A2DF-C1D024F2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C7114-15E0-4D43-9D6C-3BB97F714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76693C-833B-4A39-B08C-E77827602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2011680"/>
            <a:ext cx="5468113" cy="2076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A38EEE-68FE-4345-A668-744B06241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886" y="4939548"/>
            <a:ext cx="5287113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0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B20BB-5B17-4599-98AD-EC502C2C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88002B-C69F-49B9-BC8E-4A21DD82C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7770" y="2011363"/>
            <a:ext cx="5290734" cy="37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9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7C7D-220A-4823-AF00-87278E61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RecycleView</a:t>
            </a:r>
            <a:endParaRPr lang="en-ID" dirty="0"/>
          </a:p>
        </p:txBody>
      </p:sp>
      <p:pic>
        <p:nvPicPr>
          <p:cNvPr id="1028" name="Picture 4" descr="https://cdn.discordapp.com/attachments/512092487490338818/784327206285213747/Screenshot_2020-12-04-14-55-33-98_4fcc9f40ad29c1d48d160003d334c08e.jpg">
            <a:extLst>
              <a:ext uri="{FF2B5EF4-FFF2-40B4-BE49-F238E27FC236}">
                <a16:creationId xmlns:a16="http://schemas.microsoft.com/office/drawing/2014/main" id="{1B92CFD8-6866-444F-8F4F-7E4A454B6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441" y="299773"/>
            <a:ext cx="2963588" cy="625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50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B664-96F4-4A8E-98E2-1D2B87C5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Scrolling Activity</a:t>
            </a:r>
            <a:endParaRPr lang="en-ID" dirty="0"/>
          </a:p>
        </p:txBody>
      </p:sp>
      <p:pic>
        <p:nvPicPr>
          <p:cNvPr id="2050" name="Picture 2" descr="https://cdn.discordapp.com/attachments/512092487490338818/784327206880542750/Screenshot_2020-12-04-14-55-37-96_4fcc9f40ad29c1d48d160003d334c08e.jpg">
            <a:extLst>
              <a:ext uri="{FF2B5EF4-FFF2-40B4-BE49-F238E27FC236}">
                <a16:creationId xmlns:a16="http://schemas.microsoft.com/office/drawing/2014/main" id="{CC5312A5-16E2-4B54-8095-51883CDF1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522" y="674359"/>
            <a:ext cx="2691616" cy="568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dn.discordapp.com/attachments/512092487490338818/784327207144259594/Screenshot_2020-12-04-14-55-40-73_4fcc9f40ad29c1d48d160003d334c08e.jpg">
            <a:extLst>
              <a:ext uri="{FF2B5EF4-FFF2-40B4-BE49-F238E27FC236}">
                <a16:creationId xmlns:a16="http://schemas.microsoft.com/office/drawing/2014/main" id="{02CE40E5-22D9-4BA2-A4E4-6199D811D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681" y="674360"/>
            <a:ext cx="2691617" cy="568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61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F163-FFF7-48E2-B331-912B6C36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Maps Activity</a:t>
            </a:r>
            <a:endParaRPr lang="en-ID" dirty="0"/>
          </a:p>
        </p:txBody>
      </p:sp>
      <p:pic>
        <p:nvPicPr>
          <p:cNvPr id="3074" name="Picture 2" descr="https://cdn.discordapp.com/attachments/512092487490338818/784327207354630174/Screenshot_2020-12-04-14-55-52-95_4fcc9f40ad29c1d48d160003d334c08e.jpg">
            <a:extLst>
              <a:ext uri="{FF2B5EF4-FFF2-40B4-BE49-F238E27FC236}">
                <a16:creationId xmlns:a16="http://schemas.microsoft.com/office/drawing/2014/main" id="{2D2336C9-0DFB-49A2-95EB-C486AEB81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849" y="390677"/>
            <a:ext cx="2877967" cy="607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70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7EF5-6BB3-400C-8C60-4774FA9A0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Splash Screen</a:t>
            </a:r>
            <a:endParaRPr lang="en-ID" dirty="0"/>
          </a:p>
        </p:txBody>
      </p:sp>
      <p:pic>
        <p:nvPicPr>
          <p:cNvPr id="4098" name="Picture 2" descr="https://cdn.discordapp.com/attachments/512092487490338818/784333553529520138/Screenshot_2020-12-04-15-18-54-41_4fcc9f40ad29c1d48d160003d334c08e.jpg">
            <a:extLst>
              <a:ext uri="{FF2B5EF4-FFF2-40B4-BE49-F238E27FC236}">
                <a16:creationId xmlns:a16="http://schemas.microsoft.com/office/drawing/2014/main" id="{EC842B0D-9085-4DF0-A848-F3CA176E9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662" y="399652"/>
            <a:ext cx="2868996" cy="605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26611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D5487D36-20B9-4AF8-9845-4EE893DA08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97</TotalTime>
  <Words>16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 Light</vt:lpstr>
      <vt:lpstr>Metropolitan</vt:lpstr>
      <vt:lpstr>SPRINT 2</vt:lpstr>
      <vt:lpstr>Intent</vt:lpstr>
      <vt:lpstr>Fragment</vt:lpstr>
      <vt:lpstr>RecycleView</vt:lpstr>
      <vt:lpstr>Scrolling Activity</vt:lpstr>
      <vt:lpstr>Google Maps Activity</vt:lpstr>
      <vt:lpstr>Splash Screen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2</dc:title>
  <dc:creator>david hilmawan</dc:creator>
  <cp:lastModifiedBy>david hilmawan</cp:lastModifiedBy>
  <cp:revision>4</cp:revision>
  <dcterms:created xsi:type="dcterms:W3CDTF">2020-12-04T06:46:36Z</dcterms:created>
  <dcterms:modified xsi:type="dcterms:W3CDTF">2020-12-04T08:23:46Z</dcterms:modified>
</cp:coreProperties>
</file>