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77880" y="415800"/>
            <a:ext cx="624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2477880" y="4740120"/>
            <a:ext cx="624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425160" y="41580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630360"/>
            <a:ext cx="6182280" cy="28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ffffff"/>
                </a:solidFill>
                <a:latin typeface="Raleway"/>
                <a:ea typeface="Raleway"/>
              </a:rPr>
              <a:t>Deep Learning Rayos X del torax.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s-ES" sz="3600" spc="-1" strike="noStrike">
                <a:solidFill>
                  <a:srgbClr val="ffffff"/>
                </a:solidFill>
                <a:latin typeface="Raleway"/>
                <a:ea typeface="Raleway"/>
              </a:rPr>
              <a:t>Objetivo TFM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35680" y="1480320"/>
            <a:ext cx="5196240" cy="30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Lato"/>
                <a:ea typeface="Lato"/>
              </a:rPr>
              <a:t>Deep Learning para la detectar y clasificar enfermedades humanas a partir de imágenes médicas de rayos X del tórax como por ejemplo Neumonia.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752000" y="3096000"/>
            <a:ext cx="4109400" cy="131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s-ES" sz="3600" spc="-1" strike="noStrike">
                <a:solidFill>
                  <a:srgbClr val="ffffff"/>
                </a:solidFill>
                <a:latin typeface="Raleway"/>
                <a:ea typeface="Raleway"/>
              </a:rPr>
              <a:t>Contexto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35680" y="1728000"/>
            <a:ext cx="8031600" cy="26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Lato"/>
                <a:ea typeface="Lato"/>
              </a:rPr>
              <a:t>Tenemos ejemplos ilustrativos de radiografías de tórax en pacientes con neumonía. 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Lato"/>
                <a:ea typeface="Lato"/>
              </a:rPr>
              <a:t>La radiografía de tórax normal (panel izquierdo) muestra los pulmones claros sin áreas opacas en la imagen del torax. 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Lato"/>
                <a:ea typeface="Lato"/>
              </a:rPr>
              <a:t>La neumonía bacteriana (centro) exhibe una infección, en este caso en el lóbulo superior derecho (flechas blancas).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Lato"/>
                <a:ea typeface="Lato"/>
              </a:rPr>
              <a:t>Mientras que la neumonía viral (derecha) se manifiesta con un patrón más difuso e "intersticial" en ambos pulmones.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896000" y="504000"/>
            <a:ext cx="3815280" cy="12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00" y="528480"/>
            <a:ext cx="51962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s-ES" sz="3600" spc="-1" strike="noStrike">
                <a:solidFill>
                  <a:srgbClr val="ffffff"/>
                </a:solidFill>
                <a:latin typeface="Raleway"/>
                <a:ea typeface="Raleway"/>
              </a:rPr>
              <a:t>Datos y Clasificación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4000" y="1728000"/>
            <a:ext cx="892728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El conjunto de datos está organizado en 3 carpetas (train, test, val) y contiene subcarpetas para cada categoría de imagen (Pneumonia / Normal). 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Hay 5.863 imágenes de rayos X (JPEG) y 2 categorías (neumonía / normal).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Antes de cargar las imagenes tendre que etiquetarlas de la siguiente manera :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- Tórax normal      = 0</a:t>
            </a:r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- Torax Neumonia = 1</a:t>
            </a:r>
            <a:br/>
            <a:br/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Fuente de datos : http://www.cell.com/cell/fulltext/S0092-8674(18)30154-5 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896000" y="504000"/>
            <a:ext cx="3815280" cy="12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4000" y="528480"/>
            <a:ext cx="51962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s-ES" sz="3600" spc="-1" strike="noStrike">
                <a:solidFill>
                  <a:srgbClr val="ffffff"/>
                </a:solidFill>
                <a:latin typeface="Raleway"/>
                <a:ea typeface="Raleway"/>
              </a:rPr>
              <a:t>Arquitectura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44000" y="1728000"/>
            <a:ext cx="892728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Google Colab Free GPU</a:t>
            </a:r>
            <a:br/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Python</a:t>
            </a:r>
            <a:br/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Pandas</a:t>
            </a:r>
            <a:br/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Matplotlib</a:t>
            </a:r>
            <a:endParaRPr b="0" lang="es-ES" sz="2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Opcional (Spark y Keras Distribuido (distkeras))</a:t>
            </a:r>
            <a:br/>
            <a:br/>
            <a:r>
              <a:rPr b="0" lang="es-ES" sz="16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896000" y="504000"/>
            <a:ext cx="3815280" cy="12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4000" y="528480"/>
            <a:ext cx="51962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s-ES" sz="3600" spc="-1" strike="noStrike">
                <a:solidFill>
                  <a:srgbClr val="ffffff"/>
                </a:solidFill>
                <a:latin typeface="Raleway"/>
                <a:ea typeface="Raleway"/>
              </a:rPr>
              <a:t>Modelo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4000" y="1728000"/>
            <a:ext cx="892728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Es construira un modelo de clasificación de imagenes con keras deep learning.</a:t>
            </a:r>
            <a:endParaRPr b="0" lang="es-ES" sz="2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ffffff"/>
                </a:solidFill>
                <a:latin typeface="Lato"/>
                <a:ea typeface="Lato"/>
              </a:rPr>
              <a:t>categorical_crossentropy</a:t>
            </a:r>
            <a:br/>
            <a:br/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896000" y="504000"/>
            <a:ext cx="3815280" cy="12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2018-10-09T16:54:51Z</dcterms:modified>
  <cp:revision>13</cp:revision>
  <dc:subject/>
  <dc:title/>
</cp:coreProperties>
</file>