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49258-3664-1C18-2FB5-4B5BE0DD5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44E5E-CA3A-E70B-9AA6-D1C1E474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70CCF-9C09-2449-5323-853316EE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C27A-A419-4E42-BF34-4FE92AA396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FBAB7-A151-4F9E-A5C4-F04B6D3F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358FC-6104-55F0-86DB-4C08A92C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A96C-37F5-4739-A045-132265A1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5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6D1B-D36C-546C-C45C-6CA6A9BE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A7438-E81E-6FCE-5CC1-F384540DA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4F43-04CE-1601-1CB0-9E7F8870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C27A-A419-4E42-BF34-4FE92AA396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6E866-6ED8-A0A3-67C5-233C3D2B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A813-4A3B-93A9-D6E6-207586CA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A96C-37F5-4739-A045-132265A1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137F6-868A-BBCD-5053-670F49921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24458-0D0A-14FF-33F7-BA8AB73BD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66E5-E384-281F-51D4-5625F9E7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C27A-A419-4E42-BF34-4FE92AA396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EFDFE-2265-AD22-ABC5-B031BF46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FA50-07C8-D587-FA8D-BD6316C54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A96C-37F5-4739-A045-132265A1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7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0EF5-F315-6E7F-A25D-C0F5A636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42134-142B-D835-69E1-439EAF643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0BAFE-09A6-09D4-2FD7-3C534BA4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C27A-A419-4E42-BF34-4FE92AA396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4A25-9836-441D-AB40-80F99840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48025-E1E9-4A57-8507-DD794F5C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A96C-37F5-4739-A045-132265A1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96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4A84-6C14-DD9B-8887-B82057F2D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0B091-314C-2928-F004-72380980D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50236-A1A6-1DB7-C2E0-FECDB26C3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C27A-A419-4E42-BF34-4FE92AA396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8C317-662E-26B1-C6B1-C503DD85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6A354-FECD-35EB-1636-2DDEA1DA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A96C-37F5-4739-A045-132265A1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9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F97D-C9A6-1804-D509-2E6873FC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46EF2-4D1D-5BBB-9C03-DDC68415D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A8D48-54DC-C2C2-1E97-1F6241D76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2CE21-72B4-5A61-704F-9D9465B2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C27A-A419-4E42-BF34-4FE92AA396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FF818-E1DA-AC12-7448-FE11A439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92DC4-E8D7-00ED-3BDA-439040812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A96C-37F5-4739-A045-132265A1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3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50EA-30F1-9DE9-050B-F5181A4A0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2ECAF-62AF-2328-7906-E4F871AE4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BF410-AABC-4CA1-7356-DC06257D1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DD0D4-CD98-4C30-3A69-867A526EC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98A7F-314A-4956-5B3D-8FE9355C6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19FBF-2728-BF5A-8286-3692E6B7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C27A-A419-4E42-BF34-4FE92AA396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8235B-C6D0-B807-BABC-D935C014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461DA-4D91-ADA0-41B7-8D700BB7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A96C-37F5-4739-A045-132265A1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3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A9C6-456C-A5D4-A174-6E143FCD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6BFD9-C683-4124-65F2-BF8AFA87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C27A-A419-4E42-BF34-4FE92AA396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2F02E-ED3D-A630-A97B-94333B9B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CE574-6009-3166-293C-F8CDADA1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A96C-37F5-4739-A045-132265A1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2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23A23-C23F-4006-168A-3ABEB524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C27A-A419-4E42-BF34-4FE92AA396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756F3-B770-E3F7-0977-A5ACA26F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00526-9601-4B32-4FD2-7F626312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A96C-37F5-4739-A045-132265A1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4834-1D02-9C15-4B89-6AFCF7B47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C982-5110-A458-7B4B-C7034AE95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A94ED-F95F-61CB-1B96-301499FF6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AB103-CF2C-D3B1-8A5E-3B65AD65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C27A-A419-4E42-BF34-4FE92AA396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BA96-5E21-CBDE-B2E9-8A1FD7354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44632-1B3D-4E34-7626-EE906EF8B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A96C-37F5-4739-A045-132265A1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1BFB-71BE-DB6D-7CC7-57358DB2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FCAF4-D8A3-E85C-E65A-8F0042869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ABF01-7763-8EAA-881D-FE1C48518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8184D-F9D5-4121-7D05-08959909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C27A-A419-4E42-BF34-4FE92AA396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1F540-DD78-C27B-0EE4-66971137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8E52C-97EB-268C-F8C4-ADDC6B96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BA96C-37F5-4739-A045-132265A1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48B7F-973B-7EE7-6B48-7E1986F7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74299-1F2A-D7C3-6128-C25D7E040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44ACB-2CFD-B25C-D1B7-8C0EE7BC0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5C27A-A419-4E42-BF34-4FE92AA396D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81E9-B95A-54BC-B9D6-614C460DA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B9AD2-0D55-84DC-D604-E156F591C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9BA96C-37F5-4739-A045-132265A1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5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E9F8F5-512B-B1C9-CC7F-A44F1916EC39}"/>
              </a:ext>
            </a:extLst>
          </p:cNvPr>
          <p:cNvSpPr/>
          <p:nvPr/>
        </p:nvSpPr>
        <p:spPr>
          <a:xfrm>
            <a:off x="10392004" y="3885176"/>
            <a:ext cx="1449843" cy="8025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Driver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F28AAB-CC87-4DF0-4EBB-D9D53E03001F}"/>
              </a:ext>
            </a:extLst>
          </p:cNvPr>
          <p:cNvSpPr/>
          <p:nvPr/>
        </p:nvSpPr>
        <p:spPr>
          <a:xfrm>
            <a:off x="8627380" y="3885176"/>
            <a:ext cx="1449843" cy="8025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928425-99B9-15DC-2A0F-8A979035C529}"/>
              </a:ext>
            </a:extLst>
          </p:cNvPr>
          <p:cNvSpPr/>
          <p:nvPr/>
        </p:nvSpPr>
        <p:spPr>
          <a:xfrm>
            <a:off x="10392004" y="5131146"/>
            <a:ext cx="1449843" cy="8025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DC Motor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630A4D-52E7-F3E0-3AA7-87F3AB421807}"/>
              </a:ext>
            </a:extLst>
          </p:cNvPr>
          <p:cNvSpPr/>
          <p:nvPr/>
        </p:nvSpPr>
        <p:spPr>
          <a:xfrm>
            <a:off x="4794858" y="3885174"/>
            <a:ext cx="1456189" cy="8025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Keypad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6ACFA5-5878-BE27-CA6F-699D9647921B}"/>
              </a:ext>
            </a:extLst>
          </p:cNvPr>
          <p:cNvSpPr/>
          <p:nvPr/>
        </p:nvSpPr>
        <p:spPr>
          <a:xfrm>
            <a:off x="6538385" y="3885176"/>
            <a:ext cx="1456189" cy="8025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3F258E-A7E4-67CC-06C0-DDCDA9A0E5A1}"/>
              </a:ext>
            </a:extLst>
          </p:cNvPr>
          <p:cNvSpPr/>
          <p:nvPr/>
        </p:nvSpPr>
        <p:spPr>
          <a:xfrm>
            <a:off x="3051331" y="3885173"/>
            <a:ext cx="1456189" cy="8025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29F3F1-1A3C-652A-7051-2A9E6648F13A}"/>
              </a:ext>
            </a:extLst>
          </p:cNvPr>
          <p:cNvSpPr/>
          <p:nvPr/>
        </p:nvSpPr>
        <p:spPr>
          <a:xfrm>
            <a:off x="4461427" y="1802942"/>
            <a:ext cx="2114550" cy="1257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MSP430FR2355</a:t>
            </a:r>
          </a:p>
          <a:p>
            <a:pPr algn="ctr"/>
            <a:r>
              <a:rPr lang="en-US" dirty="0"/>
              <a:t>(master)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18B1F0-3738-3049-6011-791650DDF3C9}"/>
              </a:ext>
            </a:extLst>
          </p:cNvPr>
          <p:cNvSpPr/>
          <p:nvPr/>
        </p:nvSpPr>
        <p:spPr>
          <a:xfrm>
            <a:off x="9175295" y="1802947"/>
            <a:ext cx="2114550" cy="12573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MSP430FR2310</a:t>
            </a:r>
          </a:p>
          <a:p>
            <a:pPr algn="ctr"/>
            <a:r>
              <a:rPr lang="en-US" dirty="0"/>
              <a:t>(slave)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644B63-58E9-4203-B9D0-0226E463B024}"/>
              </a:ext>
            </a:extLst>
          </p:cNvPr>
          <p:cNvSpPr/>
          <p:nvPr/>
        </p:nvSpPr>
        <p:spPr>
          <a:xfrm>
            <a:off x="464004" y="1802947"/>
            <a:ext cx="2114550" cy="12573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5CB77F-342B-4B4B-41B3-F91B8CD6802E}"/>
              </a:ext>
            </a:extLst>
          </p:cNvPr>
          <p:cNvCxnSpPr>
            <a:cxnSpLocks/>
            <a:stCxn id="4" idx="1"/>
            <a:endCxn id="12" idx="3"/>
          </p:cNvCxnSpPr>
          <p:nvPr/>
        </p:nvCxnSpPr>
        <p:spPr>
          <a:xfrm flipH="1">
            <a:off x="2578554" y="2431592"/>
            <a:ext cx="1882873" cy="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5958B8-3AD8-3BF4-6857-3A085F8DB804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flipH="1">
            <a:off x="3779426" y="3060242"/>
            <a:ext cx="1739276" cy="824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60F840-095C-A691-36D4-F97B18D1906B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5518702" y="3060242"/>
            <a:ext cx="4251" cy="824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4B6534-6FA2-A9B9-F3DF-CA0C97079252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5518702" y="3060242"/>
            <a:ext cx="1747778" cy="82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E6A85C-D25E-4E9C-5702-AC1E27A521F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9352302" y="3060247"/>
            <a:ext cx="880268" cy="824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C482BFE-8307-D858-4CD0-1706CE08A2A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0232570" y="3060247"/>
            <a:ext cx="884356" cy="824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F6B1E3-2084-D69F-99FD-557C7F477E1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1116926" y="4687771"/>
            <a:ext cx="0" cy="443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A4C7A6E-663F-2042-1EFB-478FB9597287}"/>
              </a:ext>
            </a:extLst>
          </p:cNvPr>
          <p:cNvSpPr txBox="1"/>
          <p:nvPr/>
        </p:nvSpPr>
        <p:spPr>
          <a:xfrm>
            <a:off x="3467590" y="2093779"/>
            <a:ext cx="71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UART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7F9D84-FA32-4960-5B1D-E6EEA3774AE3}"/>
              </a:ext>
            </a:extLst>
          </p:cNvPr>
          <p:cNvSpPr txBox="1"/>
          <p:nvPr/>
        </p:nvSpPr>
        <p:spPr>
          <a:xfrm>
            <a:off x="3844839" y="316329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GPIO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93851-F302-8B21-17B0-E15731CC7196}"/>
              </a:ext>
            </a:extLst>
          </p:cNvPr>
          <p:cNvSpPr txBox="1"/>
          <p:nvPr/>
        </p:nvSpPr>
        <p:spPr>
          <a:xfrm>
            <a:off x="4875267" y="335249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GPIO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E6AB5B-7573-9663-DF0B-66E88E57A1B0}"/>
              </a:ext>
            </a:extLst>
          </p:cNvPr>
          <p:cNvSpPr txBox="1"/>
          <p:nvPr/>
        </p:nvSpPr>
        <p:spPr>
          <a:xfrm>
            <a:off x="6464383" y="31071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ADC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C5606A-B4F0-779E-66A2-A791B656374E}"/>
              </a:ext>
            </a:extLst>
          </p:cNvPr>
          <p:cNvSpPr txBox="1"/>
          <p:nvPr/>
        </p:nvSpPr>
        <p:spPr>
          <a:xfrm>
            <a:off x="8997877" y="3183466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GPIO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BD7FE39-0547-6196-FB38-4AB9C15CAB1F}"/>
              </a:ext>
            </a:extLst>
          </p:cNvPr>
          <p:cNvSpPr txBox="1"/>
          <p:nvPr/>
        </p:nvSpPr>
        <p:spPr>
          <a:xfrm>
            <a:off x="10674748" y="3193141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GPIO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011E413-BDF8-CAB7-3BC9-27255EB9D30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575977" y="2431592"/>
            <a:ext cx="2599318" cy="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1E91E96-A7B1-BF96-9E7B-6A89A5356BB3}"/>
              </a:ext>
            </a:extLst>
          </p:cNvPr>
          <p:cNvSpPr txBox="1"/>
          <p:nvPr/>
        </p:nvSpPr>
        <p:spPr>
          <a:xfrm>
            <a:off x="7611781" y="204258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I2C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F2BCD7-224E-7ED0-F6DD-335D589DB707}"/>
              </a:ext>
            </a:extLst>
          </p:cNvPr>
          <p:cNvSpPr txBox="1"/>
          <p:nvPr/>
        </p:nvSpPr>
        <p:spPr>
          <a:xfrm>
            <a:off x="0" y="42012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</a:rPr>
              <a:t>System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115411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Jensen</dc:creator>
  <cp:lastModifiedBy>David Jensen</cp:lastModifiedBy>
  <cp:revision>1</cp:revision>
  <dcterms:created xsi:type="dcterms:W3CDTF">2025-04-02T01:15:11Z</dcterms:created>
  <dcterms:modified xsi:type="dcterms:W3CDTF">2025-04-02T01:26:15Z</dcterms:modified>
</cp:coreProperties>
</file>