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577-00AB-4517-8458-1A7C4458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3AE55-2C98-437F-AACA-9C16152B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4DED-2513-42ED-BCF0-7DE61423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5288-5366-430D-B6A8-86534E3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D991-39A3-4C18-B83E-681EEAF6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4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FD0-041C-47B2-8AF9-39325C95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850F8-ED4F-4B69-B0AF-EE17298F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009A-C9E4-447E-8904-671B8A5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BEF-90AD-45CD-8193-CEA224AD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F0DA-E580-492E-BA60-785A9338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51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84C98-80F7-4318-BCA5-FB9E4031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45EB2-9D7B-4F16-BBD6-2F2E698A2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AED1-5ACF-49DA-8635-478E57AF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CC6B-D24C-4FEE-B48D-F6D25655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F41E-E25A-4499-8AE9-62DB837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8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A680-B347-4C16-BC60-30CB2F5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14D-F62E-4F89-AEC9-7A19F9E1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A14B-9797-41EB-8495-E331FD10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A8B1-BBB9-4DE1-A27E-146DDDC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A288-466E-4F2F-A87F-E540A393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6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6397-9BD0-4E47-ACD3-FBE19F0E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D895-A1AF-4D47-A023-B088668F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4906-B80E-4939-B7FB-FB27E2C0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A5F-5677-4B25-B347-CC41D7A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74B5-EDD9-4A35-8A3D-5F53FA7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7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7222-E631-401A-834C-20DF9BBA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FFE0-BB23-41CC-9A38-7CA2EB127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7AEA0-331E-46E6-9543-A97C9856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6F8E-A0E9-48EB-96E2-E04E0B5A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9553-D3D9-4179-97B3-388A36D1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ABFC6-3851-4A71-8900-7E35D9CA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7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3C18-E535-4982-9084-6ACDC8B6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C8B64-1FA7-45C8-8426-8F16B3A2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9BD2D-0429-4471-920F-46A9CEAD7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384D2-718C-4834-B19F-8ECA7638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7FDB3-AD3B-426F-A43C-A07E7A90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EF953-84CA-4F2D-9DEC-26F8472F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6AE50-0F2C-41D2-AAC4-13EAE534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7D2C-4DC8-4855-8629-CEE5487C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1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FBB-EFC4-4461-B154-00341B54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A437-94C0-4B2C-9D81-07431EC1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88769-D2C9-4518-AC59-C0505C50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0F2B1-178A-4797-8F62-2726C11F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3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0E2AA-1869-4CB2-9833-86267B84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436A2-1F5C-4989-B431-3E803E97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10AC-73F5-4A5C-8F5A-94908C4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832D-C6F7-40DB-9988-88981414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AF61-DFD8-46F4-97D1-29B27CD4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B8CC-F370-41C6-8E69-2FE57BF80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C418-71C9-4442-A1A5-4FDFB12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C4D2E-FF26-4C2A-8F45-6339AD31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A21C-8F4E-46AB-A3B2-3D95803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88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76AC-1AE2-4F20-A91C-190DF1E1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47601-204A-494F-A684-D7738E401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C718-0906-4317-9EF1-FEC52CE6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CF6DD-90CD-4EF7-92FE-434FFE7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789D-5D0A-4520-AAB2-0E21F60B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ABF7-99D6-453E-B0AB-F6680FDC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63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026E0-D5EE-4EDC-BB94-ED537409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C802-FA1E-49D0-89F1-4A7617E4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2E29-1C12-4694-8991-A6FC5576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7922-559F-4449-868A-114594760BFB}" type="datetimeFigureOut">
              <a:rPr lang="en-SG" smtClean="0"/>
              <a:t>30/4/2019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6EB1-794D-4440-A932-1A27FB87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1F3C-87FD-43CD-A6F4-B3C738E8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AAD3-D4B2-4E22-B556-D2523CB238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4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93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Park</dc:creator>
  <cp:lastModifiedBy>David Park</cp:lastModifiedBy>
  <cp:revision>1</cp:revision>
  <dcterms:created xsi:type="dcterms:W3CDTF">2019-04-30T05:36:47Z</dcterms:created>
  <dcterms:modified xsi:type="dcterms:W3CDTF">2019-04-30T05:36:53Z</dcterms:modified>
</cp:coreProperties>
</file>