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991800"/>
            <a:ext cx="7729200" cy="15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r-HR"/>
              <a:t>Kliknite da biste uredili stil naslova matrice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562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Naslovni slajd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A7E77B1-A177-4C31-8508-C2278F0DA1CE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41EB70A-3851-48C0-987E-F59B9F7BB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897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77B1-A177-4C31-8508-C2278F0DA1CE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B70A-3851-48C0-987E-F59B9F7BB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1298333"/>
            <a:ext cx="7729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hr-HR"/>
              <a:t>Kliknite da biste uredili stil naslova matrice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2973933"/>
            <a:ext cx="7729200" cy="6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r-HR"/>
              <a:t>Kliknite da biste uredili stil podnaslova matrice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795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758367" y="1381400"/>
            <a:ext cx="6885200" cy="48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92652" rtl="0">
              <a:spcBef>
                <a:spcPts val="800"/>
              </a:spcBef>
              <a:spcAft>
                <a:spcPts val="0"/>
              </a:spcAft>
              <a:buSzPts val="3400"/>
              <a:buChar char="▰"/>
              <a:defRPr sz="4533"/>
            </a:lvl1pPr>
            <a:lvl2pPr marL="1219170" lvl="1" indent="-592652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4533"/>
            </a:lvl2pPr>
            <a:lvl3pPr marL="1828754" lvl="2" indent="-592652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4533"/>
            </a:lvl3pPr>
            <a:lvl4pPr marL="2438339" lvl="3" indent="-592652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4533"/>
            </a:lvl4pPr>
            <a:lvl5pPr marL="3047924" lvl="4" indent="-592652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4533"/>
            </a:lvl5pPr>
            <a:lvl6pPr marL="3657509" lvl="5" indent="-592652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4533"/>
            </a:lvl6pPr>
            <a:lvl7pPr marL="4267093" lvl="6" indent="-592652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4533"/>
            </a:lvl7pPr>
            <a:lvl8pPr marL="4876678" lvl="7" indent="-592652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4533"/>
            </a:lvl8pPr>
            <a:lvl9pPr marL="5486263" lvl="8" indent="-59265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4533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9" name="Google Shape;19;p4"/>
          <p:cNvSpPr txBox="1"/>
          <p:nvPr/>
        </p:nvSpPr>
        <p:spPr>
          <a:xfrm>
            <a:off x="805800" y="836233"/>
            <a:ext cx="1161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sz="12800" b="1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41EB70A-3851-48C0-987E-F59B9F7BB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45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5794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hr-HR"/>
              <a:t>Kliknite da biste uredili stil naslova matrice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609600" y="1904997"/>
            <a:ext cx="8034000" cy="419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41EB70A-3851-48C0-987E-F59B9F7BB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19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9600" y="5794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hr-HR"/>
              <a:t>Kliknite da biste uredili stil naslova matrice</a:t>
            </a: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9600" y="1905000"/>
            <a:ext cx="3899600" cy="420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744127" y="1905000"/>
            <a:ext cx="3899600" cy="420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41EB70A-3851-48C0-987E-F59B9F7BB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33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9600" y="5794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hr-HR"/>
              <a:t>Kliknite da biste uredili stil naslova matrice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09600" y="1905000"/>
            <a:ext cx="2468800" cy="442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92207" y="1905000"/>
            <a:ext cx="2468800" cy="442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6174815" y="1905000"/>
            <a:ext cx="2468800" cy="442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41EB70A-3851-48C0-987E-F59B9F7BB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95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09600" y="5794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hr-HR"/>
              <a:t>Kliknite da biste uredili stil naslova matrice</a:t>
            </a: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41EB70A-3851-48C0-987E-F59B9F7BB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06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609600" y="5875067"/>
            <a:ext cx="80340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41EB70A-3851-48C0-987E-F59B9F7BB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91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41EB70A-3851-48C0-987E-F59B9F7BB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15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79433"/>
            <a:ext cx="8034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904997"/>
            <a:ext cx="8034000" cy="4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733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fld id="{141EB70A-3851-48C0-987E-F59B9F7BB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9796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F98316F-0E57-4031-862B-36528FC8D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298333"/>
            <a:ext cx="7729200" cy="15464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400" dirty="0"/>
              <a:t>DETEKCIJA LINIJA NA CESTI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3E2ACD1-0D62-47A8-8070-8940762DA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973933"/>
            <a:ext cx="7729200" cy="620400"/>
          </a:xfrm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DAVID HODAK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OBRADA SLIKE I RAČUNALNI VID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FERIT OSIJEK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21.VELJAČE 2021.</a:t>
            </a:r>
          </a:p>
        </p:txBody>
      </p:sp>
    </p:spTree>
    <p:extLst>
      <p:ext uri="{BB962C8B-B14F-4D97-AF65-F5344CB8AC3E}">
        <p14:creationId xmlns:p14="http://schemas.microsoft.com/office/powerpoint/2010/main" val="235546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D93502-7BD3-45B2-86B5-48DC48E4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TIJEK OBRADE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2F844C73-8B43-4717-A059-DA03D3D2C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Odabir</a:t>
            </a:r>
            <a:r>
              <a:rPr lang="en-GB" dirty="0"/>
              <a:t> </a:t>
            </a:r>
            <a:r>
              <a:rPr lang="en-GB" dirty="0" err="1"/>
              <a:t>modela</a:t>
            </a:r>
            <a:r>
              <a:rPr lang="en-GB" dirty="0"/>
              <a:t> </a:t>
            </a:r>
            <a:r>
              <a:rPr lang="en-GB" dirty="0" err="1"/>
              <a:t>boja</a:t>
            </a:r>
            <a:endParaRPr lang="en-GB" dirty="0"/>
          </a:p>
          <a:p>
            <a:r>
              <a:rPr lang="en-GB" dirty="0" err="1"/>
              <a:t>Područje</a:t>
            </a:r>
            <a:r>
              <a:rPr lang="en-GB" dirty="0"/>
              <a:t> </a:t>
            </a:r>
            <a:r>
              <a:rPr lang="en-GB" dirty="0" err="1"/>
              <a:t>interesa</a:t>
            </a:r>
            <a:endParaRPr lang="en-GB" dirty="0"/>
          </a:p>
          <a:p>
            <a:r>
              <a:rPr lang="en-GB" dirty="0" err="1"/>
              <a:t>Pretvorba</a:t>
            </a:r>
            <a:r>
              <a:rPr lang="en-GB" dirty="0"/>
              <a:t> u grayscale </a:t>
            </a:r>
            <a:r>
              <a:rPr lang="en-GB" dirty="0" err="1"/>
              <a:t>sliku</a:t>
            </a:r>
            <a:endParaRPr lang="en-GB" dirty="0"/>
          </a:p>
          <a:p>
            <a:r>
              <a:rPr lang="en-GB" dirty="0" err="1"/>
              <a:t>Detekcija</a:t>
            </a:r>
            <a:r>
              <a:rPr lang="en-GB" dirty="0"/>
              <a:t> </a:t>
            </a:r>
            <a:r>
              <a:rPr lang="en-GB" dirty="0" err="1"/>
              <a:t>rubova</a:t>
            </a:r>
            <a:endParaRPr lang="en-GB" dirty="0"/>
          </a:p>
          <a:p>
            <a:r>
              <a:rPr lang="en-GB" dirty="0" err="1"/>
              <a:t>Houghova</a:t>
            </a:r>
            <a:r>
              <a:rPr lang="en-GB" dirty="0"/>
              <a:t> </a:t>
            </a:r>
            <a:r>
              <a:rPr lang="en-GB" dirty="0" err="1"/>
              <a:t>transfomacija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16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98D90AA-CAD1-41F5-A090-58E6CB03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9433"/>
            <a:ext cx="8034000" cy="1143200"/>
          </a:xfrm>
        </p:spPr>
        <p:txBody>
          <a:bodyPr wrap="square" anchor="b">
            <a:normAutofit/>
          </a:bodyPr>
          <a:lstStyle/>
          <a:p>
            <a:r>
              <a:rPr lang="en-GB" dirty="0"/>
              <a:t>Model </a:t>
            </a:r>
            <a:r>
              <a:rPr lang="en-GB" dirty="0" err="1"/>
              <a:t>Boja</a:t>
            </a:r>
            <a:endParaRPr lang="en-GB" dirty="0"/>
          </a:p>
        </p:txBody>
      </p:sp>
      <p:sp>
        <p:nvSpPr>
          <p:cNvPr id="9" name="Rezervirano mjesto sadržaja 2">
            <a:extLst>
              <a:ext uri="{FF2B5EF4-FFF2-40B4-BE49-F238E27FC236}">
                <a16:creationId xmlns:a16="http://schemas.microsoft.com/office/drawing/2014/main" id="{03C7549D-F0FA-4554-8F4B-33A7B45663C4}"/>
              </a:ext>
            </a:extLst>
          </p:cNvPr>
          <p:cNvSpPr txBox="1">
            <a:spLocks/>
          </p:cNvSpPr>
          <p:nvPr/>
        </p:nvSpPr>
        <p:spPr>
          <a:xfrm>
            <a:off x="495300" y="1722633"/>
            <a:ext cx="8034000" cy="4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2438339" marR="0" lvl="3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3047924" marR="0" lvl="4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3657509" marR="0" lvl="5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4267093" marR="0" lvl="6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4876678" marR="0" lvl="7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5486263" marR="0" lvl="8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en-GB"/>
              <a:t>RGB model</a:t>
            </a:r>
          </a:p>
          <a:p>
            <a:r>
              <a:rPr lang="en-GB"/>
              <a:t>HSL model</a:t>
            </a:r>
          </a:p>
          <a:p>
            <a:pPr marL="0" indent="0">
              <a:buFont typeface="Titillium Web Light"/>
              <a:buNone/>
            </a:pPr>
            <a:endParaRPr lang="en-GB"/>
          </a:p>
          <a:p>
            <a:pPr marL="0" indent="0">
              <a:buFont typeface="Titillium Web Light"/>
              <a:buNone/>
            </a:pPr>
            <a:endParaRPr lang="en-GB"/>
          </a:p>
          <a:p>
            <a:pPr marL="0" indent="0">
              <a:buFont typeface="Titillium Web Light"/>
              <a:buNone/>
            </a:pPr>
            <a:endParaRPr lang="en-GB"/>
          </a:p>
          <a:p>
            <a:pPr marL="0" indent="0">
              <a:buFont typeface="Titillium Web Light"/>
              <a:buNone/>
            </a:pPr>
            <a:endParaRPr lang="en-GB"/>
          </a:p>
          <a:p>
            <a:pPr marL="0" indent="0">
              <a:buFont typeface="Titillium Web Light"/>
              <a:buNone/>
            </a:pPr>
            <a:endParaRPr lang="en-GB"/>
          </a:p>
          <a:p>
            <a:endParaRPr lang="en-GB"/>
          </a:p>
          <a:p>
            <a:endParaRPr lang="en-GB" dirty="0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A517BCBD-B4EA-425D-9AAA-98556A78A7D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85" y="3115042"/>
            <a:ext cx="3959730" cy="28830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310CEEDB-485F-4EA5-861D-00C8CB1E07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" y="3115043"/>
            <a:ext cx="4219621" cy="28830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290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9146638-B3B6-4C7E-A7BA-2DAE7C51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9433"/>
            <a:ext cx="8034000" cy="1143200"/>
          </a:xfrm>
        </p:spPr>
        <p:txBody>
          <a:bodyPr/>
          <a:lstStyle/>
          <a:p>
            <a:r>
              <a:rPr lang="en-US" dirty="0" err="1"/>
              <a:t>Područje</a:t>
            </a:r>
            <a:r>
              <a:rPr lang="en-US" dirty="0"/>
              <a:t> </a:t>
            </a:r>
            <a:r>
              <a:rPr lang="en-US" dirty="0" err="1"/>
              <a:t>interesa</a:t>
            </a:r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5873CFC-5550-49B5-B13E-E69BB6496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428" y="1938234"/>
            <a:ext cx="8229600" cy="4765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32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1C3A70A-C1A4-4488-965B-3B614B3D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Grayscale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5D7AE36-BE8A-4AAC-9F56-21E9FB9F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Sivi</a:t>
            </a:r>
            <a:r>
              <a:rPr lang="en-GB" dirty="0"/>
              <a:t> </a:t>
            </a:r>
            <a:r>
              <a:rPr lang="en-GB" dirty="0" err="1"/>
              <a:t>tonovi</a:t>
            </a:r>
            <a:endParaRPr lang="en-GB" dirty="0"/>
          </a:p>
          <a:p>
            <a:r>
              <a:rPr lang="en-GB" dirty="0"/>
              <a:t>8-bitna </a:t>
            </a:r>
            <a:r>
              <a:rPr lang="en-GB" dirty="0" err="1"/>
              <a:t>slika</a:t>
            </a:r>
            <a:r>
              <a:rPr lang="en-GB" dirty="0"/>
              <a:t> s </a:t>
            </a:r>
            <a:r>
              <a:rPr lang="en-GB" dirty="0" err="1"/>
              <a:t>vrijednostima</a:t>
            </a:r>
            <a:r>
              <a:rPr lang="en-GB" dirty="0"/>
              <a:t> </a:t>
            </a:r>
            <a:r>
              <a:rPr lang="en-GB" dirty="0" err="1"/>
              <a:t>piksela</a:t>
            </a:r>
            <a:r>
              <a:rPr lang="en-GB" dirty="0"/>
              <a:t> od 0 do 255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7620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B6759E81-678A-495E-BB48-EED9CAFC8B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3145" y="3086593"/>
            <a:ext cx="7202898" cy="3199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87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A9DED2D-837F-4153-9C7B-5F709089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9433"/>
            <a:ext cx="8034000" cy="1143200"/>
          </a:xfrm>
        </p:spPr>
        <p:txBody>
          <a:bodyPr/>
          <a:lstStyle/>
          <a:p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rubova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3493B6A-5F16-413E-9CFC-AE0DAA077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904997"/>
            <a:ext cx="8034000" cy="4198400"/>
          </a:xfrm>
        </p:spPr>
        <p:txBody>
          <a:bodyPr/>
          <a:lstStyle/>
          <a:p>
            <a:r>
              <a:rPr lang="en-US" dirty="0"/>
              <a:t>Canny </a:t>
            </a:r>
            <a:r>
              <a:rPr lang="en-US" dirty="0" err="1"/>
              <a:t>metoda</a:t>
            </a:r>
            <a:endParaRPr lang="en-US" dirty="0"/>
          </a:p>
          <a:p>
            <a:r>
              <a:rPr lang="en-US" dirty="0" err="1"/>
              <a:t>Gaussov</a:t>
            </a:r>
            <a:r>
              <a:rPr lang="en-US" dirty="0"/>
              <a:t> </a:t>
            </a:r>
            <a:r>
              <a:rPr lang="en-US" dirty="0" err="1"/>
              <a:t>filtar</a:t>
            </a:r>
            <a:endParaRPr lang="en-US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1DDDD634-BFFD-4C6C-A8CF-8F27612120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31072" y="3506680"/>
            <a:ext cx="5912528" cy="2317535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C1FDACFD-F422-424F-9415-12FFDF0D65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89764" y="2087361"/>
            <a:ext cx="7722408" cy="41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4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2E91E6C-892B-4EC7-8C3C-F9E3824E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Houghova</a:t>
            </a:r>
            <a:r>
              <a:rPr lang="en-GB" dirty="0"/>
              <a:t> </a:t>
            </a:r>
            <a:r>
              <a:rPr lang="en-GB" dirty="0" err="1"/>
              <a:t>transformacija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zervirano mjesto teksta 2">
                <a:extLst>
                  <a:ext uri="{FF2B5EF4-FFF2-40B4-BE49-F238E27FC236}">
                    <a16:creationId xmlns:a16="http://schemas.microsoft.com/office/drawing/2014/main" id="{BE5F255A-7AA6-4B07-9BF7-F156EED3C40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dirty="0"/>
                  <a:t> + y sin</a:t>
                </a:r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Rezervirano mjesto teksta 2">
                <a:extLst>
                  <a:ext uri="{FF2B5EF4-FFF2-40B4-BE49-F238E27FC236}">
                    <a16:creationId xmlns:a16="http://schemas.microsoft.com/office/drawing/2014/main" id="{BE5F255A-7AA6-4B07-9BF7-F156EED3C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Slika 3">
            <a:extLst>
              <a:ext uri="{FF2B5EF4-FFF2-40B4-BE49-F238E27FC236}">
                <a16:creationId xmlns:a16="http://schemas.microsoft.com/office/drawing/2014/main" id="{3E7D3FA0-A1E5-480A-A5C9-32B6ABE0FC9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" y="2528543"/>
            <a:ext cx="4583837" cy="2951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5F732F58-B5A9-4600-BAD7-54A31AB244A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43705" y="2528543"/>
            <a:ext cx="5297770" cy="2951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245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4AD154B-15C3-4742-80B9-80E09C96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000" y="2857400"/>
            <a:ext cx="8034000" cy="1143200"/>
          </a:xfrm>
        </p:spPr>
        <p:txBody>
          <a:bodyPr/>
          <a:lstStyle/>
          <a:p>
            <a:pPr algn="ctr"/>
            <a:r>
              <a:rPr lang="en-GB" dirty="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912210596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73</Words>
  <Application>Microsoft Office PowerPoint</Application>
  <PresentationFormat>Široki zaslon</PresentationFormat>
  <Paragraphs>34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Titillium Web</vt:lpstr>
      <vt:lpstr>Titillium Web Light</vt:lpstr>
      <vt:lpstr>Ninacor template</vt:lpstr>
      <vt:lpstr>DETEKCIJA LINIJA NA CESTI</vt:lpstr>
      <vt:lpstr>TIJEK OBRADE</vt:lpstr>
      <vt:lpstr>Model Boja</vt:lpstr>
      <vt:lpstr>Područje interesa</vt:lpstr>
      <vt:lpstr>Grayscale</vt:lpstr>
      <vt:lpstr>Detekcija rubova</vt:lpstr>
      <vt:lpstr>Houghova transformacija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LINIJA NA CESTI</dc:title>
  <dc:creator>David Hodak</dc:creator>
  <cp:lastModifiedBy>David Hodak</cp:lastModifiedBy>
  <cp:revision>5</cp:revision>
  <dcterms:created xsi:type="dcterms:W3CDTF">2021-02-21T18:54:12Z</dcterms:created>
  <dcterms:modified xsi:type="dcterms:W3CDTF">2021-02-21T19:37:09Z</dcterms:modified>
</cp:coreProperties>
</file>