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0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4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70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93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477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1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5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3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9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0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0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78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0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B7B260-3EA9-49F1-8BD4-33F90ECB56E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895551-D7B5-4A98-88BE-54BCDCEA3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04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rojects\sing-language-detection\detection_test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A18723-4584-45C1-8289-C483F5204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DETEKCIJA ZNAKOVNOG JEZIKA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E796621-42D0-4CF1-8D73-E49178F66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David Hodak</a:t>
            </a:r>
          </a:p>
          <a:p>
            <a:r>
              <a:rPr lang="hr-HR" dirty="0">
                <a:solidFill>
                  <a:schemeClr val="bg1"/>
                </a:solidFill>
              </a:rPr>
              <a:t>Raspoznavanje uzoraka i strojno učenje</a:t>
            </a:r>
          </a:p>
          <a:p>
            <a:r>
              <a:rPr lang="hr-HR" dirty="0">
                <a:solidFill>
                  <a:schemeClr val="bg1"/>
                </a:solidFill>
              </a:rPr>
              <a:t>FERIT</a:t>
            </a:r>
          </a:p>
          <a:p>
            <a:r>
              <a:rPr lang="hr-HR" dirty="0">
                <a:solidFill>
                  <a:schemeClr val="bg1"/>
                </a:solidFill>
              </a:rPr>
              <a:t>1.09.2021</a:t>
            </a:r>
          </a:p>
        </p:txBody>
      </p:sp>
    </p:spTree>
    <p:extLst>
      <p:ext uri="{BB962C8B-B14F-4D97-AF65-F5344CB8AC3E}">
        <p14:creationId xmlns:p14="http://schemas.microsoft.com/office/powerpoint/2010/main" val="72453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F3A8B7-AE6A-4FB3-95A4-CCFCAF2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25" y="540483"/>
            <a:ext cx="8534400" cy="1507067"/>
          </a:xfrm>
        </p:spPr>
        <p:txBody>
          <a:bodyPr/>
          <a:lstStyle/>
          <a:p>
            <a:r>
              <a:rPr lang="hr-HR" dirty="0"/>
              <a:t>ZADATAK PROJEKTA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FEEA28-7D0D-403F-8FF6-B0E988C7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25" y="2430625"/>
            <a:ext cx="8534400" cy="3615267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ODLUČITI KOJE RIJEČI KORISTITI</a:t>
            </a:r>
          </a:p>
          <a:p>
            <a:r>
              <a:rPr lang="hr-HR" dirty="0">
                <a:solidFill>
                  <a:schemeClr val="bg1"/>
                </a:solidFill>
              </a:rPr>
              <a:t>ISTRAŽITI POKRETE</a:t>
            </a:r>
          </a:p>
          <a:p>
            <a:r>
              <a:rPr lang="hr-HR" dirty="0">
                <a:solidFill>
                  <a:schemeClr val="bg1"/>
                </a:solidFill>
              </a:rPr>
              <a:t>PRIKUPITI PODATKE</a:t>
            </a:r>
          </a:p>
          <a:p>
            <a:r>
              <a:rPr lang="hr-HR" dirty="0">
                <a:solidFill>
                  <a:schemeClr val="bg1"/>
                </a:solidFill>
              </a:rPr>
              <a:t>IZRADITI MODEL</a:t>
            </a:r>
          </a:p>
          <a:p>
            <a:r>
              <a:rPr lang="hr-HR" dirty="0">
                <a:solidFill>
                  <a:schemeClr val="bg1"/>
                </a:solidFill>
              </a:rPr>
              <a:t>EVALUIRATI MODEL</a:t>
            </a:r>
          </a:p>
          <a:p>
            <a:r>
              <a:rPr lang="hr-HR" dirty="0">
                <a:solidFill>
                  <a:schemeClr val="bg1"/>
                </a:solidFill>
              </a:rPr>
              <a:t>TESTIRATI U STVARNOM VREMENU</a:t>
            </a:r>
          </a:p>
          <a:p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6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F3A8B7-AE6A-4FB3-95A4-CCFCAF2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25" y="540483"/>
            <a:ext cx="8534400" cy="1507067"/>
          </a:xfrm>
        </p:spPr>
        <p:txBody>
          <a:bodyPr/>
          <a:lstStyle/>
          <a:p>
            <a:r>
              <a:rPr lang="hr-HR" dirty="0"/>
              <a:t>PRIKUPLJANJE PODATAKA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FEEA28-7D0D-403F-8FF6-B0E988C7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25" y="2430625"/>
            <a:ext cx="8534400" cy="3615267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6 riječi, 50 sekvenci, 60 sličica</a:t>
            </a:r>
          </a:p>
          <a:p>
            <a:r>
              <a:rPr lang="hr-HR" dirty="0" err="1">
                <a:solidFill>
                  <a:schemeClr val="bg1"/>
                </a:solidFill>
              </a:rPr>
              <a:t>OpenCV</a:t>
            </a:r>
            <a:r>
              <a:rPr lang="hr-HR" dirty="0">
                <a:solidFill>
                  <a:schemeClr val="bg1"/>
                </a:solidFill>
              </a:rPr>
              <a:t> i </a:t>
            </a:r>
            <a:r>
              <a:rPr lang="hr-HR" dirty="0" err="1">
                <a:solidFill>
                  <a:schemeClr val="bg1"/>
                </a:solidFill>
              </a:rPr>
              <a:t>MediaPipe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Snimanje izvođenja pokreta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DF2773B-BA5C-4868-BC74-F72B2702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7525"/>
            <a:ext cx="1983823" cy="204754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F7AC83E-EA8E-4D14-92B0-0ECEF39D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650" y="1857525"/>
            <a:ext cx="1866196" cy="2047549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E4347588-B93C-436C-8F63-913AD313D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00" y="4157540"/>
            <a:ext cx="1866196" cy="19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8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F3A8B7-AE6A-4FB3-95A4-CCFCAF2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25" y="540483"/>
            <a:ext cx="8534400" cy="1507067"/>
          </a:xfrm>
        </p:spPr>
        <p:txBody>
          <a:bodyPr/>
          <a:lstStyle/>
          <a:p>
            <a:r>
              <a:rPr lang="hr-HR" dirty="0"/>
              <a:t>IZRADA MODELA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FEEA28-7D0D-403F-8FF6-B0E988C7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25" y="2430625"/>
            <a:ext cx="8534400" cy="3615267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SREĐIVANJE PODATAKA</a:t>
            </a:r>
          </a:p>
          <a:p>
            <a:r>
              <a:rPr lang="hr-HR" dirty="0">
                <a:solidFill>
                  <a:schemeClr val="bg1"/>
                </a:solidFill>
              </a:rPr>
              <a:t>RNN i LSTM</a:t>
            </a:r>
          </a:p>
          <a:p>
            <a:r>
              <a:rPr lang="hr-HR" dirty="0">
                <a:solidFill>
                  <a:schemeClr val="bg1"/>
                </a:solidFill>
              </a:rPr>
              <a:t>NAMJEŠTANJE HIPERPARAMTERA</a:t>
            </a:r>
          </a:p>
          <a:p>
            <a:endParaRPr lang="hr-HR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6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F3A8B7-AE6A-4FB3-95A4-CCFCAF2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25" y="540483"/>
            <a:ext cx="8534400" cy="1507067"/>
          </a:xfrm>
        </p:spPr>
        <p:txBody>
          <a:bodyPr/>
          <a:lstStyle/>
          <a:p>
            <a:r>
              <a:rPr lang="hr-HR" dirty="0"/>
              <a:t>EVALUACIJA </a:t>
            </a:r>
            <a:endParaRPr lang="en-GB" dirty="0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F1E9C0A7-2A8E-4CBB-8A0B-5F9FDD5A09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178" y="1739925"/>
            <a:ext cx="6155124" cy="1689075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F7A2E015-F138-4CC3-91A4-BF43788EC5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8178" y="3677212"/>
            <a:ext cx="6155124" cy="2037788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66F72450-F13B-4120-9DC4-A3C5FF67CA1F}"/>
              </a:ext>
            </a:extLst>
          </p:cNvPr>
          <p:cNvSpPr txBox="1"/>
          <p:nvPr/>
        </p:nvSpPr>
        <p:spPr>
          <a:xfrm>
            <a:off x="7825663" y="1739925"/>
            <a:ext cx="339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Validation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accuracy</a:t>
            </a:r>
            <a:r>
              <a:rPr lang="hr-HR" dirty="0">
                <a:solidFill>
                  <a:schemeClr val="bg1"/>
                </a:solidFill>
              </a:rPr>
              <a:t>: 0.96</a:t>
            </a:r>
          </a:p>
          <a:p>
            <a:r>
              <a:rPr lang="hr-HR" dirty="0" err="1">
                <a:solidFill>
                  <a:schemeClr val="bg1"/>
                </a:solidFill>
              </a:rPr>
              <a:t>Validation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loss</a:t>
            </a:r>
            <a:r>
              <a:rPr lang="hr-HR" dirty="0">
                <a:solidFill>
                  <a:schemeClr val="bg1"/>
                </a:solidFill>
              </a:rPr>
              <a:t>: 0.1809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8B6F1A59-5DBD-4DDF-9E1E-2C4A9C5F20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16538" y="1143000"/>
            <a:ext cx="5693352" cy="47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F3A8B7-AE6A-4FB3-95A4-CCFCAF2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25" y="540483"/>
            <a:ext cx="8534400" cy="1507067"/>
          </a:xfrm>
        </p:spPr>
        <p:txBody>
          <a:bodyPr/>
          <a:lstStyle/>
          <a:p>
            <a:r>
              <a:rPr lang="hr-HR" dirty="0"/>
              <a:t>TESTIRANJE U STVARNOM VREMENU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FEEA28-7D0D-403F-8FF6-B0E988C7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25" y="243062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r-HR" dirty="0">
                <a:hlinkClick r:id="rId2" action="ppaction://hlinkfile"/>
              </a:rPr>
              <a:t>DETETEKCIJA ZNAKOVNOG JEZIKA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275602"/>
      </p:ext>
    </p:extLst>
  </p:cSld>
  <p:clrMapOvr>
    <a:masterClrMapping/>
  </p:clrMapOvr>
</p:sld>
</file>

<file path=ppt/theme/theme1.xml><?xml version="1.0" encoding="utf-8"?>
<a:theme xmlns:a="http://schemas.openxmlformats.org/drawingml/2006/main" name="Isječak">
  <a:themeElements>
    <a:clrScheme name="Isječa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Isječ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sječa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71</Words>
  <Application>Microsoft Office PowerPoint</Application>
  <PresentationFormat>Široki zaslon</PresentationFormat>
  <Paragraphs>25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Isječak</vt:lpstr>
      <vt:lpstr>DETEKCIJA ZNAKOVNOG JEZIKA</vt:lpstr>
      <vt:lpstr>ZADATAK PROJEKTA</vt:lpstr>
      <vt:lpstr>PRIKUPLJANJE PODATAKA</vt:lpstr>
      <vt:lpstr>IZRADA MODELA</vt:lpstr>
      <vt:lpstr>EVALUACIJA </vt:lpstr>
      <vt:lpstr>TESTIRANJE U STVARNOM VREMENU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ZNAKOVNOG JEZIKA</dc:title>
  <dc:creator>David</dc:creator>
  <cp:lastModifiedBy>David</cp:lastModifiedBy>
  <cp:revision>2</cp:revision>
  <dcterms:created xsi:type="dcterms:W3CDTF">2021-09-01T06:53:26Z</dcterms:created>
  <dcterms:modified xsi:type="dcterms:W3CDTF">2021-09-01T07:45:30Z</dcterms:modified>
</cp:coreProperties>
</file>