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4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FAFDD0-7062-43BA-B9BA-4D48715091C2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B3DF-9CAC-4869-ACA2-2EC916A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CD05EA-9FE8-4AE0-B478-1666FD7C5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6600" dirty="0"/>
              <a:t>Aplikacija za izračun približnih stroškov geodetskih storitev</a:t>
            </a:r>
            <a:endParaRPr lang="en-US" sz="66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231AC4F-9CF7-4376-943C-3D5FFAAA2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l-SI" dirty="0"/>
              <a:t>David </a:t>
            </a:r>
            <a:r>
              <a:rPr lang="sl-SI" dirty="0" err="1"/>
              <a:t>hovnik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C14812-2A92-4593-8427-79937813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Glavna stran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E36C14A6-312C-4A13-9097-0A9145D8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57400" y="52717"/>
            <a:ext cx="3349624" cy="6567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336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73A9C6-D055-45B9-BEEC-68D977ED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2020-01-21 12-29-14">
            <a:hlinkClick r:id="" action="ppaction://media"/>
            <a:extLst>
              <a:ext uri="{FF2B5EF4-FFF2-40B4-BE49-F238E27FC236}">
                <a16:creationId xmlns:a16="http://schemas.microsoft.com/office/drawing/2014/main" id="{948BCB91-ED4C-47FB-9DA7-6A5867C5C85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8396" t="10988" r="38380" b="11157"/>
          <a:stretch/>
        </p:blipFill>
        <p:spPr>
          <a:xfrm>
            <a:off x="4165600" y="155549"/>
            <a:ext cx="3444240" cy="65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C0EA0816-A165-4F88-ACD6-229088F4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07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3" name="Picture 27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29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31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33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DEA016B6-F5F5-45F6-872E-6280A909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00" r="13577" b="-1"/>
          <a:stretch/>
        </p:blipFill>
        <p:spPr>
          <a:xfrm>
            <a:off x="1143945" y="643467"/>
            <a:ext cx="9904110" cy="5571066"/>
          </a:xfrm>
          <a:prstGeom prst="rect">
            <a:avLst/>
          </a:prstGeom>
        </p:spPr>
      </p:pic>
      <p:sp>
        <p:nvSpPr>
          <p:cNvPr id="49" name="Rectangle 3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50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Širokozaslonsko</PresentationFormat>
  <Paragraphs>3</Paragraphs>
  <Slides>5</Slides>
  <Notes>0</Notes>
  <HiddenSlides>0</HiddenSlides>
  <MMClips>1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Naelektreno</vt:lpstr>
      <vt:lpstr>Aplikacija za izračun približnih stroškov geodetskih storitev</vt:lpstr>
      <vt:lpstr>Glavna stran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izračun približnih stroškov geodetskih storitev</dc:title>
  <dc:creator>profesjonalc</dc:creator>
  <cp:lastModifiedBy>profesjonalc</cp:lastModifiedBy>
  <cp:revision>1</cp:revision>
  <dcterms:created xsi:type="dcterms:W3CDTF">2020-01-21T11:46:03Z</dcterms:created>
  <dcterms:modified xsi:type="dcterms:W3CDTF">2020-01-21T13:28:20Z</dcterms:modified>
</cp:coreProperties>
</file>