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8B5166-3EE9-411E-AD0C-BC7A3AF4208A}"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A219-BD0D-45A6-9A69-D45338D4CDF6}" type="slidenum">
              <a:rPr lang="en-US" smtClean="0"/>
              <a:t>‹#›</a:t>
            </a:fld>
            <a:endParaRPr lang="en-US"/>
          </a:p>
        </p:txBody>
      </p:sp>
    </p:spTree>
    <p:extLst>
      <p:ext uri="{BB962C8B-B14F-4D97-AF65-F5344CB8AC3E}">
        <p14:creationId xmlns:p14="http://schemas.microsoft.com/office/powerpoint/2010/main" val="278862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8B5166-3EE9-411E-AD0C-BC7A3AF4208A}"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A219-BD0D-45A6-9A69-D45338D4CDF6}" type="slidenum">
              <a:rPr lang="en-US" smtClean="0"/>
              <a:t>‹#›</a:t>
            </a:fld>
            <a:endParaRPr lang="en-US"/>
          </a:p>
        </p:txBody>
      </p:sp>
    </p:spTree>
    <p:extLst>
      <p:ext uri="{BB962C8B-B14F-4D97-AF65-F5344CB8AC3E}">
        <p14:creationId xmlns:p14="http://schemas.microsoft.com/office/powerpoint/2010/main" val="394369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8B5166-3EE9-411E-AD0C-BC7A3AF4208A}"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A219-BD0D-45A6-9A69-D45338D4CDF6}" type="slidenum">
              <a:rPr lang="en-US" smtClean="0"/>
              <a:t>‹#›</a:t>
            </a:fld>
            <a:endParaRPr lang="en-US"/>
          </a:p>
        </p:txBody>
      </p:sp>
    </p:spTree>
    <p:extLst>
      <p:ext uri="{BB962C8B-B14F-4D97-AF65-F5344CB8AC3E}">
        <p14:creationId xmlns:p14="http://schemas.microsoft.com/office/powerpoint/2010/main" val="123059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8B5166-3EE9-411E-AD0C-BC7A3AF4208A}"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A219-BD0D-45A6-9A69-D45338D4CDF6}" type="slidenum">
              <a:rPr lang="en-US" smtClean="0"/>
              <a:t>‹#›</a:t>
            </a:fld>
            <a:endParaRPr lang="en-US"/>
          </a:p>
        </p:txBody>
      </p:sp>
    </p:spTree>
    <p:extLst>
      <p:ext uri="{BB962C8B-B14F-4D97-AF65-F5344CB8AC3E}">
        <p14:creationId xmlns:p14="http://schemas.microsoft.com/office/powerpoint/2010/main" val="330030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B5166-3EE9-411E-AD0C-BC7A3AF4208A}"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A219-BD0D-45A6-9A69-D45338D4CDF6}" type="slidenum">
              <a:rPr lang="en-US" smtClean="0"/>
              <a:t>‹#›</a:t>
            </a:fld>
            <a:endParaRPr lang="en-US"/>
          </a:p>
        </p:txBody>
      </p:sp>
    </p:spTree>
    <p:extLst>
      <p:ext uri="{BB962C8B-B14F-4D97-AF65-F5344CB8AC3E}">
        <p14:creationId xmlns:p14="http://schemas.microsoft.com/office/powerpoint/2010/main" val="111767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8B5166-3EE9-411E-AD0C-BC7A3AF4208A}"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A219-BD0D-45A6-9A69-D45338D4CDF6}" type="slidenum">
              <a:rPr lang="en-US" smtClean="0"/>
              <a:t>‹#›</a:t>
            </a:fld>
            <a:endParaRPr lang="en-US"/>
          </a:p>
        </p:txBody>
      </p:sp>
    </p:spTree>
    <p:extLst>
      <p:ext uri="{BB962C8B-B14F-4D97-AF65-F5344CB8AC3E}">
        <p14:creationId xmlns:p14="http://schemas.microsoft.com/office/powerpoint/2010/main" val="2760108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8B5166-3EE9-411E-AD0C-BC7A3AF4208A}"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72A219-BD0D-45A6-9A69-D45338D4CDF6}" type="slidenum">
              <a:rPr lang="en-US" smtClean="0"/>
              <a:t>‹#›</a:t>
            </a:fld>
            <a:endParaRPr lang="en-US"/>
          </a:p>
        </p:txBody>
      </p:sp>
    </p:spTree>
    <p:extLst>
      <p:ext uri="{BB962C8B-B14F-4D97-AF65-F5344CB8AC3E}">
        <p14:creationId xmlns:p14="http://schemas.microsoft.com/office/powerpoint/2010/main" val="26767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8B5166-3EE9-411E-AD0C-BC7A3AF4208A}"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72A219-BD0D-45A6-9A69-D45338D4CDF6}" type="slidenum">
              <a:rPr lang="en-US" smtClean="0"/>
              <a:t>‹#›</a:t>
            </a:fld>
            <a:endParaRPr lang="en-US"/>
          </a:p>
        </p:txBody>
      </p:sp>
    </p:spTree>
    <p:extLst>
      <p:ext uri="{BB962C8B-B14F-4D97-AF65-F5344CB8AC3E}">
        <p14:creationId xmlns:p14="http://schemas.microsoft.com/office/powerpoint/2010/main" val="329766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B5166-3EE9-411E-AD0C-BC7A3AF4208A}" type="datetimeFigureOut">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72A219-BD0D-45A6-9A69-D45338D4CDF6}" type="slidenum">
              <a:rPr lang="en-US" smtClean="0"/>
              <a:t>‹#›</a:t>
            </a:fld>
            <a:endParaRPr lang="en-US"/>
          </a:p>
        </p:txBody>
      </p:sp>
    </p:spTree>
    <p:extLst>
      <p:ext uri="{BB962C8B-B14F-4D97-AF65-F5344CB8AC3E}">
        <p14:creationId xmlns:p14="http://schemas.microsoft.com/office/powerpoint/2010/main" val="415721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8B5166-3EE9-411E-AD0C-BC7A3AF4208A}"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A219-BD0D-45A6-9A69-D45338D4CDF6}" type="slidenum">
              <a:rPr lang="en-US" smtClean="0"/>
              <a:t>‹#›</a:t>
            </a:fld>
            <a:endParaRPr lang="en-US"/>
          </a:p>
        </p:txBody>
      </p:sp>
    </p:spTree>
    <p:extLst>
      <p:ext uri="{BB962C8B-B14F-4D97-AF65-F5344CB8AC3E}">
        <p14:creationId xmlns:p14="http://schemas.microsoft.com/office/powerpoint/2010/main" val="58365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8B5166-3EE9-411E-AD0C-BC7A3AF4208A}"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A219-BD0D-45A6-9A69-D45338D4CDF6}" type="slidenum">
              <a:rPr lang="en-US" smtClean="0"/>
              <a:t>‹#›</a:t>
            </a:fld>
            <a:endParaRPr lang="en-US"/>
          </a:p>
        </p:txBody>
      </p:sp>
    </p:spTree>
    <p:extLst>
      <p:ext uri="{BB962C8B-B14F-4D97-AF65-F5344CB8AC3E}">
        <p14:creationId xmlns:p14="http://schemas.microsoft.com/office/powerpoint/2010/main" val="57884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B5166-3EE9-411E-AD0C-BC7A3AF4208A}" type="datetimeFigureOut">
              <a:rPr lang="en-US" smtClean="0"/>
              <a:t>11/16/2024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2A219-BD0D-45A6-9A69-D45338D4CDF6}" type="slidenum">
              <a:rPr lang="en-US" smtClean="0"/>
              <a:t>‹#›</a:t>
            </a:fld>
            <a:endParaRPr lang="en-US"/>
          </a:p>
        </p:txBody>
      </p:sp>
    </p:spTree>
    <p:extLst>
      <p:ext uri="{BB962C8B-B14F-4D97-AF65-F5344CB8AC3E}">
        <p14:creationId xmlns:p14="http://schemas.microsoft.com/office/powerpoint/2010/main" val="1319507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ode-with-zain-hunzai/NLP-Chatbo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Developing a </a:t>
            </a:r>
            <a:r>
              <a:rPr lang="en-US" b="1" dirty="0" err="1"/>
              <a:t>Chatbot</a:t>
            </a:r>
            <a:r>
              <a:rPr lang="en-US" b="1" dirty="0"/>
              <a:t> Using NLP and </a:t>
            </a:r>
            <a:r>
              <a:rPr lang="en-US" b="1" dirty="0" err="1"/>
              <a:t>TensorFlow</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
            </a:r>
            <a:br>
              <a:rPr lang="en-US" dirty="0"/>
            </a:br>
            <a:r>
              <a:rPr lang="en-US" b="1" dirty="0"/>
              <a:t>Prepared By</a:t>
            </a:r>
            <a:r>
              <a:rPr lang="en-US" dirty="0"/>
              <a:t>: </a:t>
            </a:r>
            <a:r>
              <a:rPr lang="en-US" dirty="0" smtClean="0"/>
              <a:t>David Ali </a:t>
            </a:r>
          </a:p>
          <a:p>
            <a:r>
              <a:rPr lang="en-US" b="1" dirty="0" err="1" smtClean="0"/>
              <a:t>GitHub</a:t>
            </a:r>
            <a:r>
              <a:rPr lang="en-US" b="1" dirty="0" smtClean="0"/>
              <a:t> </a:t>
            </a:r>
            <a:r>
              <a:rPr lang="en-US" b="1" dirty="0"/>
              <a:t>Link</a:t>
            </a:r>
            <a:r>
              <a:rPr lang="en-US" dirty="0"/>
              <a:t>: </a:t>
            </a:r>
            <a:r>
              <a:rPr lang="en-US" u="sng" dirty="0">
                <a:hlinkClick r:id="rId2"/>
              </a:rPr>
              <a:t>NLP-</a:t>
            </a:r>
            <a:r>
              <a:rPr lang="en-US" u="sng" dirty="0" err="1">
                <a:hlinkClick r:id="rId2"/>
              </a:rPr>
              <a:t>Chatbot</a:t>
            </a:r>
            <a:endParaRPr lang="en-US" dirty="0"/>
          </a:p>
        </p:txBody>
      </p:sp>
    </p:spTree>
    <p:extLst>
      <p:ext uri="{BB962C8B-B14F-4D97-AF65-F5344CB8AC3E}">
        <p14:creationId xmlns:p14="http://schemas.microsoft.com/office/powerpoint/2010/main" val="28747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Developing the </a:t>
            </a:r>
            <a:r>
              <a:rPr lang="en-US" dirty="0" err="1"/>
              <a:t>chatbot</a:t>
            </a:r>
            <a:r>
              <a:rPr lang="en-US" dirty="0"/>
              <a:t> presented several challenges. First, understanding and responding to ambiguous queries posed difficulties due to limited contextual understanding. The high computational cost of training transformer models was another significant obstacle. Additionally, the </a:t>
            </a:r>
            <a:r>
              <a:rPr lang="en-US" dirty="0" err="1"/>
              <a:t>chatbot</a:t>
            </a:r>
            <a:r>
              <a:rPr lang="en-US" dirty="0"/>
              <a:t> struggled with handling out-of-vocabulary (OOV) words and dynamic user queries.</a:t>
            </a:r>
          </a:p>
        </p:txBody>
      </p:sp>
    </p:spTree>
    <p:extLst>
      <p:ext uri="{BB962C8B-B14F-4D97-AF65-F5344CB8AC3E}">
        <p14:creationId xmlns:p14="http://schemas.microsoft.com/office/powerpoint/2010/main" val="27856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endParaRPr lang="en-US" dirty="0"/>
          </a:p>
        </p:txBody>
      </p:sp>
      <p:sp>
        <p:nvSpPr>
          <p:cNvPr id="3" name="Content Placeholder 2"/>
          <p:cNvSpPr>
            <a:spLocks noGrp="1"/>
          </p:cNvSpPr>
          <p:nvPr>
            <p:ph idx="1"/>
          </p:nvPr>
        </p:nvSpPr>
        <p:spPr/>
        <p:txBody>
          <a:bodyPr/>
          <a:lstStyle/>
          <a:p>
            <a:r>
              <a:rPr lang="en-US" dirty="0"/>
              <a:t>To address the challenges, future improvements include integrating pre-trained transformer models like GPT or BERT for better contextual understanding. Using transfer learning can significantly reduce computational costs while maintaining accuracy. Expanding the </a:t>
            </a:r>
            <a:r>
              <a:rPr lang="en-US" dirty="0" err="1"/>
              <a:t>chatbot’s</a:t>
            </a:r>
            <a:r>
              <a:rPr lang="en-US" dirty="0"/>
              <a:t> capabilities to support multiple languages and integrating APIs for dynamic responses are additional goals for making the system more robust and versatile.</a:t>
            </a:r>
          </a:p>
        </p:txBody>
      </p:sp>
    </p:spTree>
    <p:extLst>
      <p:ext uri="{BB962C8B-B14F-4D97-AF65-F5344CB8AC3E}">
        <p14:creationId xmlns:p14="http://schemas.microsoft.com/office/powerpoint/2010/main" val="178986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This project showcases the effectiveness of combining NLP techniques with </a:t>
            </a:r>
            <a:r>
              <a:rPr lang="en-US" dirty="0" err="1"/>
              <a:t>TensorFlow</a:t>
            </a:r>
            <a:r>
              <a:rPr lang="en-US" dirty="0"/>
              <a:t> for building a conversational </a:t>
            </a:r>
            <a:r>
              <a:rPr lang="en-US" dirty="0" err="1"/>
              <a:t>chatbot</a:t>
            </a:r>
            <a:r>
              <a:rPr lang="en-US" dirty="0"/>
              <a:t>. While the </a:t>
            </a:r>
            <a:r>
              <a:rPr lang="en-US" dirty="0" err="1"/>
              <a:t>chatbot</a:t>
            </a:r>
            <a:r>
              <a:rPr lang="en-US" dirty="0"/>
              <a:t> performs well on predefined datasets, further enhancements are needed for real-world application, particularly in handling complex and dynamic queries. </a:t>
            </a:r>
            <a:r>
              <a:rPr lang="en-US"/>
              <a:t>The work demonstrates the potential of modern deep learning architectures to revolutionize human-computer interaction through conversational AI.</a:t>
            </a:r>
          </a:p>
        </p:txBody>
      </p:sp>
    </p:spTree>
    <p:extLst>
      <p:ext uri="{BB962C8B-B14F-4D97-AF65-F5344CB8AC3E}">
        <p14:creationId xmlns:p14="http://schemas.microsoft.com/office/powerpoint/2010/main" val="342096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r>
              <a:rPr lang="en-US" dirty="0" err="1"/>
              <a:t>Chatbots</a:t>
            </a:r>
            <a:r>
              <a:rPr lang="en-US" dirty="0"/>
              <a:t> are increasingly becoming a vital tool for businesses, enabling them to provide real-time interaction and support to users. Leveraging Natural Language Processing (NLP) and machine learning frameworks like </a:t>
            </a:r>
            <a:r>
              <a:rPr lang="en-US" dirty="0" err="1"/>
              <a:t>TensorFlow</a:t>
            </a:r>
            <a:r>
              <a:rPr lang="en-US" dirty="0"/>
              <a:t>, </a:t>
            </a:r>
            <a:r>
              <a:rPr lang="en-US" dirty="0" err="1"/>
              <a:t>chatbots</a:t>
            </a:r>
            <a:r>
              <a:rPr lang="en-US" dirty="0"/>
              <a:t> can analyze user inputs and generate contextually appropriate responses. This project focuses on designing and implementing a </a:t>
            </a:r>
            <a:r>
              <a:rPr lang="en-US" dirty="0" err="1"/>
              <a:t>chatbot</a:t>
            </a:r>
            <a:r>
              <a:rPr lang="en-US" dirty="0"/>
              <a:t> that employs NLP techniques and is trained using </a:t>
            </a:r>
            <a:r>
              <a:rPr lang="en-US" dirty="0" err="1"/>
              <a:t>TensorFlow</a:t>
            </a:r>
            <a:r>
              <a:rPr lang="en-US" dirty="0"/>
              <a:t> to handle a variety of conversational scenarios effectively.</a:t>
            </a:r>
          </a:p>
        </p:txBody>
      </p:sp>
    </p:spTree>
    <p:extLst>
      <p:ext uri="{BB962C8B-B14F-4D97-AF65-F5344CB8AC3E}">
        <p14:creationId xmlns:p14="http://schemas.microsoft.com/office/powerpoint/2010/main" val="59196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dirty="0"/>
          </a:p>
        </p:txBody>
      </p:sp>
      <p:sp>
        <p:nvSpPr>
          <p:cNvPr id="3" name="Content Placeholder 2"/>
          <p:cNvSpPr>
            <a:spLocks noGrp="1"/>
          </p:cNvSpPr>
          <p:nvPr>
            <p:ph idx="1"/>
          </p:nvPr>
        </p:nvSpPr>
        <p:spPr/>
        <p:txBody>
          <a:bodyPr/>
          <a:lstStyle/>
          <a:p>
            <a:r>
              <a:rPr lang="en-US" dirty="0"/>
              <a:t>The main objective of this project is to develop a </a:t>
            </a:r>
            <a:r>
              <a:rPr lang="en-US" dirty="0" err="1"/>
              <a:t>chatbot</a:t>
            </a:r>
            <a:r>
              <a:rPr lang="en-US" dirty="0"/>
              <a:t> capable of understanding user queries and generating accurate responses. The project utilizes </a:t>
            </a:r>
            <a:r>
              <a:rPr lang="en-US" dirty="0" err="1"/>
              <a:t>TensorFlow</a:t>
            </a:r>
            <a:r>
              <a:rPr lang="en-US" dirty="0"/>
              <a:t> for training deep learning models and explores advanced architectures like transformers to improve the </a:t>
            </a:r>
            <a:r>
              <a:rPr lang="en-US" dirty="0" err="1"/>
              <a:t>chatbot’s</a:t>
            </a:r>
            <a:r>
              <a:rPr lang="en-US" dirty="0"/>
              <a:t> ability to comprehend natural language and context. This system is designed to provide real-time interactions, bridging the gap between users and automated systems.</a:t>
            </a:r>
          </a:p>
        </p:txBody>
      </p:sp>
    </p:spTree>
    <p:extLst>
      <p:ext uri="{BB962C8B-B14F-4D97-AF65-F5344CB8AC3E}">
        <p14:creationId xmlns:p14="http://schemas.microsoft.com/office/powerpoint/2010/main" val="352237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Dataset Preparation</a:t>
            </a:r>
            <a:endParaRPr lang="en-US" dirty="0"/>
          </a:p>
        </p:txBody>
      </p:sp>
      <p:sp>
        <p:nvSpPr>
          <p:cNvPr id="3" name="Content Placeholder 2"/>
          <p:cNvSpPr>
            <a:spLocks noGrp="1"/>
          </p:cNvSpPr>
          <p:nvPr>
            <p:ph idx="1"/>
          </p:nvPr>
        </p:nvSpPr>
        <p:spPr/>
        <p:txBody>
          <a:bodyPr/>
          <a:lstStyle/>
          <a:p>
            <a:r>
              <a:rPr lang="en-US" dirty="0"/>
              <a:t>The dataset used in this project is assumed to be </a:t>
            </a:r>
            <a:r>
              <a:rPr lang="en-US" dirty="0" err="1"/>
              <a:t>Azazoon</a:t>
            </a:r>
            <a:r>
              <a:rPr lang="en-US" dirty="0"/>
              <a:t> or a similar conversational dataset. It includes intents, user queries, and corresponding responses. The preparation process involves several steps, including tokenization, lemmatization, and the removal of stop words and special characters. These preprocessing techniques help clean and structure the data for better performance. The dataset is split into training and testing sets to evaluate the </a:t>
            </a:r>
            <a:r>
              <a:rPr lang="en-US" dirty="0" err="1"/>
              <a:t>chatbot’s</a:t>
            </a:r>
            <a:r>
              <a:rPr lang="en-US" dirty="0"/>
              <a:t> ability to generalize.</a:t>
            </a:r>
          </a:p>
        </p:txBody>
      </p:sp>
    </p:spTree>
    <p:extLst>
      <p:ext uri="{BB962C8B-B14F-4D97-AF65-F5344CB8AC3E}">
        <p14:creationId xmlns:p14="http://schemas.microsoft.com/office/powerpoint/2010/main" val="32365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Architecture</a:t>
            </a:r>
            <a:endParaRPr lang="en-US" dirty="0"/>
          </a:p>
        </p:txBody>
      </p:sp>
      <p:sp>
        <p:nvSpPr>
          <p:cNvPr id="3" name="Content Placeholder 2"/>
          <p:cNvSpPr>
            <a:spLocks noGrp="1"/>
          </p:cNvSpPr>
          <p:nvPr>
            <p:ph idx="1"/>
          </p:nvPr>
        </p:nvSpPr>
        <p:spPr/>
        <p:txBody>
          <a:bodyPr/>
          <a:lstStyle/>
          <a:p>
            <a:r>
              <a:rPr lang="en-US" dirty="0"/>
              <a:t>The </a:t>
            </a:r>
            <a:r>
              <a:rPr lang="en-US" dirty="0" err="1"/>
              <a:t>chatbot</a:t>
            </a:r>
            <a:r>
              <a:rPr lang="en-US" dirty="0"/>
              <a:t> is built using an encoder-decoder architecture along with transformer-based models. An embedding layer is used to convert text into dense vector representations. The encoder processes input sequences and generates context vectors, while the decoder uses these vectors to produce appropriate responses. Transformers further enhance the </a:t>
            </a:r>
            <a:r>
              <a:rPr lang="en-US" dirty="0" err="1"/>
              <a:t>chatbot’s</a:t>
            </a:r>
            <a:r>
              <a:rPr lang="en-US" dirty="0"/>
              <a:t> performance by employing multi-head attention for better contextual understanding and positional encoding to retain sequence information. The entire model is implemented using </a:t>
            </a:r>
            <a:r>
              <a:rPr lang="en-US" dirty="0" err="1"/>
              <a:t>TensorFlow</a:t>
            </a:r>
            <a:r>
              <a:rPr lang="en-US" dirty="0"/>
              <a:t> and </a:t>
            </a:r>
            <a:r>
              <a:rPr lang="en-US" dirty="0" err="1"/>
              <a:t>Keras</a:t>
            </a:r>
            <a:r>
              <a:rPr lang="en-US" dirty="0"/>
              <a:t> frameworks.</a:t>
            </a:r>
          </a:p>
        </p:txBody>
      </p:sp>
    </p:spTree>
    <p:extLst>
      <p:ext uri="{BB962C8B-B14F-4D97-AF65-F5344CB8AC3E}">
        <p14:creationId xmlns:p14="http://schemas.microsoft.com/office/powerpoint/2010/main" val="416416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Training the Model</a:t>
            </a:r>
            <a:endParaRPr lang="en-US" dirty="0"/>
          </a:p>
        </p:txBody>
      </p:sp>
      <p:sp>
        <p:nvSpPr>
          <p:cNvPr id="3" name="Content Placeholder 2"/>
          <p:cNvSpPr>
            <a:spLocks noGrp="1"/>
          </p:cNvSpPr>
          <p:nvPr>
            <p:ph idx="1"/>
          </p:nvPr>
        </p:nvSpPr>
        <p:spPr/>
        <p:txBody>
          <a:bodyPr/>
          <a:lstStyle/>
          <a:p>
            <a:r>
              <a:rPr lang="en-US" dirty="0"/>
              <a:t>The </a:t>
            </a:r>
            <a:r>
              <a:rPr lang="en-US" dirty="0" err="1"/>
              <a:t>chatbot</a:t>
            </a:r>
            <a:r>
              <a:rPr lang="en-US" dirty="0"/>
              <a:t> is trained using </a:t>
            </a:r>
            <a:r>
              <a:rPr lang="en-US" dirty="0" err="1"/>
              <a:t>TensorFlow</a:t>
            </a:r>
            <a:r>
              <a:rPr lang="en-US" dirty="0"/>
              <a:t>, with a focus on optimizing accuracy and response generation. Sparse categorical cross-entropy is used as the loss function, and the Adam optimizer is employed with learning rate scheduling to improve training efficiency. The model is trained for multiple epochs, monitoring both training and validation accuracy to ensure it performs well on unseen queries.</a:t>
            </a:r>
          </a:p>
        </p:txBody>
      </p:sp>
    </p:spTree>
    <p:extLst>
      <p:ext uri="{BB962C8B-B14F-4D97-AF65-F5344CB8AC3E}">
        <p14:creationId xmlns:p14="http://schemas.microsoft.com/office/powerpoint/2010/main" val="169002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Evaluation Metrics</a:t>
            </a:r>
            <a:endParaRPr lang="en-US" dirty="0"/>
          </a:p>
        </p:txBody>
      </p:sp>
      <p:sp>
        <p:nvSpPr>
          <p:cNvPr id="3" name="Content Placeholder 2"/>
          <p:cNvSpPr>
            <a:spLocks noGrp="1"/>
          </p:cNvSpPr>
          <p:nvPr>
            <p:ph idx="1"/>
          </p:nvPr>
        </p:nvSpPr>
        <p:spPr/>
        <p:txBody>
          <a:bodyPr/>
          <a:lstStyle/>
          <a:p>
            <a:r>
              <a:rPr lang="en-US" dirty="0"/>
              <a:t>To assess the </a:t>
            </a:r>
            <a:r>
              <a:rPr lang="en-US" dirty="0" err="1"/>
              <a:t>chatbot’s</a:t>
            </a:r>
            <a:r>
              <a:rPr lang="en-US" dirty="0"/>
              <a:t> performance, accuracy and BLEU scores are used as evaluation metrics. Accuracy measures the model's ability to predict correct responses, while BLEU scores evaluate the quality of generated responses compared to the ground truth. The </a:t>
            </a:r>
            <a:r>
              <a:rPr lang="en-US" dirty="0" err="1"/>
              <a:t>chatbot</a:t>
            </a:r>
            <a:r>
              <a:rPr lang="en-US" dirty="0"/>
              <a:t> is also tested on unseen queries to gauge its ability to generalize beyond the training data.</a:t>
            </a:r>
          </a:p>
        </p:txBody>
      </p:sp>
    </p:spTree>
    <p:extLst>
      <p:ext uri="{BB962C8B-B14F-4D97-AF65-F5344CB8AC3E}">
        <p14:creationId xmlns:p14="http://schemas.microsoft.com/office/powerpoint/2010/main" val="121926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Deployment</a:t>
            </a:r>
            <a:endParaRPr lang="en-US" dirty="0"/>
          </a:p>
        </p:txBody>
      </p:sp>
      <p:sp>
        <p:nvSpPr>
          <p:cNvPr id="3" name="Content Placeholder 2"/>
          <p:cNvSpPr>
            <a:spLocks noGrp="1"/>
          </p:cNvSpPr>
          <p:nvPr>
            <p:ph idx="1"/>
          </p:nvPr>
        </p:nvSpPr>
        <p:spPr/>
        <p:txBody>
          <a:bodyPr/>
          <a:lstStyle/>
          <a:p>
            <a:r>
              <a:rPr lang="en-US" dirty="0"/>
              <a:t>Once trained, the </a:t>
            </a:r>
            <a:r>
              <a:rPr lang="en-US" dirty="0" err="1"/>
              <a:t>chatbot</a:t>
            </a:r>
            <a:r>
              <a:rPr lang="en-US" dirty="0"/>
              <a:t> is deployed using frameworks like Flask or </a:t>
            </a:r>
            <a:r>
              <a:rPr lang="en-US" dirty="0" err="1"/>
              <a:t>FastAPI</a:t>
            </a:r>
            <a:r>
              <a:rPr lang="en-US" dirty="0"/>
              <a:t>, making it accessible through a user-friendly web interface. The deployment phase involves integrating the trained model into a backend that can handle real-time user inputs and generate appropriate responses dynamically.</a:t>
            </a:r>
          </a:p>
        </p:txBody>
      </p:sp>
    </p:spTree>
    <p:extLst>
      <p:ext uri="{BB962C8B-B14F-4D97-AF65-F5344CB8AC3E}">
        <p14:creationId xmlns:p14="http://schemas.microsoft.com/office/powerpoint/2010/main" val="180465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endParaRPr lang="en-US" dirty="0"/>
          </a:p>
        </p:txBody>
      </p:sp>
      <p:sp>
        <p:nvSpPr>
          <p:cNvPr id="3" name="Content Placeholder 2"/>
          <p:cNvSpPr>
            <a:spLocks noGrp="1"/>
          </p:cNvSpPr>
          <p:nvPr>
            <p:ph idx="1"/>
          </p:nvPr>
        </p:nvSpPr>
        <p:spPr/>
        <p:txBody>
          <a:bodyPr/>
          <a:lstStyle/>
          <a:p>
            <a:r>
              <a:rPr lang="en-US" dirty="0"/>
              <a:t>The </a:t>
            </a:r>
            <a:r>
              <a:rPr lang="en-US" dirty="0" err="1"/>
              <a:t>chatbot</a:t>
            </a:r>
            <a:r>
              <a:rPr lang="en-US" dirty="0"/>
              <a:t> demonstrates promising results with a validation accuracy of approximately XX% after several epochs of training. It handles predefined intents effectively, generating coherent and relevant responses. However, its performance on ambiguous or out-of-scope queries highlights areas for improvement, particularly in handling complex conversational contexts.</a:t>
            </a:r>
          </a:p>
        </p:txBody>
      </p:sp>
    </p:spTree>
    <p:extLst>
      <p:ext uri="{BB962C8B-B14F-4D97-AF65-F5344CB8AC3E}">
        <p14:creationId xmlns:p14="http://schemas.microsoft.com/office/powerpoint/2010/main" val="2384187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719</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Developing a Chatbot Using NLP and TensorFlow </vt:lpstr>
      <vt:lpstr>Introduction</vt:lpstr>
      <vt:lpstr>Objectives:</vt:lpstr>
      <vt:lpstr>Dataset Preparation</vt:lpstr>
      <vt:lpstr>Model Architecture</vt:lpstr>
      <vt:lpstr>Training the Model</vt:lpstr>
      <vt:lpstr>Evaluation Metrics</vt:lpstr>
      <vt:lpstr>Deployment</vt:lpstr>
      <vt:lpstr>Results</vt:lpstr>
      <vt:lpstr>Challenges </vt:lpstr>
      <vt:lpstr>Future Work</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Chatbot Using NLP and TensorFlow </dc:title>
  <dc:creator>khan</dc:creator>
  <cp:lastModifiedBy>khan</cp:lastModifiedBy>
  <cp:revision>1</cp:revision>
  <dcterms:created xsi:type="dcterms:W3CDTF">2024-11-16T10:17:05Z</dcterms:created>
  <dcterms:modified xsi:type="dcterms:W3CDTF">2024-11-16T10:24:45Z</dcterms:modified>
</cp:coreProperties>
</file>