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ED"/>
    <a:srgbClr val="3101AE"/>
    <a:srgbClr val="098CF4"/>
    <a:srgbClr val="7472D3"/>
    <a:srgbClr val="310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25/06/2023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25/06/2023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25/06/2023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25/06/2023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25/06/2023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25/06/2023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25/06/2023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25/06/2023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25/06/2023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25/06/2023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25/06/2023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9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8B20-46CE-4817-8D6C-2C20A2CB17D5}" type="datetimeFigureOut">
              <a:rPr lang="en-US" smtClean="0"/>
              <a:t>25/06/2023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1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sosceles Triangle 59"/>
          <p:cNvSpPr/>
          <p:nvPr/>
        </p:nvSpPr>
        <p:spPr>
          <a:xfrm rot="5400000">
            <a:off x="1469586" y="3085177"/>
            <a:ext cx="5779950" cy="365165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12700" sx="106000" sy="106000" algn="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70"/>
          </a:p>
        </p:txBody>
      </p:sp>
      <p:sp>
        <p:nvSpPr>
          <p:cNvPr id="20" name="Rectangle 19"/>
          <p:cNvSpPr/>
          <p:nvPr/>
        </p:nvSpPr>
        <p:spPr>
          <a:xfrm>
            <a:off x="2958557" y="1154222"/>
            <a:ext cx="2131929" cy="677031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6012" tIns="48006" rIns="96012" bIns="48006">
            <a:spAutoFit/>
          </a:bodyPr>
          <a:lstStyle/>
          <a:p>
            <a:pPr algn="ctr"/>
            <a:r>
              <a:rPr lang="en-US" sz="43365" b="1">
                <a:ln w="0"/>
                <a:solidFill>
                  <a:srgbClr val="4401E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  <a:ea typeface="Yu Gothic UI" panose="020B0500000000000000" pitchFamily="34" charset="-128"/>
              </a:rPr>
              <a:t>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89227" y="932659"/>
            <a:ext cx="1748812" cy="811145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6012" tIns="48006" rIns="96012" bIns="48006">
            <a:spAutoFit/>
          </a:bodyPr>
          <a:lstStyle/>
          <a:p>
            <a:pPr algn="ctr"/>
            <a:r>
              <a:rPr lang="en-US" sz="52080" b="1">
                <a:ln w="0"/>
                <a:solidFill>
                  <a:srgbClr val="4401E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  <a:ea typeface="Yu Gothic UI" panose="020B0500000000000000" pitchFamily="34" charset="-128"/>
              </a:rPr>
              <a:t>|</a:t>
            </a:r>
            <a:endParaRPr lang="en-US" sz="52080" b="1">
              <a:ln w="0"/>
              <a:solidFill>
                <a:srgbClr val="4401E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Yu Gothic UI" panose="020B05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8" t="23413" r="18855" b="34524"/>
          <a:stretch/>
        </p:blipFill>
        <p:spPr>
          <a:xfrm>
            <a:off x="7239000" y="2247900"/>
            <a:ext cx="3162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6433" r="2330" b="4880"/>
          <a:stretch/>
        </p:blipFill>
        <p:spPr>
          <a:xfrm>
            <a:off x="2189747" y="2947737"/>
            <a:ext cx="8361948" cy="5402179"/>
          </a:xfrm>
        </p:spPr>
      </p:pic>
    </p:spTree>
    <p:extLst>
      <p:ext uri="{BB962C8B-B14F-4D97-AF65-F5344CB8AC3E}">
        <p14:creationId xmlns:p14="http://schemas.microsoft.com/office/powerpoint/2010/main" val="41530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</Words>
  <Application>Microsoft Office PowerPoint</Application>
  <PresentationFormat>A3 Paper (297x420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Yu Gothic UI</vt:lpstr>
      <vt:lpstr>Arial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Huỳnh Tấn</dc:creator>
  <cp:lastModifiedBy>Đạt Huỳnh Tấn</cp:lastModifiedBy>
  <cp:revision>8</cp:revision>
  <dcterms:created xsi:type="dcterms:W3CDTF">2023-06-22T11:59:12Z</dcterms:created>
  <dcterms:modified xsi:type="dcterms:W3CDTF">2023-06-24T15:07:21Z</dcterms:modified>
</cp:coreProperties>
</file>