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8"/>
  </p:notesMasterIdLst>
  <p:sldIdLst>
    <p:sldId id="256" r:id="rId5"/>
    <p:sldId id="283" r:id="rId6"/>
    <p:sldId id="270" r:id="rId7"/>
    <p:sldId id="258" r:id="rId8"/>
    <p:sldId id="265" r:id="rId9"/>
    <p:sldId id="291" r:id="rId10"/>
    <p:sldId id="263" r:id="rId11"/>
    <p:sldId id="264" r:id="rId12"/>
    <p:sldId id="292" r:id="rId13"/>
    <p:sldId id="271" r:id="rId14"/>
    <p:sldId id="268" r:id="rId15"/>
    <p:sldId id="297" r:id="rId16"/>
    <p:sldId id="267" r:id="rId17"/>
    <p:sldId id="269" r:id="rId18"/>
    <p:sldId id="272" r:id="rId19"/>
    <p:sldId id="294" r:id="rId20"/>
    <p:sldId id="259" r:id="rId21"/>
    <p:sldId id="275" r:id="rId22"/>
    <p:sldId id="276" r:id="rId23"/>
    <p:sldId id="295" r:id="rId24"/>
    <p:sldId id="260" r:id="rId25"/>
    <p:sldId id="277" r:id="rId26"/>
    <p:sldId id="278" r:id="rId27"/>
    <p:sldId id="296" r:id="rId28"/>
    <p:sldId id="279" r:id="rId29"/>
    <p:sldId id="280" r:id="rId30"/>
    <p:sldId id="273" r:id="rId31"/>
    <p:sldId id="261" r:id="rId32"/>
    <p:sldId id="284" r:id="rId33"/>
    <p:sldId id="262" r:id="rId34"/>
    <p:sldId id="287" r:id="rId35"/>
    <p:sldId id="293"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ning" id="{239CC4E7-CC00-E945-912A-693675BC0C05}">
          <p14:sldIdLst>
            <p14:sldId id="256"/>
            <p14:sldId id="283"/>
          </p14:sldIdLst>
        </p14:section>
        <p14:section name="Introduction" id="{B99ED184-D4EC-774E-8C67-25B2F28105B8}">
          <p14:sldIdLst>
            <p14:sldId id="270"/>
            <p14:sldId id="258"/>
            <p14:sldId id="265"/>
            <p14:sldId id="291"/>
            <p14:sldId id="263"/>
            <p14:sldId id="264"/>
            <p14:sldId id="292"/>
          </p14:sldIdLst>
        </p14:section>
        <p14:section name="Methods" id="{6879054B-D4ED-EE45-ACC9-E11AED2D31FF}">
          <p14:sldIdLst>
            <p14:sldId id="271"/>
            <p14:sldId id="268"/>
            <p14:sldId id="297"/>
            <p14:sldId id="267"/>
            <p14:sldId id="269"/>
          </p14:sldIdLst>
        </p14:section>
        <p14:section name="Results" id="{5A2321BD-9A1F-4042-B4FB-03FE509D39FB}">
          <p14:sldIdLst>
            <p14:sldId id="272"/>
            <p14:sldId id="294"/>
            <p14:sldId id="259"/>
            <p14:sldId id="275"/>
            <p14:sldId id="276"/>
            <p14:sldId id="295"/>
            <p14:sldId id="260"/>
            <p14:sldId id="277"/>
            <p14:sldId id="278"/>
            <p14:sldId id="296"/>
            <p14:sldId id="279"/>
            <p14:sldId id="280"/>
          </p14:sldIdLst>
        </p14:section>
        <p14:section name="Conclusion" id="{13BB7FB3-23D1-894B-A029-C1A7F8C4F992}">
          <p14:sldIdLst>
            <p14:sldId id="273"/>
            <p14:sldId id="261"/>
          </p14:sldIdLst>
        </p14:section>
        <p14:section name="Closing" id="{2AA983A6-4211-6048-B580-C1C1569CBDD6}">
          <p14:sldIdLst>
            <p14:sldId id="284"/>
            <p14:sldId id="262"/>
          </p14:sldIdLst>
        </p14:section>
        <p14:section name="Appendix" id="{177EC75F-FEFA-CD4F-8446-DC885219914D}">
          <p14:sldIdLst>
            <p14:sldId id="287"/>
            <p14:sldId id="293"/>
            <p14:sldId id="290"/>
          </p14:sldIdLst>
        </p14:section>
      </p14:sectionLst>
    </p:ex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2C4BC-1D7E-4353-9028-E9E55BE5A2C9}" v="203" dt="2023-11-15T06:53:56.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20"/>
    <p:restoredTop sz="90408" autoAdjust="0"/>
  </p:normalViewPr>
  <p:slideViewPr>
    <p:cSldViewPr snapToGrid="0" snapToObjects="1" showGuides="1">
      <p:cViewPr varScale="1">
        <p:scale>
          <a:sx n="113" d="100"/>
          <a:sy n="113" d="100"/>
        </p:scale>
        <p:origin x="912" y="102"/>
      </p:cViewPr>
      <p:guideLst>
        <p:guide orient="horz" pos="411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Yang" userId="add818cf-8178-4c55-85d4-632ee336feb1" providerId="ADAL" clId="{4002C4BC-1D7E-4353-9028-E9E55BE5A2C9}"/>
    <pc:docChg chg="undo custSel addSld delSld modSld sldOrd modSection">
      <pc:chgData name="David Yang" userId="add818cf-8178-4c55-85d4-632ee336feb1" providerId="ADAL" clId="{4002C4BC-1D7E-4353-9028-E9E55BE5A2C9}" dt="2023-11-15T18:51:25.896" v="13781" actId="20577"/>
      <pc:docMkLst>
        <pc:docMk/>
      </pc:docMkLst>
      <pc:sldChg chg="modSp mod">
        <pc:chgData name="David Yang" userId="add818cf-8178-4c55-85d4-632ee336feb1" providerId="ADAL" clId="{4002C4BC-1D7E-4353-9028-E9E55BE5A2C9}" dt="2023-11-14T18:10:53.400" v="17" actId="20577"/>
        <pc:sldMkLst>
          <pc:docMk/>
          <pc:sldMk cId="3682412263" sldId="256"/>
        </pc:sldMkLst>
        <pc:spChg chg="mod">
          <ac:chgData name="David Yang" userId="add818cf-8178-4c55-85d4-632ee336feb1" providerId="ADAL" clId="{4002C4BC-1D7E-4353-9028-E9E55BE5A2C9}" dt="2023-11-14T18:10:53.400" v="17" actId="20577"/>
          <ac:spMkLst>
            <pc:docMk/>
            <pc:sldMk cId="3682412263" sldId="256"/>
            <ac:spMk id="2" creationId="{A7E3BE60-5D8F-6C41-A517-E4C3855CFB66}"/>
          </ac:spMkLst>
        </pc:spChg>
      </pc:sldChg>
      <pc:sldChg chg="addSp delSp modSp mod modNotesTx">
        <pc:chgData name="David Yang" userId="add818cf-8178-4c55-85d4-632ee336feb1" providerId="ADAL" clId="{4002C4BC-1D7E-4353-9028-E9E55BE5A2C9}" dt="2023-11-15T18:47:42.366" v="13780" actId="20577"/>
        <pc:sldMkLst>
          <pc:docMk/>
          <pc:sldMk cId="207481639" sldId="258"/>
        </pc:sldMkLst>
        <pc:spChg chg="mod">
          <ac:chgData name="David Yang" userId="add818cf-8178-4c55-85d4-632ee336feb1" providerId="ADAL" clId="{4002C4BC-1D7E-4353-9028-E9E55BE5A2C9}" dt="2023-11-14T18:30:52.671" v="215" actId="14100"/>
          <ac:spMkLst>
            <pc:docMk/>
            <pc:sldMk cId="207481639" sldId="258"/>
            <ac:spMk id="3" creationId="{5480ABD6-B0BD-B94F-9DA7-56F8E322B8EC}"/>
          </ac:spMkLst>
        </pc:spChg>
        <pc:spChg chg="mod">
          <ac:chgData name="David Yang" userId="add818cf-8178-4c55-85d4-632ee336feb1" providerId="ADAL" clId="{4002C4BC-1D7E-4353-9028-E9E55BE5A2C9}" dt="2023-11-14T18:31:11.155" v="220" actId="1076"/>
          <ac:spMkLst>
            <pc:docMk/>
            <pc:sldMk cId="207481639" sldId="258"/>
            <ac:spMk id="7" creationId="{B4FB9768-3C12-3EE6-60BC-4274C0751B8C}"/>
          </ac:spMkLst>
        </pc:spChg>
        <pc:spChg chg="mod">
          <ac:chgData name="David Yang" userId="add818cf-8178-4c55-85d4-632ee336feb1" providerId="ADAL" clId="{4002C4BC-1D7E-4353-9028-E9E55BE5A2C9}" dt="2023-11-14T18:31:11.155" v="220" actId="1076"/>
          <ac:spMkLst>
            <pc:docMk/>
            <pc:sldMk cId="207481639" sldId="258"/>
            <ac:spMk id="9" creationId="{3BFE07C4-C52B-E170-4CB5-1F5301C95E9A}"/>
          </ac:spMkLst>
        </pc:spChg>
        <pc:spChg chg="mod">
          <ac:chgData name="David Yang" userId="add818cf-8178-4c55-85d4-632ee336feb1" providerId="ADAL" clId="{4002C4BC-1D7E-4353-9028-E9E55BE5A2C9}" dt="2023-11-14T18:31:11.155" v="220" actId="1076"/>
          <ac:spMkLst>
            <pc:docMk/>
            <pc:sldMk cId="207481639" sldId="258"/>
            <ac:spMk id="11" creationId="{102DB835-8C01-2F02-F2BA-D9C614BE53F4}"/>
          </ac:spMkLst>
        </pc:spChg>
        <pc:spChg chg="mod">
          <ac:chgData name="David Yang" userId="add818cf-8178-4c55-85d4-632ee336feb1" providerId="ADAL" clId="{4002C4BC-1D7E-4353-9028-E9E55BE5A2C9}" dt="2023-11-14T18:31:11.155" v="220" actId="1076"/>
          <ac:spMkLst>
            <pc:docMk/>
            <pc:sldMk cId="207481639" sldId="258"/>
            <ac:spMk id="21" creationId="{EE55E8EB-E7F6-BB6B-EA18-7C9858B8CAA0}"/>
          </ac:spMkLst>
        </pc:spChg>
        <pc:spChg chg="mod">
          <ac:chgData name="David Yang" userId="add818cf-8178-4c55-85d4-632ee336feb1" providerId="ADAL" clId="{4002C4BC-1D7E-4353-9028-E9E55BE5A2C9}" dt="2023-11-14T18:31:11.155" v="220" actId="1076"/>
          <ac:spMkLst>
            <pc:docMk/>
            <pc:sldMk cId="207481639" sldId="258"/>
            <ac:spMk id="22" creationId="{7C4DA1CF-8D32-0542-36AC-994244615A2D}"/>
          </ac:spMkLst>
        </pc:spChg>
        <pc:spChg chg="mod">
          <ac:chgData name="David Yang" userId="add818cf-8178-4c55-85d4-632ee336feb1" providerId="ADAL" clId="{4002C4BC-1D7E-4353-9028-E9E55BE5A2C9}" dt="2023-11-14T18:31:11.155" v="220" actId="1076"/>
          <ac:spMkLst>
            <pc:docMk/>
            <pc:sldMk cId="207481639" sldId="258"/>
            <ac:spMk id="23" creationId="{94E5388E-D3A8-495F-B8DB-1E4F4BCA444F}"/>
          </ac:spMkLst>
        </pc:spChg>
        <pc:spChg chg="mod">
          <ac:chgData name="David Yang" userId="add818cf-8178-4c55-85d4-632ee336feb1" providerId="ADAL" clId="{4002C4BC-1D7E-4353-9028-E9E55BE5A2C9}" dt="2023-11-14T18:31:11.155" v="220" actId="1076"/>
          <ac:spMkLst>
            <pc:docMk/>
            <pc:sldMk cId="207481639" sldId="258"/>
            <ac:spMk id="24" creationId="{0869BEAC-1463-41A6-4775-63C482CCAE6C}"/>
          </ac:spMkLst>
        </pc:spChg>
        <pc:spChg chg="add mod">
          <ac:chgData name="David Yang" userId="add818cf-8178-4c55-85d4-632ee336feb1" providerId="ADAL" clId="{4002C4BC-1D7E-4353-9028-E9E55BE5A2C9}" dt="2023-11-14T18:35:49.430" v="306" actId="1076"/>
          <ac:spMkLst>
            <pc:docMk/>
            <pc:sldMk cId="207481639" sldId="258"/>
            <ac:spMk id="29" creationId="{F484DE40-6B39-0AF0-D462-B320517C6CC2}"/>
          </ac:spMkLst>
        </pc:spChg>
        <pc:spChg chg="add mod">
          <ac:chgData name="David Yang" userId="add818cf-8178-4c55-85d4-632ee336feb1" providerId="ADAL" clId="{4002C4BC-1D7E-4353-9028-E9E55BE5A2C9}" dt="2023-11-14T18:37:02.219" v="425" actId="1076"/>
          <ac:spMkLst>
            <pc:docMk/>
            <pc:sldMk cId="207481639" sldId="258"/>
            <ac:spMk id="30" creationId="{D4CD8E88-F687-CFA4-67EC-734BF3098E20}"/>
          </ac:spMkLst>
        </pc:spChg>
        <pc:spChg chg="add mod">
          <ac:chgData name="David Yang" userId="add818cf-8178-4c55-85d4-632ee336feb1" providerId="ADAL" clId="{4002C4BC-1D7E-4353-9028-E9E55BE5A2C9}" dt="2023-11-14T20:11:25.743" v="2280" actId="1076"/>
          <ac:spMkLst>
            <pc:docMk/>
            <pc:sldMk cId="207481639" sldId="258"/>
            <ac:spMk id="33" creationId="{7105C3DF-188E-7289-7381-F7BD08925FDE}"/>
          </ac:spMkLst>
        </pc:spChg>
        <pc:grpChg chg="del mod">
          <ac:chgData name="David Yang" userId="add818cf-8178-4c55-85d4-632ee336feb1" providerId="ADAL" clId="{4002C4BC-1D7E-4353-9028-E9E55BE5A2C9}" dt="2023-11-14T18:31:41.868" v="221" actId="478"/>
          <ac:grpSpMkLst>
            <pc:docMk/>
            <pc:sldMk cId="207481639" sldId="258"/>
            <ac:grpSpMk id="5" creationId="{224B8058-A0DA-CF80-0CCD-FC9AAF4723E0}"/>
          </ac:grpSpMkLst>
        </pc:grpChg>
        <pc:grpChg chg="mod">
          <ac:chgData name="David Yang" userId="add818cf-8178-4c55-85d4-632ee336feb1" providerId="ADAL" clId="{4002C4BC-1D7E-4353-9028-E9E55BE5A2C9}" dt="2023-11-14T18:31:11.155" v="220" actId="1076"/>
          <ac:grpSpMkLst>
            <pc:docMk/>
            <pc:sldMk cId="207481639" sldId="258"/>
            <ac:grpSpMk id="6" creationId="{F6F07DA5-730E-EA9B-FF1F-FDF2577E4B22}"/>
          </ac:grpSpMkLst>
        </pc:grpChg>
        <pc:grpChg chg="add mod">
          <ac:chgData name="David Yang" userId="add818cf-8178-4c55-85d4-632ee336feb1" providerId="ADAL" clId="{4002C4BC-1D7E-4353-9028-E9E55BE5A2C9}" dt="2023-11-14T18:37:08.217" v="427" actId="1035"/>
          <ac:grpSpMkLst>
            <pc:docMk/>
            <pc:sldMk cId="207481639" sldId="258"/>
            <ac:grpSpMk id="28" creationId="{99D3A7AE-0FF6-B209-FECD-849D88CE7DDB}"/>
          </ac:grpSpMkLst>
        </pc:grpChg>
        <pc:picChg chg="del mod">
          <ac:chgData name="David Yang" userId="add818cf-8178-4c55-85d4-632ee336feb1" providerId="ADAL" clId="{4002C4BC-1D7E-4353-9028-E9E55BE5A2C9}" dt="2023-11-14T18:33:41.309" v="230" actId="478"/>
          <ac:picMkLst>
            <pc:docMk/>
            <pc:sldMk cId="207481639" sldId="258"/>
            <ac:picMk id="25" creationId="{BBE11FDA-CAC2-F053-CF6C-85507B8F89DA}"/>
          </ac:picMkLst>
        </pc:picChg>
        <pc:picChg chg="add del mod">
          <ac:chgData name="David Yang" userId="add818cf-8178-4c55-85d4-632ee336feb1" providerId="ADAL" clId="{4002C4BC-1D7E-4353-9028-E9E55BE5A2C9}" dt="2023-11-14T18:31:48.152" v="223" actId="478"/>
          <ac:picMkLst>
            <pc:docMk/>
            <pc:sldMk cId="207481639" sldId="258"/>
            <ac:picMk id="26" creationId="{AC7C346D-8BBA-4096-AE4B-805411C6B85D}"/>
          </ac:picMkLst>
        </pc:picChg>
        <pc:picChg chg="add mod modCrop">
          <ac:chgData name="David Yang" userId="add818cf-8178-4c55-85d4-632ee336feb1" providerId="ADAL" clId="{4002C4BC-1D7E-4353-9028-E9E55BE5A2C9}" dt="2023-11-14T18:37:08.217" v="427" actId="1035"/>
          <ac:picMkLst>
            <pc:docMk/>
            <pc:sldMk cId="207481639" sldId="258"/>
            <ac:picMk id="27" creationId="{EC186CCE-5B78-A997-9734-911018201544}"/>
          </ac:picMkLst>
        </pc:picChg>
        <pc:picChg chg="add mod">
          <ac:chgData name="David Yang" userId="add818cf-8178-4c55-85d4-632ee336feb1" providerId="ADAL" clId="{4002C4BC-1D7E-4353-9028-E9E55BE5A2C9}" dt="2023-11-14T18:37:08.217" v="427" actId="1035"/>
          <ac:picMkLst>
            <pc:docMk/>
            <pc:sldMk cId="207481639" sldId="258"/>
            <ac:picMk id="1026" creationId="{7A3DAD5E-7A0F-B20E-D33B-FB39C7213E53}"/>
          </ac:picMkLst>
        </pc:picChg>
        <pc:cxnChg chg="mod">
          <ac:chgData name="David Yang" userId="add818cf-8178-4c55-85d4-632ee336feb1" providerId="ADAL" clId="{4002C4BC-1D7E-4353-9028-E9E55BE5A2C9}" dt="2023-11-14T18:31:11.155" v="220" actId="1076"/>
          <ac:cxnSpMkLst>
            <pc:docMk/>
            <pc:sldMk cId="207481639" sldId="258"/>
            <ac:cxnSpMk id="8" creationId="{67ACCA99-6D45-E340-4060-92D78359818D}"/>
          </ac:cxnSpMkLst>
        </pc:cxnChg>
        <pc:cxnChg chg="mod">
          <ac:chgData name="David Yang" userId="add818cf-8178-4c55-85d4-632ee336feb1" providerId="ADAL" clId="{4002C4BC-1D7E-4353-9028-E9E55BE5A2C9}" dt="2023-11-14T18:31:11.155" v="220" actId="1076"/>
          <ac:cxnSpMkLst>
            <pc:docMk/>
            <pc:sldMk cId="207481639" sldId="258"/>
            <ac:cxnSpMk id="10" creationId="{B4AB6C7A-19D1-F27E-3799-D4BB739FDC06}"/>
          </ac:cxnSpMkLst>
        </pc:cxnChg>
        <pc:cxnChg chg="mod">
          <ac:chgData name="David Yang" userId="add818cf-8178-4c55-85d4-632ee336feb1" providerId="ADAL" clId="{4002C4BC-1D7E-4353-9028-E9E55BE5A2C9}" dt="2023-11-14T18:31:11.155" v="220" actId="1076"/>
          <ac:cxnSpMkLst>
            <pc:docMk/>
            <pc:sldMk cId="207481639" sldId="258"/>
            <ac:cxnSpMk id="12" creationId="{8FB87900-5AC3-7B0C-22C9-DAE2C32BBA0C}"/>
          </ac:cxnSpMkLst>
        </pc:cxnChg>
        <pc:cxnChg chg="mod">
          <ac:chgData name="David Yang" userId="add818cf-8178-4c55-85d4-632ee336feb1" providerId="ADAL" clId="{4002C4BC-1D7E-4353-9028-E9E55BE5A2C9}" dt="2023-11-14T18:31:11.155" v="220" actId="1076"/>
          <ac:cxnSpMkLst>
            <pc:docMk/>
            <pc:sldMk cId="207481639" sldId="258"/>
            <ac:cxnSpMk id="13" creationId="{A49C7F2D-8CD3-AF72-E17D-12154378A223}"/>
          </ac:cxnSpMkLst>
        </pc:cxnChg>
        <pc:cxnChg chg="mod">
          <ac:chgData name="David Yang" userId="add818cf-8178-4c55-85d4-632ee336feb1" providerId="ADAL" clId="{4002C4BC-1D7E-4353-9028-E9E55BE5A2C9}" dt="2023-11-14T18:31:11.155" v="220" actId="1076"/>
          <ac:cxnSpMkLst>
            <pc:docMk/>
            <pc:sldMk cId="207481639" sldId="258"/>
            <ac:cxnSpMk id="14" creationId="{D47C7D2F-34AD-ABDF-FECB-28C2233813C5}"/>
          </ac:cxnSpMkLst>
        </pc:cxnChg>
        <pc:cxnChg chg="mod">
          <ac:chgData name="David Yang" userId="add818cf-8178-4c55-85d4-632ee336feb1" providerId="ADAL" clId="{4002C4BC-1D7E-4353-9028-E9E55BE5A2C9}" dt="2023-11-14T18:31:11.155" v="220" actId="1076"/>
          <ac:cxnSpMkLst>
            <pc:docMk/>
            <pc:sldMk cId="207481639" sldId="258"/>
            <ac:cxnSpMk id="15" creationId="{C8D21BC2-65A4-9D4B-0B4D-802C78E2468B}"/>
          </ac:cxnSpMkLst>
        </pc:cxnChg>
        <pc:cxnChg chg="mod">
          <ac:chgData name="David Yang" userId="add818cf-8178-4c55-85d4-632ee336feb1" providerId="ADAL" clId="{4002C4BC-1D7E-4353-9028-E9E55BE5A2C9}" dt="2023-11-14T18:31:11.155" v="220" actId="1076"/>
          <ac:cxnSpMkLst>
            <pc:docMk/>
            <pc:sldMk cId="207481639" sldId="258"/>
            <ac:cxnSpMk id="16" creationId="{5462CFAB-09D7-F613-7FDE-0C9FFAFA3E54}"/>
          </ac:cxnSpMkLst>
        </pc:cxnChg>
        <pc:cxnChg chg="mod">
          <ac:chgData name="David Yang" userId="add818cf-8178-4c55-85d4-632ee336feb1" providerId="ADAL" clId="{4002C4BC-1D7E-4353-9028-E9E55BE5A2C9}" dt="2023-11-14T18:31:11.155" v="220" actId="1076"/>
          <ac:cxnSpMkLst>
            <pc:docMk/>
            <pc:sldMk cId="207481639" sldId="258"/>
            <ac:cxnSpMk id="17" creationId="{A18A9D29-89B1-2ADA-8649-919334254EE1}"/>
          </ac:cxnSpMkLst>
        </pc:cxnChg>
        <pc:cxnChg chg="mod">
          <ac:chgData name="David Yang" userId="add818cf-8178-4c55-85d4-632ee336feb1" providerId="ADAL" clId="{4002C4BC-1D7E-4353-9028-E9E55BE5A2C9}" dt="2023-11-14T18:31:11.155" v="220" actId="1076"/>
          <ac:cxnSpMkLst>
            <pc:docMk/>
            <pc:sldMk cId="207481639" sldId="258"/>
            <ac:cxnSpMk id="18" creationId="{0A4A6EA4-8CD3-F5D8-3823-E923AF888344}"/>
          </ac:cxnSpMkLst>
        </pc:cxnChg>
        <pc:cxnChg chg="mod">
          <ac:chgData name="David Yang" userId="add818cf-8178-4c55-85d4-632ee336feb1" providerId="ADAL" clId="{4002C4BC-1D7E-4353-9028-E9E55BE5A2C9}" dt="2023-11-14T18:31:11.155" v="220" actId="1076"/>
          <ac:cxnSpMkLst>
            <pc:docMk/>
            <pc:sldMk cId="207481639" sldId="258"/>
            <ac:cxnSpMk id="19" creationId="{F4ED7459-861F-358E-E87A-F05FA3534650}"/>
          </ac:cxnSpMkLst>
        </pc:cxnChg>
        <pc:cxnChg chg="mod">
          <ac:chgData name="David Yang" userId="add818cf-8178-4c55-85d4-632ee336feb1" providerId="ADAL" clId="{4002C4BC-1D7E-4353-9028-E9E55BE5A2C9}" dt="2023-11-14T18:31:11.155" v="220" actId="1076"/>
          <ac:cxnSpMkLst>
            <pc:docMk/>
            <pc:sldMk cId="207481639" sldId="258"/>
            <ac:cxnSpMk id="20" creationId="{1D163FC2-9163-7EF7-1E13-7C2404D95BF5}"/>
          </ac:cxnSpMkLst>
        </pc:cxnChg>
        <pc:cxnChg chg="add mod">
          <ac:chgData name="David Yang" userId="add818cf-8178-4c55-85d4-632ee336feb1" providerId="ADAL" clId="{4002C4BC-1D7E-4353-9028-E9E55BE5A2C9}" dt="2023-11-15T18:47:05.485" v="13774" actId="14100"/>
          <ac:cxnSpMkLst>
            <pc:docMk/>
            <pc:sldMk cId="207481639" sldId="258"/>
            <ac:cxnSpMk id="32" creationId="{6D80AE75-3CCF-CD0A-6873-4C258D9E9041}"/>
          </ac:cxnSpMkLst>
        </pc:cxnChg>
      </pc:sldChg>
      <pc:sldChg chg="addSp modSp mod modNotesTx">
        <pc:chgData name="David Yang" userId="add818cf-8178-4c55-85d4-632ee336feb1" providerId="ADAL" clId="{4002C4BC-1D7E-4353-9028-E9E55BE5A2C9}" dt="2023-11-15T07:00:57.877" v="13314" actId="20577"/>
        <pc:sldMkLst>
          <pc:docMk/>
          <pc:sldMk cId="947731773" sldId="259"/>
        </pc:sldMkLst>
        <pc:spChg chg="add mod">
          <ac:chgData name="David Yang" userId="add818cf-8178-4c55-85d4-632ee336feb1" providerId="ADAL" clId="{4002C4BC-1D7E-4353-9028-E9E55BE5A2C9}" dt="2023-11-14T20:48:24.365" v="6519" actId="1076"/>
          <ac:spMkLst>
            <pc:docMk/>
            <pc:sldMk cId="947731773" sldId="259"/>
            <ac:spMk id="2" creationId="{0D11AE70-63AA-3B51-A260-718BA936D3AC}"/>
          </ac:spMkLst>
        </pc:spChg>
        <pc:picChg chg="mod">
          <ac:chgData name="David Yang" userId="add818cf-8178-4c55-85d4-632ee336feb1" providerId="ADAL" clId="{4002C4BC-1D7E-4353-9028-E9E55BE5A2C9}" dt="2023-11-14T20:48:14.032" v="6517" actId="1076"/>
          <ac:picMkLst>
            <pc:docMk/>
            <pc:sldMk cId="947731773" sldId="259"/>
            <ac:picMk id="5" creationId="{6105117B-7E91-C3B7-D360-5CA7B3B205B6}"/>
          </ac:picMkLst>
        </pc:picChg>
      </pc:sldChg>
      <pc:sldChg chg="addSp modSp mod">
        <pc:chgData name="David Yang" userId="add818cf-8178-4c55-85d4-632ee336feb1" providerId="ADAL" clId="{4002C4BC-1D7E-4353-9028-E9E55BE5A2C9}" dt="2023-11-14T21:24:59.337" v="8338" actId="1076"/>
        <pc:sldMkLst>
          <pc:docMk/>
          <pc:sldMk cId="1967422522" sldId="260"/>
        </pc:sldMkLst>
        <pc:spChg chg="add mod">
          <ac:chgData name="David Yang" userId="add818cf-8178-4c55-85d4-632ee336feb1" providerId="ADAL" clId="{4002C4BC-1D7E-4353-9028-E9E55BE5A2C9}" dt="2023-11-14T21:24:55.287" v="8337"/>
          <ac:spMkLst>
            <pc:docMk/>
            <pc:sldMk cId="1967422522" sldId="260"/>
            <ac:spMk id="2" creationId="{C102B7DB-1E0F-DAD9-875C-264687C959E8}"/>
          </ac:spMkLst>
        </pc:spChg>
        <pc:picChg chg="mod">
          <ac:chgData name="David Yang" userId="add818cf-8178-4c55-85d4-632ee336feb1" providerId="ADAL" clId="{4002C4BC-1D7E-4353-9028-E9E55BE5A2C9}" dt="2023-11-14T21:24:59.337" v="8338" actId="1076"/>
          <ac:picMkLst>
            <pc:docMk/>
            <pc:sldMk cId="1967422522" sldId="260"/>
            <ac:picMk id="7" creationId="{9BE5A473-C15F-6A35-3FD3-DE6E7B75C939}"/>
          </ac:picMkLst>
        </pc:picChg>
      </pc:sldChg>
      <pc:sldChg chg="modSp mod modNotesTx">
        <pc:chgData name="David Yang" userId="add818cf-8178-4c55-85d4-632ee336feb1" providerId="ADAL" clId="{4002C4BC-1D7E-4353-9028-E9E55BE5A2C9}" dt="2023-11-14T21:05:12.150" v="8055" actId="1076"/>
        <pc:sldMkLst>
          <pc:docMk/>
          <pc:sldMk cId="2773034074" sldId="261"/>
        </pc:sldMkLst>
        <pc:spChg chg="mod">
          <ac:chgData name="David Yang" userId="add818cf-8178-4c55-85d4-632ee336feb1" providerId="ADAL" clId="{4002C4BC-1D7E-4353-9028-E9E55BE5A2C9}" dt="2023-11-14T21:05:12.150" v="8055" actId="1076"/>
          <ac:spMkLst>
            <pc:docMk/>
            <pc:sldMk cId="2773034074" sldId="261"/>
            <ac:spMk id="3" creationId="{5480ABD6-B0BD-B94F-9DA7-56F8E322B8EC}"/>
          </ac:spMkLst>
        </pc:spChg>
      </pc:sldChg>
      <pc:sldChg chg="modNotesTx">
        <pc:chgData name="David Yang" userId="add818cf-8178-4c55-85d4-632ee336feb1" providerId="ADAL" clId="{4002C4BC-1D7E-4353-9028-E9E55BE5A2C9}" dt="2023-11-14T21:06:57.849" v="8125" actId="20577"/>
        <pc:sldMkLst>
          <pc:docMk/>
          <pc:sldMk cId="490695248" sldId="262"/>
        </pc:sldMkLst>
      </pc:sldChg>
      <pc:sldChg chg="addSp delSp modSp mod ord modNotesTx">
        <pc:chgData name="David Yang" userId="add818cf-8178-4c55-85d4-632ee336feb1" providerId="ADAL" clId="{4002C4BC-1D7E-4353-9028-E9E55BE5A2C9}" dt="2023-11-15T18:37:52.494" v="13771" actId="20577"/>
        <pc:sldMkLst>
          <pc:docMk/>
          <pc:sldMk cId="3692630067" sldId="263"/>
        </pc:sldMkLst>
        <pc:spChg chg="mod">
          <ac:chgData name="David Yang" userId="add818cf-8178-4c55-85d4-632ee336feb1" providerId="ADAL" clId="{4002C4BC-1D7E-4353-9028-E9E55BE5A2C9}" dt="2023-11-14T21:22:43.435" v="8236" actId="1076"/>
          <ac:spMkLst>
            <pc:docMk/>
            <pc:sldMk cId="3692630067" sldId="263"/>
            <ac:spMk id="3" creationId="{685FB1A4-DA18-199F-4CA8-4659D3BD6C26}"/>
          </ac:spMkLst>
        </pc:spChg>
        <pc:spChg chg="add mod">
          <ac:chgData name="David Yang" userId="add818cf-8178-4c55-85d4-632ee336feb1" providerId="ADAL" clId="{4002C4BC-1D7E-4353-9028-E9E55BE5A2C9}" dt="2023-11-15T06:44:08.796" v="12506" actId="20577"/>
          <ac:spMkLst>
            <pc:docMk/>
            <pc:sldMk cId="3692630067" sldId="263"/>
            <ac:spMk id="5" creationId="{7B7DE2DD-F7C4-9280-2BBB-7142DCC16308}"/>
          </ac:spMkLst>
        </pc:spChg>
        <pc:spChg chg="add mod">
          <ac:chgData name="David Yang" userId="add818cf-8178-4c55-85d4-632ee336feb1" providerId="ADAL" clId="{4002C4BC-1D7E-4353-9028-E9E55BE5A2C9}" dt="2023-11-14T19:23:16.564" v="1876" actId="164"/>
          <ac:spMkLst>
            <pc:docMk/>
            <pc:sldMk cId="3692630067" sldId="263"/>
            <ac:spMk id="6" creationId="{AF51FEE4-B671-6AEF-1B0B-0E96F8B8657A}"/>
          </ac:spMkLst>
        </pc:spChg>
        <pc:spChg chg="add del mod">
          <ac:chgData name="David Yang" userId="add818cf-8178-4c55-85d4-632ee336feb1" providerId="ADAL" clId="{4002C4BC-1D7E-4353-9028-E9E55BE5A2C9}" dt="2023-11-14T19:23:04.134" v="1872" actId="478"/>
          <ac:spMkLst>
            <pc:docMk/>
            <pc:sldMk cId="3692630067" sldId="263"/>
            <ac:spMk id="7" creationId="{68BCE94C-2394-C2C5-D75A-45F472BB94ED}"/>
          </ac:spMkLst>
        </pc:spChg>
        <pc:spChg chg="add mod">
          <ac:chgData name="David Yang" userId="add818cf-8178-4c55-85d4-632ee336feb1" providerId="ADAL" clId="{4002C4BC-1D7E-4353-9028-E9E55BE5A2C9}" dt="2023-11-14T19:23:16.564" v="1876" actId="164"/>
          <ac:spMkLst>
            <pc:docMk/>
            <pc:sldMk cId="3692630067" sldId="263"/>
            <ac:spMk id="8" creationId="{BB0FC8DD-310E-803E-FFA7-77334D0F041D}"/>
          </ac:spMkLst>
        </pc:spChg>
        <pc:grpChg chg="add mod">
          <ac:chgData name="David Yang" userId="add818cf-8178-4c55-85d4-632ee336feb1" providerId="ADAL" clId="{4002C4BC-1D7E-4353-9028-E9E55BE5A2C9}" dt="2023-11-14T21:23:38.877" v="8283" actId="1036"/>
          <ac:grpSpMkLst>
            <pc:docMk/>
            <pc:sldMk cId="3692630067" sldId="263"/>
            <ac:grpSpMk id="9" creationId="{8D4F1735-CA37-4E5E-F1BB-CF0E659D8153}"/>
          </ac:grpSpMkLst>
        </pc:grpChg>
        <pc:graphicFrameChg chg="add mod modGraphic">
          <ac:chgData name="David Yang" userId="add818cf-8178-4c55-85d4-632ee336feb1" providerId="ADAL" clId="{4002C4BC-1D7E-4353-9028-E9E55BE5A2C9}" dt="2023-11-14T21:23:38.877" v="8283" actId="1036"/>
          <ac:graphicFrameMkLst>
            <pc:docMk/>
            <pc:sldMk cId="3692630067" sldId="263"/>
            <ac:graphicFrameMk id="10" creationId="{E67163D1-20E1-D98C-55FF-A7117A936A18}"/>
          </ac:graphicFrameMkLst>
        </pc:graphicFrameChg>
      </pc:sldChg>
      <pc:sldChg chg="modSp mod modNotesTx">
        <pc:chgData name="David Yang" userId="add818cf-8178-4c55-85d4-632ee336feb1" providerId="ADAL" clId="{4002C4BC-1D7E-4353-9028-E9E55BE5A2C9}" dt="2023-11-15T06:46:52.779" v="12769" actId="20577"/>
        <pc:sldMkLst>
          <pc:docMk/>
          <pc:sldMk cId="1627165356" sldId="264"/>
        </pc:sldMkLst>
        <pc:spChg chg="mod">
          <ac:chgData name="David Yang" userId="add818cf-8178-4c55-85d4-632ee336feb1" providerId="ADAL" clId="{4002C4BC-1D7E-4353-9028-E9E55BE5A2C9}" dt="2023-11-14T20:23:26.497" v="3395" actId="115"/>
          <ac:spMkLst>
            <pc:docMk/>
            <pc:sldMk cId="1627165356" sldId="264"/>
            <ac:spMk id="3" creationId="{685FB1A4-DA18-199F-4CA8-4659D3BD6C26}"/>
          </ac:spMkLst>
        </pc:spChg>
      </pc:sldChg>
      <pc:sldChg chg="addSp delSp modSp mod ord modNotesTx">
        <pc:chgData name="David Yang" userId="add818cf-8178-4c55-85d4-632ee336feb1" providerId="ADAL" clId="{4002C4BC-1D7E-4353-9028-E9E55BE5A2C9}" dt="2023-11-15T01:40:20.772" v="11121" actId="20577"/>
        <pc:sldMkLst>
          <pc:docMk/>
          <pc:sldMk cId="3164766412" sldId="265"/>
        </pc:sldMkLst>
        <pc:spChg chg="mod">
          <ac:chgData name="David Yang" userId="add818cf-8178-4c55-85d4-632ee336feb1" providerId="ADAL" clId="{4002C4BC-1D7E-4353-9028-E9E55BE5A2C9}" dt="2023-11-14T18:08:51.614" v="8" actId="20577"/>
          <ac:spMkLst>
            <pc:docMk/>
            <pc:sldMk cId="3164766412" sldId="265"/>
            <ac:spMk id="2" creationId="{F956D033-5A13-8923-6353-E3AFDB26488C}"/>
          </ac:spMkLst>
        </pc:spChg>
        <pc:spChg chg="add del mod">
          <ac:chgData name="David Yang" userId="add818cf-8178-4c55-85d4-632ee336feb1" providerId="ADAL" clId="{4002C4BC-1D7E-4353-9028-E9E55BE5A2C9}" dt="2023-11-14T21:21:39.517" v="8160" actId="20577"/>
          <ac:spMkLst>
            <pc:docMk/>
            <pc:sldMk cId="3164766412" sldId="265"/>
            <ac:spMk id="3" creationId="{685FB1A4-DA18-199F-4CA8-4659D3BD6C26}"/>
          </ac:spMkLst>
        </pc:spChg>
        <pc:picChg chg="add del mod">
          <ac:chgData name="David Yang" userId="add818cf-8178-4c55-85d4-632ee336feb1" providerId="ADAL" clId="{4002C4BC-1D7E-4353-9028-E9E55BE5A2C9}" dt="2023-11-14T18:39:07.977" v="480"/>
          <ac:picMkLst>
            <pc:docMk/>
            <pc:sldMk cId="3164766412" sldId="265"/>
            <ac:picMk id="5" creationId="{4EBE895E-2070-9D8E-434E-FC299B62043B}"/>
          </ac:picMkLst>
        </pc:picChg>
        <pc:picChg chg="add mod">
          <ac:chgData name="David Yang" userId="add818cf-8178-4c55-85d4-632ee336feb1" providerId="ADAL" clId="{4002C4BC-1D7E-4353-9028-E9E55BE5A2C9}" dt="2023-11-14T18:39:42.117" v="490" actId="167"/>
          <ac:picMkLst>
            <pc:docMk/>
            <pc:sldMk cId="3164766412" sldId="265"/>
            <ac:picMk id="6" creationId="{0F1E940A-D571-1098-9EF6-08799512F12D}"/>
          </ac:picMkLst>
        </pc:picChg>
      </pc:sldChg>
      <pc:sldChg chg="del">
        <pc:chgData name="David Yang" userId="add818cf-8178-4c55-85d4-632ee336feb1" providerId="ADAL" clId="{4002C4BC-1D7E-4353-9028-E9E55BE5A2C9}" dt="2023-11-14T19:29:02.294" v="2146" actId="47"/>
        <pc:sldMkLst>
          <pc:docMk/>
          <pc:sldMk cId="2113825035" sldId="266"/>
        </pc:sldMkLst>
      </pc:sldChg>
      <pc:sldChg chg="modNotesTx">
        <pc:chgData name="David Yang" userId="add818cf-8178-4c55-85d4-632ee336feb1" providerId="ADAL" clId="{4002C4BC-1D7E-4353-9028-E9E55BE5A2C9}" dt="2023-11-15T06:58:57.627" v="13297" actId="20577"/>
        <pc:sldMkLst>
          <pc:docMk/>
          <pc:sldMk cId="3515126451" sldId="267"/>
        </pc:sldMkLst>
      </pc:sldChg>
      <pc:sldChg chg="modSp mod modNotesTx">
        <pc:chgData name="David Yang" userId="add818cf-8178-4c55-85d4-632ee336feb1" providerId="ADAL" clId="{4002C4BC-1D7E-4353-9028-E9E55BE5A2C9}" dt="2023-11-15T06:47:21.271" v="12773" actId="20577"/>
        <pc:sldMkLst>
          <pc:docMk/>
          <pc:sldMk cId="1103991506" sldId="268"/>
        </pc:sldMkLst>
        <pc:spChg chg="mod">
          <ac:chgData name="David Yang" userId="add818cf-8178-4c55-85d4-632ee336feb1" providerId="ADAL" clId="{4002C4BC-1D7E-4353-9028-E9E55BE5A2C9}" dt="2023-11-14T20:32:26.734" v="4640" actId="20577"/>
          <ac:spMkLst>
            <pc:docMk/>
            <pc:sldMk cId="1103991506" sldId="268"/>
            <ac:spMk id="3" creationId="{C0EB4C5C-84C8-5969-6172-83707B012160}"/>
          </ac:spMkLst>
        </pc:spChg>
      </pc:sldChg>
      <pc:sldChg chg="modSp mod modNotesTx">
        <pc:chgData name="David Yang" userId="add818cf-8178-4c55-85d4-632ee336feb1" providerId="ADAL" clId="{4002C4BC-1D7E-4353-9028-E9E55BE5A2C9}" dt="2023-11-15T01:41:42.008" v="11193"/>
        <pc:sldMkLst>
          <pc:docMk/>
          <pc:sldMk cId="686233327" sldId="269"/>
        </pc:sldMkLst>
        <pc:spChg chg="mod">
          <ac:chgData name="David Yang" userId="add818cf-8178-4c55-85d4-632ee336feb1" providerId="ADAL" clId="{4002C4BC-1D7E-4353-9028-E9E55BE5A2C9}" dt="2023-11-14T20:42:08.186" v="5889" actId="14100"/>
          <ac:spMkLst>
            <pc:docMk/>
            <pc:sldMk cId="686233327" sldId="269"/>
            <ac:spMk id="2" creationId="{4DAE7B8C-F48B-9C80-FD72-B26CA34130C9}"/>
          </ac:spMkLst>
        </pc:spChg>
        <pc:spChg chg="mod">
          <ac:chgData name="David Yang" userId="add818cf-8178-4c55-85d4-632ee336feb1" providerId="ADAL" clId="{4002C4BC-1D7E-4353-9028-E9E55BE5A2C9}" dt="2023-11-15T01:41:42.008" v="11193"/>
          <ac:spMkLst>
            <pc:docMk/>
            <pc:sldMk cId="686233327" sldId="269"/>
            <ac:spMk id="3" creationId="{C0EB4C5C-84C8-5969-6172-83707B012160}"/>
          </ac:spMkLst>
        </pc:spChg>
      </pc:sldChg>
      <pc:sldChg chg="modNotesTx">
        <pc:chgData name="David Yang" userId="add818cf-8178-4c55-85d4-632ee336feb1" providerId="ADAL" clId="{4002C4BC-1D7E-4353-9028-E9E55BE5A2C9}" dt="2023-11-14T20:34:40.708" v="4967" actId="20577"/>
        <pc:sldMkLst>
          <pc:docMk/>
          <pc:sldMk cId="3316233679" sldId="271"/>
        </pc:sldMkLst>
      </pc:sldChg>
      <pc:sldChg chg="modNotesTx">
        <pc:chgData name="David Yang" userId="add818cf-8178-4c55-85d4-632ee336feb1" providerId="ADAL" clId="{4002C4BC-1D7E-4353-9028-E9E55BE5A2C9}" dt="2023-11-15T06:59:23.011" v="13306" actId="20577"/>
        <pc:sldMkLst>
          <pc:docMk/>
          <pc:sldMk cId="313900180" sldId="272"/>
        </pc:sldMkLst>
      </pc:sldChg>
      <pc:sldChg chg="addSp modSp mod modNotesTx">
        <pc:chgData name="David Yang" userId="add818cf-8178-4c55-85d4-632ee336feb1" providerId="ADAL" clId="{4002C4BC-1D7E-4353-9028-E9E55BE5A2C9}" dt="2023-11-15T18:45:13.075" v="13772" actId="20577"/>
        <pc:sldMkLst>
          <pc:docMk/>
          <pc:sldMk cId="2378131626" sldId="275"/>
        </pc:sldMkLst>
        <pc:spChg chg="add mod">
          <ac:chgData name="David Yang" userId="add818cf-8178-4c55-85d4-632ee336feb1" providerId="ADAL" clId="{4002C4BC-1D7E-4353-9028-E9E55BE5A2C9}" dt="2023-11-14T20:47:53.216" v="6514" actId="1076"/>
          <ac:spMkLst>
            <pc:docMk/>
            <pc:sldMk cId="2378131626" sldId="275"/>
            <ac:spMk id="2" creationId="{70E5D997-170A-1546-30FF-CC3DF18D5AAC}"/>
          </ac:spMkLst>
        </pc:spChg>
        <pc:spChg chg="mod">
          <ac:chgData name="David Yang" userId="add818cf-8178-4c55-85d4-632ee336feb1" providerId="ADAL" clId="{4002C4BC-1D7E-4353-9028-E9E55BE5A2C9}" dt="2023-11-14T20:47:19.699" v="6492" actId="1076"/>
          <ac:spMkLst>
            <pc:docMk/>
            <pc:sldMk cId="2378131626" sldId="275"/>
            <ac:spMk id="6" creationId="{2B45B236-44C0-5F83-9D22-FC977C9F51D5}"/>
          </ac:spMkLst>
        </pc:spChg>
      </pc:sldChg>
      <pc:sldChg chg="addSp modSp mod modNotesTx">
        <pc:chgData name="David Yang" userId="add818cf-8178-4c55-85d4-632ee336feb1" providerId="ADAL" clId="{4002C4BC-1D7E-4353-9028-E9E55BE5A2C9}" dt="2023-11-15T18:45:21.425" v="13773" actId="20577"/>
        <pc:sldMkLst>
          <pc:docMk/>
          <pc:sldMk cId="900404704" sldId="276"/>
        </pc:sldMkLst>
        <pc:spChg chg="add mod">
          <ac:chgData name="David Yang" userId="add818cf-8178-4c55-85d4-632ee336feb1" providerId="ADAL" clId="{4002C4BC-1D7E-4353-9028-E9E55BE5A2C9}" dt="2023-11-14T20:49:10.346" v="6543" actId="1076"/>
          <ac:spMkLst>
            <pc:docMk/>
            <pc:sldMk cId="900404704" sldId="276"/>
            <ac:spMk id="2" creationId="{EF12D6AD-254E-3D3F-0263-5EE19DDF7A31}"/>
          </ac:spMkLst>
        </pc:spChg>
        <pc:picChg chg="mod">
          <ac:chgData name="David Yang" userId="add818cf-8178-4c55-85d4-632ee336feb1" providerId="ADAL" clId="{4002C4BC-1D7E-4353-9028-E9E55BE5A2C9}" dt="2023-11-14T20:48:34.752" v="6520" actId="1076"/>
          <ac:picMkLst>
            <pc:docMk/>
            <pc:sldMk cId="900404704" sldId="276"/>
            <ac:picMk id="5" creationId="{DB861D34-4C73-CA87-46EB-84CB81EBA14C}"/>
          </ac:picMkLst>
        </pc:picChg>
      </pc:sldChg>
      <pc:sldChg chg="addSp modSp mod">
        <pc:chgData name="David Yang" userId="add818cf-8178-4c55-85d4-632ee336feb1" providerId="ADAL" clId="{4002C4BC-1D7E-4353-9028-E9E55BE5A2C9}" dt="2023-11-14T21:25:17.227" v="8341" actId="1076"/>
        <pc:sldMkLst>
          <pc:docMk/>
          <pc:sldMk cId="596428022" sldId="277"/>
        </pc:sldMkLst>
        <pc:spChg chg="add mod">
          <ac:chgData name="David Yang" userId="add818cf-8178-4c55-85d4-632ee336feb1" providerId="ADAL" clId="{4002C4BC-1D7E-4353-9028-E9E55BE5A2C9}" dt="2023-11-14T21:25:10.057" v="8340"/>
          <ac:spMkLst>
            <pc:docMk/>
            <pc:sldMk cId="596428022" sldId="277"/>
            <ac:spMk id="2" creationId="{7CC2670D-4761-1837-2073-144296ABCC5D}"/>
          </ac:spMkLst>
        </pc:spChg>
        <pc:spChg chg="mod">
          <ac:chgData name="David Yang" userId="add818cf-8178-4c55-85d4-632ee336feb1" providerId="ADAL" clId="{4002C4BC-1D7E-4353-9028-E9E55BE5A2C9}" dt="2023-11-14T21:25:17.227" v="8341" actId="1076"/>
          <ac:spMkLst>
            <pc:docMk/>
            <pc:sldMk cId="596428022" sldId="277"/>
            <ac:spMk id="8" creationId="{F836E8A6-19EB-E0AF-200B-5AF1B0879806}"/>
          </ac:spMkLst>
        </pc:spChg>
      </pc:sldChg>
      <pc:sldChg chg="addSp modSp mod modNotesTx">
        <pc:chgData name="David Yang" userId="add818cf-8178-4c55-85d4-632ee336feb1" providerId="ADAL" clId="{4002C4BC-1D7E-4353-9028-E9E55BE5A2C9}" dt="2023-11-15T07:03:49.074" v="13762" actId="20577"/>
        <pc:sldMkLst>
          <pc:docMk/>
          <pc:sldMk cId="1019017064" sldId="278"/>
        </pc:sldMkLst>
        <pc:spChg chg="add mod">
          <ac:chgData name="David Yang" userId="add818cf-8178-4c55-85d4-632ee336feb1" providerId="ADAL" clId="{4002C4BC-1D7E-4353-9028-E9E55BE5A2C9}" dt="2023-11-14T21:25:29.637" v="8342"/>
          <ac:spMkLst>
            <pc:docMk/>
            <pc:sldMk cId="1019017064" sldId="278"/>
            <ac:spMk id="2" creationId="{278F25FC-499D-47E3-8676-3893031201AB}"/>
          </ac:spMkLst>
        </pc:spChg>
        <pc:picChg chg="mod">
          <ac:chgData name="David Yang" userId="add818cf-8178-4c55-85d4-632ee336feb1" providerId="ADAL" clId="{4002C4BC-1D7E-4353-9028-E9E55BE5A2C9}" dt="2023-11-14T21:25:40.357" v="8344" actId="1076"/>
          <ac:picMkLst>
            <pc:docMk/>
            <pc:sldMk cId="1019017064" sldId="278"/>
            <ac:picMk id="7" creationId="{D3A5C9A0-13B1-42A8-7B4F-1D389FA2DD12}"/>
          </ac:picMkLst>
        </pc:picChg>
      </pc:sldChg>
      <pc:sldChg chg="addSp modSp mod">
        <pc:chgData name="David Yang" userId="add818cf-8178-4c55-85d4-632ee336feb1" providerId="ADAL" clId="{4002C4BC-1D7E-4353-9028-E9E55BE5A2C9}" dt="2023-11-14T21:25:58.737" v="8346" actId="1076"/>
        <pc:sldMkLst>
          <pc:docMk/>
          <pc:sldMk cId="343750465" sldId="279"/>
        </pc:sldMkLst>
        <pc:spChg chg="add mod">
          <ac:chgData name="David Yang" userId="add818cf-8178-4c55-85d4-632ee336feb1" providerId="ADAL" clId="{4002C4BC-1D7E-4353-9028-E9E55BE5A2C9}" dt="2023-11-14T21:25:55.327" v="8345"/>
          <ac:spMkLst>
            <pc:docMk/>
            <pc:sldMk cId="343750465" sldId="279"/>
            <ac:spMk id="2" creationId="{F8F637A7-0D5D-DFA2-C0CC-CA512DC56979}"/>
          </ac:spMkLst>
        </pc:spChg>
        <pc:picChg chg="mod">
          <ac:chgData name="David Yang" userId="add818cf-8178-4c55-85d4-632ee336feb1" providerId="ADAL" clId="{4002C4BC-1D7E-4353-9028-E9E55BE5A2C9}" dt="2023-11-14T21:25:58.737" v="8346" actId="1076"/>
          <ac:picMkLst>
            <pc:docMk/>
            <pc:sldMk cId="343750465" sldId="279"/>
            <ac:picMk id="7" creationId="{439983EA-5AA5-0563-864A-5B48E5DFECB6}"/>
          </ac:picMkLst>
        </pc:picChg>
      </pc:sldChg>
      <pc:sldChg chg="addSp modSp mod modNotesTx">
        <pc:chgData name="David Yang" userId="add818cf-8178-4c55-85d4-632ee336feb1" providerId="ADAL" clId="{4002C4BC-1D7E-4353-9028-E9E55BE5A2C9}" dt="2023-11-15T07:08:20.985" v="13764" actId="20577"/>
        <pc:sldMkLst>
          <pc:docMk/>
          <pc:sldMk cId="3806564670" sldId="280"/>
        </pc:sldMkLst>
        <pc:spChg chg="add mod">
          <ac:chgData name="David Yang" userId="add818cf-8178-4c55-85d4-632ee336feb1" providerId="ADAL" clId="{4002C4BC-1D7E-4353-9028-E9E55BE5A2C9}" dt="2023-11-14T21:26:09.467" v="8348"/>
          <ac:spMkLst>
            <pc:docMk/>
            <pc:sldMk cId="3806564670" sldId="280"/>
            <ac:spMk id="2" creationId="{7C606BDF-D6ED-649D-EC00-EF7026D86103}"/>
          </ac:spMkLst>
        </pc:spChg>
        <pc:picChg chg="mod">
          <ac:chgData name="David Yang" userId="add818cf-8178-4c55-85d4-632ee336feb1" providerId="ADAL" clId="{4002C4BC-1D7E-4353-9028-E9E55BE5A2C9}" dt="2023-11-14T21:26:15.237" v="8350" actId="1076"/>
          <ac:picMkLst>
            <pc:docMk/>
            <pc:sldMk cId="3806564670" sldId="280"/>
            <ac:picMk id="7" creationId="{E0D176DE-B994-3506-DACC-D83463557CD9}"/>
          </ac:picMkLst>
        </pc:picChg>
      </pc:sldChg>
      <pc:sldChg chg="modSp mod">
        <pc:chgData name="David Yang" userId="add818cf-8178-4c55-85d4-632ee336feb1" providerId="ADAL" clId="{4002C4BC-1D7E-4353-9028-E9E55BE5A2C9}" dt="2023-11-14T18:07:50.081" v="1" actId="27636"/>
        <pc:sldMkLst>
          <pc:docMk/>
          <pc:sldMk cId="4192527142" sldId="283"/>
        </pc:sldMkLst>
        <pc:spChg chg="mod">
          <ac:chgData name="David Yang" userId="add818cf-8178-4c55-85d4-632ee336feb1" providerId="ADAL" clId="{4002C4BC-1D7E-4353-9028-E9E55BE5A2C9}" dt="2023-11-14T18:07:50.081" v="1" actId="27636"/>
          <ac:spMkLst>
            <pc:docMk/>
            <pc:sldMk cId="4192527142" sldId="283"/>
            <ac:spMk id="5" creationId="{42649A72-51BD-137F-7757-E5F4658DF238}"/>
          </ac:spMkLst>
        </pc:spChg>
      </pc:sldChg>
      <pc:sldChg chg="modSp mod">
        <pc:chgData name="David Yang" userId="add818cf-8178-4c55-85d4-632ee336feb1" providerId="ADAL" clId="{4002C4BC-1D7E-4353-9028-E9E55BE5A2C9}" dt="2023-11-14T21:26:41.537" v="8357" actId="20577"/>
        <pc:sldMkLst>
          <pc:docMk/>
          <pc:sldMk cId="3341259613" sldId="284"/>
        </pc:sldMkLst>
        <pc:spChg chg="mod">
          <ac:chgData name="David Yang" userId="add818cf-8178-4c55-85d4-632ee336feb1" providerId="ADAL" clId="{4002C4BC-1D7E-4353-9028-E9E55BE5A2C9}" dt="2023-11-14T21:26:41.537" v="8357" actId="20577"/>
          <ac:spMkLst>
            <pc:docMk/>
            <pc:sldMk cId="3341259613" sldId="284"/>
            <ac:spMk id="3" creationId="{25A0A785-59D5-13DF-1782-144C742235DC}"/>
          </ac:spMkLst>
        </pc:spChg>
      </pc:sldChg>
      <pc:sldChg chg="del">
        <pc:chgData name="David Yang" userId="add818cf-8178-4c55-85d4-632ee336feb1" providerId="ADAL" clId="{4002C4BC-1D7E-4353-9028-E9E55BE5A2C9}" dt="2023-11-14T18:07:53.086" v="4" actId="47"/>
        <pc:sldMkLst>
          <pc:docMk/>
          <pc:sldMk cId="944590247" sldId="286"/>
        </pc:sldMkLst>
      </pc:sldChg>
      <pc:sldChg chg="add ord">
        <pc:chgData name="David Yang" userId="add818cf-8178-4c55-85d4-632ee336feb1" providerId="ADAL" clId="{4002C4BC-1D7E-4353-9028-E9E55BE5A2C9}" dt="2023-11-14T18:07:51.850" v="3"/>
        <pc:sldMkLst>
          <pc:docMk/>
          <pc:sldMk cId="274408759" sldId="287"/>
        </pc:sldMkLst>
      </pc:sldChg>
      <pc:sldChg chg="modSp add mod">
        <pc:chgData name="David Yang" userId="add818cf-8178-4c55-85d4-632ee336feb1" providerId="ADAL" clId="{4002C4BC-1D7E-4353-9028-E9E55BE5A2C9}" dt="2023-11-14T18:08:34.474" v="6" actId="1076"/>
        <pc:sldMkLst>
          <pc:docMk/>
          <pc:sldMk cId="4102556775" sldId="290"/>
        </pc:sldMkLst>
        <pc:spChg chg="mod">
          <ac:chgData name="David Yang" userId="add818cf-8178-4c55-85d4-632ee336feb1" providerId="ADAL" clId="{4002C4BC-1D7E-4353-9028-E9E55BE5A2C9}" dt="2023-11-14T18:08:34.474" v="6" actId="1076"/>
          <ac:spMkLst>
            <pc:docMk/>
            <pc:sldMk cId="4102556775" sldId="290"/>
            <ac:spMk id="5" creationId="{B01F9E05-C4CE-4F84-9AF0-7005B5F685F7}"/>
          </ac:spMkLst>
        </pc:spChg>
      </pc:sldChg>
      <pc:sldChg chg="addSp delSp modSp new mod modNotesTx">
        <pc:chgData name="David Yang" userId="add818cf-8178-4c55-85d4-632ee336feb1" providerId="ADAL" clId="{4002C4BC-1D7E-4353-9028-E9E55BE5A2C9}" dt="2023-11-15T18:51:25.896" v="13781" actId="20577"/>
        <pc:sldMkLst>
          <pc:docMk/>
          <pc:sldMk cId="924722626" sldId="291"/>
        </pc:sldMkLst>
        <pc:spChg chg="mod">
          <ac:chgData name="David Yang" userId="add818cf-8178-4c55-85d4-632ee336feb1" providerId="ADAL" clId="{4002C4BC-1D7E-4353-9028-E9E55BE5A2C9}" dt="2023-11-14T18:12:23.400" v="42" actId="20577"/>
          <ac:spMkLst>
            <pc:docMk/>
            <pc:sldMk cId="924722626" sldId="291"/>
            <ac:spMk id="2" creationId="{C7C84828-26F6-7C98-12F4-BD09ACA30B06}"/>
          </ac:spMkLst>
        </pc:spChg>
        <pc:spChg chg="mod">
          <ac:chgData name="David Yang" userId="add818cf-8178-4c55-85d4-632ee336feb1" providerId="ADAL" clId="{4002C4BC-1D7E-4353-9028-E9E55BE5A2C9}" dt="2023-11-14T19:16:00.924" v="1545" actId="113"/>
          <ac:spMkLst>
            <pc:docMk/>
            <pc:sldMk cId="924722626" sldId="291"/>
            <ac:spMk id="3" creationId="{0F1A8A39-262E-90AF-BE97-3196944C071A}"/>
          </ac:spMkLst>
        </pc:spChg>
        <pc:spChg chg="add del mod">
          <ac:chgData name="David Yang" userId="add818cf-8178-4c55-85d4-632ee336feb1" providerId="ADAL" clId="{4002C4BC-1D7E-4353-9028-E9E55BE5A2C9}" dt="2023-11-14T18:14:44.741" v="109"/>
          <ac:spMkLst>
            <pc:docMk/>
            <pc:sldMk cId="924722626" sldId="291"/>
            <ac:spMk id="5" creationId="{693235EB-3EBD-41C9-8C66-884EEAC7EA2C}"/>
          </ac:spMkLst>
        </pc:spChg>
        <pc:spChg chg="add mod">
          <ac:chgData name="David Yang" userId="add818cf-8178-4c55-85d4-632ee336feb1" providerId="ADAL" clId="{4002C4BC-1D7E-4353-9028-E9E55BE5A2C9}" dt="2023-11-14T18:37:52.558" v="470" actId="164"/>
          <ac:spMkLst>
            <pc:docMk/>
            <pc:sldMk cId="924722626" sldId="291"/>
            <ac:spMk id="6" creationId="{7AC738EB-1091-79C5-1C12-F61EEB16B39B}"/>
          </ac:spMkLst>
        </pc:spChg>
        <pc:spChg chg="add del">
          <ac:chgData name="David Yang" userId="add818cf-8178-4c55-85d4-632ee336feb1" providerId="ADAL" clId="{4002C4BC-1D7E-4353-9028-E9E55BE5A2C9}" dt="2023-11-14T18:14:49.244" v="111" actId="22"/>
          <ac:spMkLst>
            <pc:docMk/>
            <pc:sldMk cId="924722626" sldId="291"/>
            <ac:spMk id="8" creationId="{AC918BBA-1207-B26A-9EF0-891D8F28036F}"/>
          </ac:spMkLst>
        </pc:spChg>
        <pc:spChg chg="add mod">
          <ac:chgData name="David Yang" userId="add818cf-8178-4c55-85d4-632ee336feb1" providerId="ADAL" clId="{4002C4BC-1D7E-4353-9028-E9E55BE5A2C9}" dt="2023-11-14T19:08:56.573" v="1343" actId="1076"/>
          <ac:spMkLst>
            <pc:docMk/>
            <pc:sldMk cId="924722626" sldId="291"/>
            <ac:spMk id="9" creationId="{028E9F98-003F-974D-01BE-A629FB6A73C8}"/>
          </ac:spMkLst>
        </pc:spChg>
        <pc:spChg chg="add mod">
          <ac:chgData name="David Yang" userId="add818cf-8178-4c55-85d4-632ee336feb1" providerId="ADAL" clId="{4002C4BC-1D7E-4353-9028-E9E55BE5A2C9}" dt="2023-11-14T19:08:51.143" v="1342" actId="207"/>
          <ac:spMkLst>
            <pc:docMk/>
            <pc:sldMk cId="924722626" sldId="291"/>
            <ac:spMk id="10" creationId="{6C60F35D-2614-831C-9594-03606D57DF8B}"/>
          </ac:spMkLst>
        </pc:spChg>
        <pc:spChg chg="add del mod">
          <ac:chgData name="David Yang" userId="add818cf-8178-4c55-85d4-632ee336feb1" providerId="ADAL" clId="{4002C4BC-1D7E-4353-9028-E9E55BE5A2C9}" dt="2023-11-14T19:08:06.563" v="1246" actId="478"/>
          <ac:spMkLst>
            <pc:docMk/>
            <pc:sldMk cId="924722626" sldId="291"/>
            <ac:spMk id="17" creationId="{6540E6DB-06E0-3078-EE0B-F89104E4A1E5}"/>
          </ac:spMkLst>
        </pc:spChg>
        <pc:spChg chg="add mod">
          <ac:chgData name="David Yang" userId="add818cf-8178-4c55-85d4-632ee336feb1" providerId="ADAL" clId="{4002C4BC-1D7E-4353-9028-E9E55BE5A2C9}" dt="2023-11-14T19:15:20.644" v="1539" actId="164"/>
          <ac:spMkLst>
            <pc:docMk/>
            <pc:sldMk cId="924722626" sldId="291"/>
            <ac:spMk id="18" creationId="{40580AD1-894D-1C49-7889-1DF30AA8F302}"/>
          </ac:spMkLst>
        </pc:spChg>
        <pc:spChg chg="add del mod">
          <ac:chgData name="David Yang" userId="add818cf-8178-4c55-85d4-632ee336feb1" providerId="ADAL" clId="{4002C4BC-1D7E-4353-9028-E9E55BE5A2C9}" dt="2023-11-14T19:10:02.315" v="1362"/>
          <ac:spMkLst>
            <pc:docMk/>
            <pc:sldMk cId="924722626" sldId="291"/>
            <ac:spMk id="19" creationId="{A46CF1B3-71E6-BE66-54CB-49135C6FD3DA}"/>
          </ac:spMkLst>
        </pc:spChg>
        <pc:spChg chg="add mod">
          <ac:chgData name="David Yang" userId="add818cf-8178-4c55-85d4-632ee336feb1" providerId="ADAL" clId="{4002C4BC-1D7E-4353-9028-E9E55BE5A2C9}" dt="2023-11-14T19:15:20.644" v="1539" actId="164"/>
          <ac:spMkLst>
            <pc:docMk/>
            <pc:sldMk cId="924722626" sldId="291"/>
            <ac:spMk id="20" creationId="{6CFDFBBD-312A-2161-ABEF-ADCBAB14C97D}"/>
          </ac:spMkLst>
        </pc:spChg>
        <pc:spChg chg="add mod">
          <ac:chgData name="David Yang" userId="add818cf-8178-4c55-85d4-632ee336feb1" providerId="ADAL" clId="{4002C4BC-1D7E-4353-9028-E9E55BE5A2C9}" dt="2023-11-14T19:15:20.644" v="1539" actId="164"/>
          <ac:spMkLst>
            <pc:docMk/>
            <pc:sldMk cId="924722626" sldId="291"/>
            <ac:spMk id="21" creationId="{D594349C-26CE-73E1-07F3-C3D86034D631}"/>
          </ac:spMkLst>
        </pc:spChg>
        <pc:grpChg chg="add mod">
          <ac:chgData name="David Yang" userId="add818cf-8178-4c55-85d4-632ee336feb1" providerId="ADAL" clId="{4002C4BC-1D7E-4353-9028-E9E55BE5A2C9}" dt="2023-11-14T19:15:34.113" v="1542" actId="164"/>
          <ac:grpSpMkLst>
            <pc:docMk/>
            <pc:sldMk cId="924722626" sldId="291"/>
            <ac:grpSpMk id="11" creationId="{FA158B33-E25B-6C5C-3AF6-D67D8A4D6AC7}"/>
          </ac:grpSpMkLst>
        </pc:grpChg>
        <pc:grpChg chg="add mod">
          <ac:chgData name="David Yang" userId="add818cf-8178-4c55-85d4-632ee336feb1" providerId="ADAL" clId="{4002C4BC-1D7E-4353-9028-E9E55BE5A2C9}" dt="2023-11-14T19:15:34.113" v="1542" actId="164"/>
          <ac:grpSpMkLst>
            <pc:docMk/>
            <pc:sldMk cId="924722626" sldId="291"/>
            <ac:grpSpMk id="22" creationId="{19828DBE-7662-9113-9ACA-1131F3293277}"/>
          </ac:grpSpMkLst>
        </pc:grpChg>
        <pc:grpChg chg="add mod">
          <ac:chgData name="David Yang" userId="add818cf-8178-4c55-85d4-632ee336feb1" providerId="ADAL" clId="{4002C4BC-1D7E-4353-9028-E9E55BE5A2C9}" dt="2023-11-14T19:15:34.113" v="1542" actId="164"/>
          <ac:grpSpMkLst>
            <pc:docMk/>
            <pc:sldMk cId="924722626" sldId="291"/>
            <ac:grpSpMk id="23" creationId="{2FC57855-841C-ABD2-A0B6-72AEBECD3270}"/>
          </ac:grpSpMkLst>
        </pc:grpChg>
        <pc:picChg chg="add mod">
          <ac:chgData name="David Yang" userId="add818cf-8178-4c55-85d4-632ee336feb1" providerId="ADAL" clId="{4002C4BC-1D7E-4353-9028-E9E55BE5A2C9}" dt="2023-11-14T19:15:20.644" v="1539" actId="164"/>
          <ac:picMkLst>
            <pc:docMk/>
            <pc:sldMk cId="924722626" sldId="291"/>
            <ac:picMk id="12" creationId="{BFFA01E9-6696-4E72-D3F2-383FFD7ADE1F}"/>
          </ac:picMkLst>
        </pc:picChg>
        <pc:picChg chg="add mod">
          <ac:chgData name="David Yang" userId="add818cf-8178-4c55-85d4-632ee336feb1" providerId="ADAL" clId="{4002C4BC-1D7E-4353-9028-E9E55BE5A2C9}" dt="2023-11-14T19:15:20.644" v="1539" actId="164"/>
          <ac:picMkLst>
            <pc:docMk/>
            <pc:sldMk cId="924722626" sldId="291"/>
            <ac:picMk id="13" creationId="{C6D2AB16-09A7-9601-9C63-C2BB224743BE}"/>
          </ac:picMkLst>
        </pc:picChg>
        <pc:cxnChg chg="add mod">
          <ac:chgData name="David Yang" userId="add818cf-8178-4c55-85d4-632ee336feb1" providerId="ADAL" clId="{4002C4BC-1D7E-4353-9028-E9E55BE5A2C9}" dt="2023-11-14T19:15:20.644" v="1539" actId="164"/>
          <ac:cxnSpMkLst>
            <pc:docMk/>
            <pc:sldMk cId="924722626" sldId="291"/>
            <ac:cxnSpMk id="15" creationId="{4E02214D-E59B-A7B5-7E8E-58E7AA236279}"/>
          </ac:cxnSpMkLst>
        </pc:cxnChg>
      </pc:sldChg>
      <pc:sldChg chg="modSp new mod ord modNotesTx">
        <pc:chgData name="David Yang" userId="add818cf-8178-4c55-85d4-632ee336feb1" providerId="ADAL" clId="{4002C4BC-1D7E-4353-9028-E9E55BE5A2C9}" dt="2023-11-14T20:28:32.324" v="4422" actId="20577"/>
        <pc:sldMkLst>
          <pc:docMk/>
          <pc:sldMk cId="1995908796" sldId="292"/>
        </pc:sldMkLst>
        <pc:spChg chg="mod">
          <ac:chgData name="David Yang" userId="add818cf-8178-4c55-85d4-632ee336feb1" providerId="ADAL" clId="{4002C4BC-1D7E-4353-9028-E9E55BE5A2C9}" dt="2023-11-14T20:26:34.084" v="4053" actId="20577"/>
          <ac:spMkLst>
            <pc:docMk/>
            <pc:sldMk cId="1995908796" sldId="292"/>
            <ac:spMk id="2" creationId="{952D35D2-FAF7-6DD3-CCB2-E26A44480352}"/>
          </ac:spMkLst>
        </pc:spChg>
      </pc:sldChg>
      <pc:sldChg chg="new del">
        <pc:chgData name="David Yang" userId="add818cf-8178-4c55-85d4-632ee336feb1" providerId="ADAL" clId="{4002C4BC-1D7E-4353-9028-E9E55BE5A2C9}" dt="2023-11-14T19:04:00.473" v="1112" actId="47"/>
        <pc:sldMkLst>
          <pc:docMk/>
          <pc:sldMk cId="1917541625" sldId="293"/>
        </pc:sldMkLst>
      </pc:sldChg>
      <pc:sldChg chg="addSp delSp modSp new mod">
        <pc:chgData name="David Yang" userId="add818cf-8178-4c55-85d4-632ee336feb1" providerId="ADAL" clId="{4002C4BC-1D7E-4353-9028-E9E55BE5A2C9}" dt="2023-11-14T19:04:39.603" v="1128" actId="1076"/>
        <pc:sldMkLst>
          <pc:docMk/>
          <pc:sldMk cId="3182482443" sldId="293"/>
        </pc:sldMkLst>
        <pc:spChg chg="mod">
          <ac:chgData name="David Yang" userId="add818cf-8178-4c55-85d4-632ee336feb1" providerId="ADAL" clId="{4002C4BC-1D7E-4353-9028-E9E55BE5A2C9}" dt="2023-11-14T19:04:29.993" v="1124" actId="20577"/>
          <ac:spMkLst>
            <pc:docMk/>
            <pc:sldMk cId="3182482443" sldId="293"/>
            <ac:spMk id="2" creationId="{EEE97DDF-230C-4830-6554-1D610870FFA9}"/>
          </ac:spMkLst>
        </pc:spChg>
        <pc:spChg chg="del">
          <ac:chgData name="David Yang" userId="add818cf-8178-4c55-85d4-632ee336feb1" providerId="ADAL" clId="{4002C4BC-1D7E-4353-9028-E9E55BE5A2C9}" dt="2023-11-14T19:04:31.813" v="1125"/>
          <ac:spMkLst>
            <pc:docMk/>
            <pc:sldMk cId="3182482443" sldId="293"/>
            <ac:spMk id="3" creationId="{46B4AAE9-5984-250D-9EBD-D1D670EC417F}"/>
          </ac:spMkLst>
        </pc:spChg>
        <pc:picChg chg="add mod">
          <ac:chgData name="David Yang" userId="add818cf-8178-4c55-85d4-632ee336feb1" providerId="ADAL" clId="{4002C4BC-1D7E-4353-9028-E9E55BE5A2C9}" dt="2023-11-14T19:04:39.603" v="1128" actId="1076"/>
          <ac:picMkLst>
            <pc:docMk/>
            <pc:sldMk cId="3182482443" sldId="293"/>
            <ac:picMk id="5" creationId="{ED98454B-B805-5B2B-8359-3E226BA1BD4D}"/>
          </ac:picMkLst>
        </pc:picChg>
      </pc:sldChg>
      <pc:sldChg chg="modSp new mod">
        <pc:chgData name="David Yang" userId="add818cf-8178-4c55-85d4-632ee336feb1" providerId="ADAL" clId="{4002C4BC-1D7E-4353-9028-E9E55BE5A2C9}" dt="2023-11-14T19:59:26.809" v="2218" actId="1076"/>
        <pc:sldMkLst>
          <pc:docMk/>
          <pc:sldMk cId="2461997278" sldId="294"/>
        </pc:sldMkLst>
        <pc:spChg chg="mod">
          <ac:chgData name="David Yang" userId="add818cf-8178-4c55-85d4-632ee336feb1" providerId="ADAL" clId="{4002C4BC-1D7E-4353-9028-E9E55BE5A2C9}" dt="2023-11-14T19:59:26.809" v="2218" actId="1076"/>
          <ac:spMkLst>
            <pc:docMk/>
            <pc:sldMk cId="2461997278" sldId="294"/>
            <ac:spMk id="2" creationId="{DABB6FF2-92B1-7BAC-09AA-7CA4F3C3DFE7}"/>
          </ac:spMkLst>
        </pc:spChg>
      </pc:sldChg>
      <pc:sldChg chg="modSp add mod ord">
        <pc:chgData name="David Yang" userId="add818cf-8178-4c55-85d4-632ee336feb1" providerId="ADAL" clId="{4002C4BC-1D7E-4353-9028-E9E55BE5A2C9}" dt="2023-11-14T19:59:40.853" v="2228" actId="20577"/>
        <pc:sldMkLst>
          <pc:docMk/>
          <pc:sldMk cId="4041762463" sldId="295"/>
        </pc:sldMkLst>
        <pc:spChg chg="mod">
          <ac:chgData name="David Yang" userId="add818cf-8178-4c55-85d4-632ee336feb1" providerId="ADAL" clId="{4002C4BC-1D7E-4353-9028-E9E55BE5A2C9}" dt="2023-11-14T19:59:40.853" v="2228" actId="20577"/>
          <ac:spMkLst>
            <pc:docMk/>
            <pc:sldMk cId="4041762463" sldId="295"/>
            <ac:spMk id="2" creationId="{DABB6FF2-92B1-7BAC-09AA-7CA4F3C3DFE7}"/>
          </ac:spMkLst>
        </pc:spChg>
      </pc:sldChg>
      <pc:sldChg chg="modSp add mod ord">
        <pc:chgData name="David Yang" userId="add818cf-8178-4c55-85d4-632ee336feb1" providerId="ADAL" clId="{4002C4BC-1D7E-4353-9028-E9E55BE5A2C9}" dt="2023-11-14T20:00:11.153" v="2263" actId="20577"/>
        <pc:sldMkLst>
          <pc:docMk/>
          <pc:sldMk cId="37445456" sldId="296"/>
        </pc:sldMkLst>
        <pc:spChg chg="mod">
          <ac:chgData name="David Yang" userId="add818cf-8178-4c55-85d4-632ee336feb1" providerId="ADAL" clId="{4002C4BC-1D7E-4353-9028-E9E55BE5A2C9}" dt="2023-11-14T20:00:11.153" v="2263" actId="20577"/>
          <ac:spMkLst>
            <pc:docMk/>
            <pc:sldMk cId="37445456" sldId="296"/>
            <ac:spMk id="2" creationId="{DABB6FF2-92B1-7BAC-09AA-7CA4F3C3DFE7}"/>
          </ac:spMkLst>
        </pc:spChg>
      </pc:sldChg>
      <pc:sldChg chg="modSp new mod ord modNotesTx">
        <pc:chgData name="David Yang" userId="add818cf-8178-4c55-85d4-632ee336feb1" providerId="ADAL" clId="{4002C4BC-1D7E-4353-9028-E9E55BE5A2C9}" dt="2023-11-15T06:58:03.193" v="13193" actId="14100"/>
        <pc:sldMkLst>
          <pc:docMk/>
          <pc:sldMk cId="1501463289" sldId="297"/>
        </pc:sldMkLst>
        <pc:spChg chg="mod">
          <ac:chgData name="David Yang" userId="add818cf-8178-4c55-85d4-632ee336feb1" providerId="ADAL" clId="{4002C4BC-1D7E-4353-9028-E9E55BE5A2C9}" dt="2023-11-14T20:34:53.215" v="4993" actId="20577"/>
          <ac:spMkLst>
            <pc:docMk/>
            <pc:sldMk cId="1501463289" sldId="297"/>
            <ac:spMk id="2" creationId="{7B86A5DA-ACA7-ACA1-D1CD-BE5C20A36C79}"/>
          </ac:spMkLst>
        </pc:spChg>
        <pc:spChg chg="mod">
          <ac:chgData name="David Yang" userId="add818cf-8178-4c55-85d4-632ee336feb1" providerId="ADAL" clId="{4002C4BC-1D7E-4353-9028-E9E55BE5A2C9}" dt="2023-11-15T06:58:03.193" v="13193" actId="14100"/>
          <ac:spMkLst>
            <pc:docMk/>
            <pc:sldMk cId="1501463289" sldId="297"/>
            <ac:spMk id="3" creationId="{40AB5EF4-B4AA-06EC-93A4-7A986D268E1B}"/>
          </ac:spMkLst>
        </pc:spChg>
      </pc:sldChg>
      <pc:sldChg chg="add del">
        <pc:chgData name="David Yang" userId="add818cf-8178-4c55-85d4-632ee336feb1" providerId="ADAL" clId="{4002C4BC-1D7E-4353-9028-E9E55BE5A2C9}" dt="2023-11-14T20:34:44.762" v="4969" actId="47"/>
        <pc:sldMkLst>
          <pc:docMk/>
          <pc:sldMk cId="3985392455" sldId="297"/>
        </pc:sldMkLst>
      </pc:sldChg>
      <pc:sldChg chg="modSp new del mod modNotesTx">
        <pc:chgData name="David Yang" userId="add818cf-8178-4c55-85d4-632ee336feb1" providerId="ADAL" clId="{4002C4BC-1D7E-4353-9028-E9E55BE5A2C9}" dt="2023-11-15T01:40:48.383" v="11122" actId="2696"/>
        <pc:sldMkLst>
          <pc:docMk/>
          <pc:sldMk cId="2014985046" sldId="298"/>
        </pc:sldMkLst>
        <pc:spChg chg="mod">
          <ac:chgData name="David Yang" userId="add818cf-8178-4c55-85d4-632ee336feb1" providerId="ADAL" clId="{4002C4BC-1D7E-4353-9028-E9E55BE5A2C9}" dt="2023-11-14T20:54:31.339" v="7169" actId="313"/>
          <ac:spMkLst>
            <pc:docMk/>
            <pc:sldMk cId="2014985046" sldId="298"/>
            <ac:spMk id="2" creationId="{EFF8CC49-BEEE-5731-2E8C-8F22DC137B8E}"/>
          </ac:spMkLst>
        </pc:spChg>
        <pc:spChg chg="mod">
          <ac:chgData name="David Yang" userId="add818cf-8178-4c55-85d4-632ee336feb1" providerId="ADAL" clId="{4002C4BC-1D7E-4353-9028-E9E55BE5A2C9}" dt="2023-11-14T20:54:52.283" v="7260" actId="20577"/>
          <ac:spMkLst>
            <pc:docMk/>
            <pc:sldMk cId="2014985046" sldId="298"/>
            <ac:spMk id="3" creationId="{B0970373-FDFD-FF40-B88A-F8F6E2EFE8AB}"/>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5EA0D-7CAB-489E-B92B-D8C717321F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61C3BC-CE4C-4251-B9D4-DC3E4ACC17F2}">
      <dgm:prSet/>
      <dgm:spPr/>
      <dgm:t>
        <a:bodyPr/>
        <a:lstStyle/>
        <a:p>
          <a:pPr>
            <a:lnSpc>
              <a:spcPct val="100000"/>
            </a:lnSpc>
          </a:pPr>
          <a:r>
            <a:rPr lang="en-US"/>
            <a:t>Introduction</a:t>
          </a:r>
        </a:p>
      </dgm:t>
    </dgm:pt>
    <dgm:pt modelId="{ACA2763B-D708-4184-9003-A5104932DC9A}" type="parTrans" cxnId="{C91DE859-7FD4-494B-B731-10C204ACB340}">
      <dgm:prSet/>
      <dgm:spPr/>
      <dgm:t>
        <a:bodyPr/>
        <a:lstStyle/>
        <a:p>
          <a:endParaRPr lang="en-US"/>
        </a:p>
      </dgm:t>
    </dgm:pt>
    <dgm:pt modelId="{48ACD750-AE5F-4E2C-9519-BCF69142846C}" type="sibTrans" cxnId="{C91DE859-7FD4-494B-B731-10C204ACB340}">
      <dgm:prSet/>
      <dgm:spPr/>
      <dgm:t>
        <a:bodyPr/>
        <a:lstStyle/>
        <a:p>
          <a:endParaRPr lang="en-US"/>
        </a:p>
      </dgm:t>
    </dgm:pt>
    <dgm:pt modelId="{8E2939B5-1129-4923-9CB8-72C6DC1AFD7F}">
      <dgm:prSet/>
      <dgm:spPr/>
      <dgm:t>
        <a:bodyPr/>
        <a:lstStyle/>
        <a:p>
          <a:pPr>
            <a:lnSpc>
              <a:spcPct val="100000"/>
            </a:lnSpc>
          </a:pPr>
          <a:r>
            <a:rPr lang="en-US"/>
            <a:t>Methods</a:t>
          </a:r>
        </a:p>
      </dgm:t>
    </dgm:pt>
    <dgm:pt modelId="{25E115DC-AB46-4B19-BEB7-F11989E6A036}" type="parTrans" cxnId="{46426235-6C88-4329-B0BB-0989BE1D603E}">
      <dgm:prSet/>
      <dgm:spPr/>
      <dgm:t>
        <a:bodyPr/>
        <a:lstStyle/>
        <a:p>
          <a:endParaRPr lang="en-US"/>
        </a:p>
      </dgm:t>
    </dgm:pt>
    <dgm:pt modelId="{64AE6E58-A9B7-4EEB-A835-C8C13AD420E1}" type="sibTrans" cxnId="{46426235-6C88-4329-B0BB-0989BE1D603E}">
      <dgm:prSet/>
      <dgm:spPr/>
      <dgm:t>
        <a:bodyPr/>
        <a:lstStyle/>
        <a:p>
          <a:endParaRPr lang="en-US"/>
        </a:p>
      </dgm:t>
    </dgm:pt>
    <dgm:pt modelId="{2D7F78CF-35E2-41AE-969B-758A2DF29208}">
      <dgm:prSet/>
      <dgm:spPr/>
      <dgm:t>
        <a:bodyPr/>
        <a:lstStyle/>
        <a:p>
          <a:pPr>
            <a:lnSpc>
              <a:spcPct val="100000"/>
            </a:lnSpc>
          </a:pPr>
          <a:r>
            <a:rPr lang="en-US"/>
            <a:t>Results</a:t>
          </a:r>
        </a:p>
      </dgm:t>
    </dgm:pt>
    <dgm:pt modelId="{4FA289FD-B805-447A-90CA-2AB8D8B6774D}" type="parTrans" cxnId="{7E61309C-F2C4-491C-8FEE-7EAEE4893031}">
      <dgm:prSet/>
      <dgm:spPr/>
      <dgm:t>
        <a:bodyPr/>
        <a:lstStyle/>
        <a:p>
          <a:endParaRPr lang="en-US"/>
        </a:p>
      </dgm:t>
    </dgm:pt>
    <dgm:pt modelId="{EEB870BD-9C3D-4476-8EC6-DC844A382A8E}" type="sibTrans" cxnId="{7E61309C-F2C4-491C-8FEE-7EAEE4893031}">
      <dgm:prSet/>
      <dgm:spPr/>
      <dgm:t>
        <a:bodyPr/>
        <a:lstStyle/>
        <a:p>
          <a:endParaRPr lang="en-US"/>
        </a:p>
      </dgm:t>
    </dgm:pt>
    <dgm:pt modelId="{7D37F26A-87BD-4718-89BF-EAF410801880}">
      <dgm:prSet/>
      <dgm:spPr/>
      <dgm:t>
        <a:bodyPr/>
        <a:lstStyle/>
        <a:p>
          <a:pPr>
            <a:lnSpc>
              <a:spcPct val="100000"/>
            </a:lnSpc>
          </a:pPr>
          <a:r>
            <a:rPr lang="en-US"/>
            <a:t>Conclusion</a:t>
          </a:r>
        </a:p>
      </dgm:t>
    </dgm:pt>
    <dgm:pt modelId="{79923673-7A8F-4A93-8571-BD8109F49469}" type="parTrans" cxnId="{C727A337-9274-462A-8406-5D11837D9D0E}">
      <dgm:prSet/>
      <dgm:spPr/>
      <dgm:t>
        <a:bodyPr/>
        <a:lstStyle/>
        <a:p>
          <a:endParaRPr lang="en-US"/>
        </a:p>
      </dgm:t>
    </dgm:pt>
    <dgm:pt modelId="{AC04A13A-7840-4103-8659-D78C6EA9C0EE}" type="sibTrans" cxnId="{C727A337-9274-462A-8406-5D11837D9D0E}">
      <dgm:prSet/>
      <dgm:spPr/>
      <dgm:t>
        <a:bodyPr/>
        <a:lstStyle/>
        <a:p>
          <a:endParaRPr lang="en-US"/>
        </a:p>
      </dgm:t>
    </dgm:pt>
    <dgm:pt modelId="{856C7D18-E99B-49A1-8F5D-ED3E1F2C6750}" type="pres">
      <dgm:prSet presAssocID="{9D85EA0D-7CAB-489E-B92B-D8C717321FC9}" presName="root" presStyleCnt="0">
        <dgm:presLayoutVars>
          <dgm:dir/>
          <dgm:resizeHandles val="exact"/>
        </dgm:presLayoutVars>
      </dgm:prSet>
      <dgm:spPr/>
    </dgm:pt>
    <dgm:pt modelId="{CB54DD8A-039A-4541-BE28-6EEE54417A1C}" type="pres">
      <dgm:prSet presAssocID="{3C61C3BC-CE4C-4251-B9D4-DC3E4ACC17F2}" presName="compNode" presStyleCnt="0"/>
      <dgm:spPr/>
    </dgm:pt>
    <dgm:pt modelId="{B2E65EDB-DA87-41BA-B3DC-79B3BC1E62FB}" type="pres">
      <dgm:prSet presAssocID="{3C61C3BC-CE4C-4251-B9D4-DC3E4ACC17F2}" presName="bgRect" presStyleLbl="bgShp" presStyleIdx="0" presStyleCnt="4"/>
      <dgm:spPr/>
    </dgm:pt>
    <dgm:pt modelId="{33884346-55A0-41EC-8D61-B319B288A86C}" type="pres">
      <dgm:prSet presAssocID="{3C61C3BC-CE4C-4251-B9D4-DC3E4ACC17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7EBD875D-8FBA-4DA4-ADDF-A7BC79D49571}" type="pres">
      <dgm:prSet presAssocID="{3C61C3BC-CE4C-4251-B9D4-DC3E4ACC17F2}" presName="spaceRect" presStyleCnt="0"/>
      <dgm:spPr/>
    </dgm:pt>
    <dgm:pt modelId="{52327A87-67A1-4345-8915-47D89F6B0105}" type="pres">
      <dgm:prSet presAssocID="{3C61C3BC-CE4C-4251-B9D4-DC3E4ACC17F2}" presName="parTx" presStyleLbl="revTx" presStyleIdx="0" presStyleCnt="4">
        <dgm:presLayoutVars>
          <dgm:chMax val="0"/>
          <dgm:chPref val="0"/>
        </dgm:presLayoutVars>
      </dgm:prSet>
      <dgm:spPr/>
    </dgm:pt>
    <dgm:pt modelId="{FDAAF1E3-834D-46C3-B30B-A431D213A4B7}" type="pres">
      <dgm:prSet presAssocID="{48ACD750-AE5F-4E2C-9519-BCF69142846C}" presName="sibTrans" presStyleCnt="0"/>
      <dgm:spPr/>
    </dgm:pt>
    <dgm:pt modelId="{45598A52-A32B-4259-A031-2F6208DD2BD3}" type="pres">
      <dgm:prSet presAssocID="{8E2939B5-1129-4923-9CB8-72C6DC1AFD7F}" presName="compNode" presStyleCnt="0"/>
      <dgm:spPr/>
    </dgm:pt>
    <dgm:pt modelId="{8EFEBE72-7CC0-40DD-98BF-B0030FD28F11}" type="pres">
      <dgm:prSet presAssocID="{8E2939B5-1129-4923-9CB8-72C6DC1AFD7F}" presName="bgRect" presStyleLbl="bgShp" presStyleIdx="1" presStyleCnt="4"/>
      <dgm:spPr/>
    </dgm:pt>
    <dgm:pt modelId="{F9479873-2136-42AE-8806-82945DD88287}" type="pres">
      <dgm:prSet presAssocID="{8E2939B5-1129-4923-9CB8-72C6DC1AFD7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6B8F9ED4-D8C5-4AB2-898A-2D77A9197160}" type="pres">
      <dgm:prSet presAssocID="{8E2939B5-1129-4923-9CB8-72C6DC1AFD7F}" presName="spaceRect" presStyleCnt="0"/>
      <dgm:spPr/>
    </dgm:pt>
    <dgm:pt modelId="{E2D8A68D-1221-48D5-A07A-803311046753}" type="pres">
      <dgm:prSet presAssocID="{8E2939B5-1129-4923-9CB8-72C6DC1AFD7F}" presName="parTx" presStyleLbl="revTx" presStyleIdx="1" presStyleCnt="4">
        <dgm:presLayoutVars>
          <dgm:chMax val="0"/>
          <dgm:chPref val="0"/>
        </dgm:presLayoutVars>
      </dgm:prSet>
      <dgm:spPr/>
    </dgm:pt>
    <dgm:pt modelId="{E5847297-E5E0-4EBB-826F-9D744D44BF6F}" type="pres">
      <dgm:prSet presAssocID="{64AE6E58-A9B7-4EEB-A835-C8C13AD420E1}" presName="sibTrans" presStyleCnt="0"/>
      <dgm:spPr/>
    </dgm:pt>
    <dgm:pt modelId="{A8A00387-F26B-4BF7-A3B6-5F479219C71F}" type="pres">
      <dgm:prSet presAssocID="{2D7F78CF-35E2-41AE-969B-758A2DF29208}" presName="compNode" presStyleCnt="0"/>
      <dgm:spPr/>
    </dgm:pt>
    <dgm:pt modelId="{3F974F92-86D2-471C-9549-A27C849E8A46}" type="pres">
      <dgm:prSet presAssocID="{2D7F78CF-35E2-41AE-969B-758A2DF29208}" presName="bgRect" presStyleLbl="bgShp" presStyleIdx="2" presStyleCnt="4"/>
      <dgm:spPr/>
    </dgm:pt>
    <dgm:pt modelId="{CFF46FBF-DF42-483E-84A9-967EB0E6B0EE}" type="pres">
      <dgm:prSet presAssocID="{2D7F78CF-35E2-41AE-969B-758A2DF292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A5D0F44-2529-4237-B8D2-8DE87B87DB32}" type="pres">
      <dgm:prSet presAssocID="{2D7F78CF-35E2-41AE-969B-758A2DF29208}" presName="spaceRect" presStyleCnt="0"/>
      <dgm:spPr/>
    </dgm:pt>
    <dgm:pt modelId="{7D600350-483F-49AA-8170-F39BA8A825E5}" type="pres">
      <dgm:prSet presAssocID="{2D7F78CF-35E2-41AE-969B-758A2DF29208}" presName="parTx" presStyleLbl="revTx" presStyleIdx="2" presStyleCnt="4">
        <dgm:presLayoutVars>
          <dgm:chMax val="0"/>
          <dgm:chPref val="0"/>
        </dgm:presLayoutVars>
      </dgm:prSet>
      <dgm:spPr/>
    </dgm:pt>
    <dgm:pt modelId="{4D627933-4E71-4B8E-BC4F-F2D567ECCA56}" type="pres">
      <dgm:prSet presAssocID="{EEB870BD-9C3D-4476-8EC6-DC844A382A8E}" presName="sibTrans" presStyleCnt="0"/>
      <dgm:spPr/>
    </dgm:pt>
    <dgm:pt modelId="{F7112477-D6E1-4F4D-BD1B-885FACAEA82C}" type="pres">
      <dgm:prSet presAssocID="{7D37F26A-87BD-4718-89BF-EAF410801880}" presName="compNode" presStyleCnt="0"/>
      <dgm:spPr/>
    </dgm:pt>
    <dgm:pt modelId="{3585904A-B06B-47EB-903D-3CF2072C3A00}" type="pres">
      <dgm:prSet presAssocID="{7D37F26A-87BD-4718-89BF-EAF410801880}" presName="bgRect" presStyleLbl="bgShp" presStyleIdx="3" presStyleCnt="4"/>
      <dgm:spPr/>
    </dgm:pt>
    <dgm:pt modelId="{5A7A4F89-8146-4003-80E3-6663D686EFC7}" type="pres">
      <dgm:prSet presAssocID="{7D37F26A-87BD-4718-89BF-EAF4108018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9DECCC73-63EF-48FC-84F8-0C11ED9430E7}" type="pres">
      <dgm:prSet presAssocID="{7D37F26A-87BD-4718-89BF-EAF410801880}" presName="spaceRect" presStyleCnt="0"/>
      <dgm:spPr/>
    </dgm:pt>
    <dgm:pt modelId="{94310FDB-E2D4-4F69-8668-BE1A9BB0508E}" type="pres">
      <dgm:prSet presAssocID="{7D37F26A-87BD-4718-89BF-EAF410801880}" presName="parTx" presStyleLbl="revTx" presStyleIdx="3" presStyleCnt="4">
        <dgm:presLayoutVars>
          <dgm:chMax val="0"/>
          <dgm:chPref val="0"/>
        </dgm:presLayoutVars>
      </dgm:prSet>
      <dgm:spPr/>
    </dgm:pt>
  </dgm:ptLst>
  <dgm:cxnLst>
    <dgm:cxn modelId="{46426235-6C88-4329-B0BB-0989BE1D603E}" srcId="{9D85EA0D-7CAB-489E-B92B-D8C717321FC9}" destId="{8E2939B5-1129-4923-9CB8-72C6DC1AFD7F}" srcOrd="1" destOrd="0" parTransId="{25E115DC-AB46-4B19-BEB7-F11989E6A036}" sibTransId="{64AE6E58-A9B7-4EEB-A835-C8C13AD420E1}"/>
    <dgm:cxn modelId="{C727A337-9274-462A-8406-5D11837D9D0E}" srcId="{9D85EA0D-7CAB-489E-B92B-D8C717321FC9}" destId="{7D37F26A-87BD-4718-89BF-EAF410801880}" srcOrd="3" destOrd="0" parTransId="{79923673-7A8F-4A93-8571-BD8109F49469}" sibTransId="{AC04A13A-7840-4103-8659-D78C6EA9C0EE}"/>
    <dgm:cxn modelId="{9EBCD938-2F57-E24E-B4A5-91A0C60BD641}" type="presOf" srcId="{7D37F26A-87BD-4718-89BF-EAF410801880}" destId="{94310FDB-E2D4-4F69-8668-BE1A9BB0508E}" srcOrd="0" destOrd="0" presId="urn:microsoft.com/office/officeart/2018/2/layout/IconVerticalSolidList"/>
    <dgm:cxn modelId="{B99BA93B-43A5-6548-B953-4C36B841698F}" type="presOf" srcId="{8E2939B5-1129-4923-9CB8-72C6DC1AFD7F}" destId="{E2D8A68D-1221-48D5-A07A-803311046753}" srcOrd="0" destOrd="0" presId="urn:microsoft.com/office/officeart/2018/2/layout/IconVerticalSolidList"/>
    <dgm:cxn modelId="{C91DE859-7FD4-494B-B731-10C204ACB340}" srcId="{9D85EA0D-7CAB-489E-B92B-D8C717321FC9}" destId="{3C61C3BC-CE4C-4251-B9D4-DC3E4ACC17F2}" srcOrd="0" destOrd="0" parTransId="{ACA2763B-D708-4184-9003-A5104932DC9A}" sibTransId="{48ACD750-AE5F-4E2C-9519-BCF69142846C}"/>
    <dgm:cxn modelId="{0ECF185A-A9FD-F24A-A7EC-5912229B7C0B}" type="presOf" srcId="{3C61C3BC-CE4C-4251-B9D4-DC3E4ACC17F2}" destId="{52327A87-67A1-4345-8915-47D89F6B0105}" srcOrd="0" destOrd="0" presId="urn:microsoft.com/office/officeart/2018/2/layout/IconVerticalSolidList"/>
    <dgm:cxn modelId="{E765B989-162E-244F-8840-3D36AE9136C5}" type="presOf" srcId="{2D7F78CF-35E2-41AE-969B-758A2DF29208}" destId="{7D600350-483F-49AA-8170-F39BA8A825E5}" srcOrd="0" destOrd="0" presId="urn:microsoft.com/office/officeart/2018/2/layout/IconVerticalSolidList"/>
    <dgm:cxn modelId="{7E61309C-F2C4-491C-8FEE-7EAEE4893031}" srcId="{9D85EA0D-7CAB-489E-B92B-D8C717321FC9}" destId="{2D7F78CF-35E2-41AE-969B-758A2DF29208}" srcOrd="2" destOrd="0" parTransId="{4FA289FD-B805-447A-90CA-2AB8D8B6774D}" sibTransId="{EEB870BD-9C3D-4476-8EC6-DC844A382A8E}"/>
    <dgm:cxn modelId="{30EEC5D4-9299-C24C-8C93-FDBC7782798B}" type="presOf" srcId="{9D85EA0D-7CAB-489E-B92B-D8C717321FC9}" destId="{856C7D18-E99B-49A1-8F5D-ED3E1F2C6750}" srcOrd="0" destOrd="0" presId="urn:microsoft.com/office/officeart/2018/2/layout/IconVerticalSolidList"/>
    <dgm:cxn modelId="{6CC5514B-7FD7-A24E-8D6A-E30F9381E79B}" type="presParOf" srcId="{856C7D18-E99B-49A1-8F5D-ED3E1F2C6750}" destId="{CB54DD8A-039A-4541-BE28-6EEE54417A1C}" srcOrd="0" destOrd="0" presId="urn:microsoft.com/office/officeart/2018/2/layout/IconVerticalSolidList"/>
    <dgm:cxn modelId="{676EBB32-FEBE-5841-B4D8-45961AD0C2A2}" type="presParOf" srcId="{CB54DD8A-039A-4541-BE28-6EEE54417A1C}" destId="{B2E65EDB-DA87-41BA-B3DC-79B3BC1E62FB}" srcOrd="0" destOrd="0" presId="urn:microsoft.com/office/officeart/2018/2/layout/IconVerticalSolidList"/>
    <dgm:cxn modelId="{F3884078-82C9-E644-A1E7-824BAA260F9E}" type="presParOf" srcId="{CB54DD8A-039A-4541-BE28-6EEE54417A1C}" destId="{33884346-55A0-41EC-8D61-B319B288A86C}" srcOrd="1" destOrd="0" presId="urn:microsoft.com/office/officeart/2018/2/layout/IconVerticalSolidList"/>
    <dgm:cxn modelId="{B1253470-C3B6-9D4B-8EE1-EC04A2FDC181}" type="presParOf" srcId="{CB54DD8A-039A-4541-BE28-6EEE54417A1C}" destId="{7EBD875D-8FBA-4DA4-ADDF-A7BC79D49571}" srcOrd="2" destOrd="0" presId="urn:microsoft.com/office/officeart/2018/2/layout/IconVerticalSolidList"/>
    <dgm:cxn modelId="{A7EA0D39-8675-AB41-AD1E-36A6A7D7FA94}" type="presParOf" srcId="{CB54DD8A-039A-4541-BE28-6EEE54417A1C}" destId="{52327A87-67A1-4345-8915-47D89F6B0105}" srcOrd="3" destOrd="0" presId="urn:microsoft.com/office/officeart/2018/2/layout/IconVerticalSolidList"/>
    <dgm:cxn modelId="{3F4C24EE-8CB2-134A-A058-5D01CDB205CD}" type="presParOf" srcId="{856C7D18-E99B-49A1-8F5D-ED3E1F2C6750}" destId="{FDAAF1E3-834D-46C3-B30B-A431D213A4B7}" srcOrd="1" destOrd="0" presId="urn:microsoft.com/office/officeart/2018/2/layout/IconVerticalSolidList"/>
    <dgm:cxn modelId="{CEAE9ED9-4F91-E24D-84B1-9EECBD114015}" type="presParOf" srcId="{856C7D18-E99B-49A1-8F5D-ED3E1F2C6750}" destId="{45598A52-A32B-4259-A031-2F6208DD2BD3}" srcOrd="2" destOrd="0" presId="urn:microsoft.com/office/officeart/2018/2/layout/IconVerticalSolidList"/>
    <dgm:cxn modelId="{55BC6CF2-CDC0-C54F-AAB8-528EAB5E56C4}" type="presParOf" srcId="{45598A52-A32B-4259-A031-2F6208DD2BD3}" destId="{8EFEBE72-7CC0-40DD-98BF-B0030FD28F11}" srcOrd="0" destOrd="0" presId="urn:microsoft.com/office/officeart/2018/2/layout/IconVerticalSolidList"/>
    <dgm:cxn modelId="{4DA96C79-CA96-EC48-9EE6-08ADFE3D6CF7}" type="presParOf" srcId="{45598A52-A32B-4259-A031-2F6208DD2BD3}" destId="{F9479873-2136-42AE-8806-82945DD88287}" srcOrd="1" destOrd="0" presId="urn:microsoft.com/office/officeart/2018/2/layout/IconVerticalSolidList"/>
    <dgm:cxn modelId="{3B94CCC6-A5A7-754C-AA4C-1F3CCCB209E6}" type="presParOf" srcId="{45598A52-A32B-4259-A031-2F6208DD2BD3}" destId="{6B8F9ED4-D8C5-4AB2-898A-2D77A9197160}" srcOrd="2" destOrd="0" presId="urn:microsoft.com/office/officeart/2018/2/layout/IconVerticalSolidList"/>
    <dgm:cxn modelId="{5B2AA69E-66A5-5D4C-940A-504DFE272843}" type="presParOf" srcId="{45598A52-A32B-4259-A031-2F6208DD2BD3}" destId="{E2D8A68D-1221-48D5-A07A-803311046753}" srcOrd="3" destOrd="0" presId="urn:microsoft.com/office/officeart/2018/2/layout/IconVerticalSolidList"/>
    <dgm:cxn modelId="{35778EAB-C314-0847-88A4-DF3980306305}" type="presParOf" srcId="{856C7D18-E99B-49A1-8F5D-ED3E1F2C6750}" destId="{E5847297-E5E0-4EBB-826F-9D744D44BF6F}" srcOrd="3" destOrd="0" presId="urn:microsoft.com/office/officeart/2018/2/layout/IconVerticalSolidList"/>
    <dgm:cxn modelId="{585BCB56-9AB5-4647-B0C4-C7291ECFDB96}" type="presParOf" srcId="{856C7D18-E99B-49A1-8F5D-ED3E1F2C6750}" destId="{A8A00387-F26B-4BF7-A3B6-5F479219C71F}" srcOrd="4" destOrd="0" presId="urn:microsoft.com/office/officeart/2018/2/layout/IconVerticalSolidList"/>
    <dgm:cxn modelId="{AE5DFC8B-4F37-3A48-B984-C572F94D4B0F}" type="presParOf" srcId="{A8A00387-F26B-4BF7-A3B6-5F479219C71F}" destId="{3F974F92-86D2-471C-9549-A27C849E8A46}" srcOrd="0" destOrd="0" presId="urn:microsoft.com/office/officeart/2018/2/layout/IconVerticalSolidList"/>
    <dgm:cxn modelId="{71DA4788-0D2A-684B-8473-32BC1165CBAC}" type="presParOf" srcId="{A8A00387-F26B-4BF7-A3B6-5F479219C71F}" destId="{CFF46FBF-DF42-483E-84A9-967EB0E6B0EE}" srcOrd="1" destOrd="0" presId="urn:microsoft.com/office/officeart/2018/2/layout/IconVerticalSolidList"/>
    <dgm:cxn modelId="{F8737F49-0761-5C4E-BF01-3DEF6544EFF1}" type="presParOf" srcId="{A8A00387-F26B-4BF7-A3B6-5F479219C71F}" destId="{4A5D0F44-2529-4237-B8D2-8DE87B87DB32}" srcOrd="2" destOrd="0" presId="urn:microsoft.com/office/officeart/2018/2/layout/IconVerticalSolidList"/>
    <dgm:cxn modelId="{34040623-55B0-FC4C-BA9B-99A00863E662}" type="presParOf" srcId="{A8A00387-F26B-4BF7-A3B6-5F479219C71F}" destId="{7D600350-483F-49AA-8170-F39BA8A825E5}" srcOrd="3" destOrd="0" presId="urn:microsoft.com/office/officeart/2018/2/layout/IconVerticalSolidList"/>
    <dgm:cxn modelId="{8745CFE9-7813-EF4A-BF09-B3C9B4F8D0C5}" type="presParOf" srcId="{856C7D18-E99B-49A1-8F5D-ED3E1F2C6750}" destId="{4D627933-4E71-4B8E-BC4F-F2D567ECCA56}" srcOrd="5" destOrd="0" presId="urn:microsoft.com/office/officeart/2018/2/layout/IconVerticalSolidList"/>
    <dgm:cxn modelId="{7183F0D7-6027-D843-9B03-4975A96D8567}" type="presParOf" srcId="{856C7D18-E99B-49A1-8F5D-ED3E1F2C6750}" destId="{F7112477-D6E1-4F4D-BD1B-885FACAEA82C}" srcOrd="6" destOrd="0" presId="urn:microsoft.com/office/officeart/2018/2/layout/IconVerticalSolidList"/>
    <dgm:cxn modelId="{941CF7A3-6CDF-B945-B0A3-862FCB6C3FC2}" type="presParOf" srcId="{F7112477-D6E1-4F4D-BD1B-885FACAEA82C}" destId="{3585904A-B06B-47EB-903D-3CF2072C3A00}" srcOrd="0" destOrd="0" presId="urn:microsoft.com/office/officeart/2018/2/layout/IconVerticalSolidList"/>
    <dgm:cxn modelId="{1071909F-1663-CD47-AB16-10BC44052D78}" type="presParOf" srcId="{F7112477-D6E1-4F4D-BD1B-885FACAEA82C}" destId="{5A7A4F89-8146-4003-80E3-6663D686EFC7}" srcOrd="1" destOrd="0" presId="urn:microsoft.com/office/officeart/2018/2/layout/IconVerticalSolidList"/>
    <dgm:cxn modelId="{84EA03A4-A874-C14D-8041-6BF3FABF5654}" type="presParOf" srcId="{F7112477-D6E1-4F4D-BD1B-885FACAEA82C}" destId="{9DECCC73-63EF-48FC-84F8-0C11ED9430E7}" srcOrd="2" destOrd="0" presId="urn:microsoft.com/office/officeart/2018/2/layout/IconVerticalSolidList"/>
    <dgm:cxn modelId="{5E506374-45B0-BD46-926F-D16B916F7977}" type="presParOf" srcId="{F7112477-D6E1-4F4D-BD1B-885FACAEA82C}" destId="{94310FDB-E2D4-4F69-8668-BE1A9BB0508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70F8B2-09F0-4E03-A332-C7524B3705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CA"/>
        </a:p>
      </dgm:t>
    </dgm:pt>
    <dgm:pt modelId="{CDC7C3E6-420F-453D-AE97-D92ACB3F353A}">
      <dgm:prSet phldrT="[Text]"/>
      <dgm:spPr>
        <a:solidFill>
          <a:schemeClr val="bg2"/>
        </a:solidFill>
      </dgm:spPr>
      <dgm:t>
        <a:bodyPr/>
        <a:lstStyle/>
        <a:p>
          <a:r>
            <a:rPr lang="en-CA" dirty="0"/>
            <a:t>Random sampling</a:t>
          </a:r>
        </a:p>
      </dgm:t>
    </dgm:pt>
    <dgm:pt modelId="{56CB11B6-B519-4241-B041-FAA408D5E03F}" type="parTrans" cxnId="{1C7A0C34-742D-4238-B5EC-F593620EC3FC}">
      <dgm:prSet/>
      <dgm:spPr/>
      <dgm:t>
        <a:bodyPr/>
        <a:lstStyle/>
        <a:p>
          <a:endParaRPr lang="en-CA"/>
        </a:p>
      </dgm:t>
    </dgm:pt>
    <dgm:pt modelId="{08B9F884-C59E-4DFA-802E-9CDAE0A960D8}" type="sibTrans" cxnId="{1C7A0C34-742D-4238-B5EC-F593620EC3FC}">
      <dgm:prSet/>
      <dgm:spPr/>
      <dgm:t>
        <a:bodyPr/>
        <a:lstStyle/>
        <a:p>
          <a:endParaRPr lang="en-CA"/>
        </a:p>
      </dgm:t>
    </dgm:pt>
    <dgm:pt modelId="{5D350B68-0C8B-4955-8342-8AD0D0AA4C15}">
      <dgm:prSet phldrT="[Text]" custT="1"/>
      <dgm:spPr/>
      <dgm:t>
        <a:bodyPr/>
        <a:lstStyle/>
        <a:p>
          <a:r>
            <a:rPr lang="en-CA" sz="2400" dirty="0"/>
            <a:t>Randomly select </a:t>
          </a:r>
          <a:r>
            <a:rPr lang="en-CA" sz="2400" i="1" dirty="0"/>
            <a:t>N </a:t>
          </a:r>
          <a:r>
            <a:rPr lang="en-CA" sz="2400" i="0" dirty="0"/>
            <a:t>sequences from all sequence data available</a:t>
          </a:r>
          <a:endParaRPr lang="en-CA" sz="2400" i="1" dirty="0"/>
        </a:p>
      </dgm:t>
    </dgm:pt>
    <dgm:pt modelId="{76CEBE65-5DB5-47E2-8043-51E1ED90B09A}" type="parTrans" cxnId="{673B5E09-69A8-423F-9317-E7B581A35038}">
      <dgm:prSet/>
      <dgm:spPr/>
      <dgm:t>
        <a:bodyPr/>
        <a:lstStyle/>
        <a:p>
          <a:endParaRPr lang="en-CA"/>
        </a:p>
      </dgm:t>
    </dgm:pt>
    <dgm:pt modelId="{6EAC78AD-25A0-4423-8FC5-5A3D0E6446B6}" type="sibTrans" cxnId="{673B5E09-69A8-423F-9317-E7B581A35038}">
      <dgm:prSet/>
      <dgm:spPr/>
      <dgm:t>
        <a:bodyPr/>
        <a:lstStyle/>
        <a:p>
          <a:endParaRPr lang="en-CA"/>
        </a:p>
      </dgm:t>
    </dgm:pt>
    <dgm:pt modelId="{853E61E0-DD67-4368-AD58-57DA976783A7}">
      <dgm:prSet phldrT="[Text]"/>
      <dgm:spPr/>
      <dgm:t>
        <a:bodyPr/>
        <a:lstStyle/>
        <a:p>
          <a:r>
            <a:rPr lang="en-CA" dirty="0"/>
            <a:t>Weighted sampling</a:t>
          </a:r>
        </a:p>
      </dgm:t>
    </dgm:pt>
    <dgm:pt modelId="{B49F6513-CB9A-45A6-8605-2DF86E2476D5}" type="parTrans" cxnId="{51CE6C1D-762A-4A2B-A44E-CD50E24C6C1C}">
      <dgm:prSet/>
      <dgm:spPr/>
      <dgm:t>
        <a:bodyPr/>
        <a:lstStyle/>
        <a:p>
          <a:endParaRPr lang="en-CA"/>
        </a:p>
      </dgm:t>
    </dgm:pt>
    <dgm:pt modelId="{2730A294-F7BC-4426-923F-AAEC685C0A5B}" type="sibTrans" cxnId="{51CE6C1D-762A-4A2B-A44E-CD50E24C6C1C}">
      <dgm:prSet/>
      <dgm:spPr/>
      <dgm:t>
        <a:bodyPr/>
        <a:lstStyle/>
        <a:p>
          <a:endParaRPr lang="en-CA"/>
        </a:p>
      </dgm:t>
    </dgm:pt>
    <dgm:pt modelId="{6CF45157-9583-4501-B291-080C257C1E14}">
      <dgm:prSet phldrT="[Text]" custT="1"/>
      <dgm:spPr/>
      <dgm:t>
        <a:bodyPr/>
        <a:lstStyle/>
        <a:p>
          <a:r>
            <a:rPr lang="en-CA" sz="2400" dirty="0"/>
            <a:t>Select </a:t>
          </a:r>
          <a:r>
            <a:rPr lang="en-CA" sz="2400" i="1" dirty="0"/>
            <a:t>N </a:t>
          </a:r>
          <a:r>
            <a:rPr lang="en-CA" sz="2400" i="0" dirty="0"/>
            <a:t>sequences from each country in each month based on SARS-CoV-2 prevalence</a:t>
          </a:r>
          <a:endParaRPr lang="en-CA" sz="2400" dirty="0"/>
        </a:p>
      </dgm:t>
    </dgm:pt>
    <dgm:pt modelId="{A1170583-2DE0-4B6F-89CC-4A216EA14AC4}" type="parTrans" cxnId="{E414819F-C058-44E5-B3EA-931E85385D54}">
      <dgm:prSet/>
      <dgm:spPr/>
      <dgm:t>
        <a:bodyPr/>
        <a:lstStyle/>
        <a:p>
          <a:endParaRPr lang="en-CA"/>
        </a:p>
      </dgm:t>
    </dgm:pt>
    <dgm:pt modelId="{E5283DDB-E904-4BEF-99B7-272025D4BEDD}" type="sibTrans" cxnId="{E414819F-C058-44E5-B3EA-931E85385D54}">
      <dgm:prSet/>
      <dgm:spPr/>
      <dgm:t>
        <a:bodyPr/>
        <a:lstStyle/>
        <a:p>
          <a:endParaRPr lang="en-CA"/>
        </a:p>
      </dgm:t>
    </dgm:pt>
    <dgm:pt modelId="{A848E16A-A4BB-4579-831B-3109F467E596}">
      <dgm:prSet phldrT="[Text]" custT="1"/>
      <dgm:spPr/>
      <dgm:t>
        <a:bodyPr/>
        <a:lstStyle/>
        <a:p>
          <a:r>
            <a:rPr lang="en-CA" sz="2400" dirty="0"/>
            <a:t>Prevalence estimated with IHME mean estimates</a:t>
          </a:r>
        </a:p>
      </dgm:t>
    </dgm:pt>
    <dgm:pt modelId="{16503925-3DE5-4964-93DD-A670F32E208A}" type="parTrans" cxnId="{93A109E3-8E44-4A6F-BB3D-5B94966BD0D5}">
      <dgm:prSet/>
      <dgm:spPr/>
      <dgm:t>
        <a:bodyPr/>
        <a:lstStyle/>
        <a:p>
          <a:endParaRPr lang="en-CA"/>
        </a:p>
      </dgm:t>
    </dgm:pt>
    <dgm:pt modelId="{174D3156-8647-4C22-B145-64A52100B620}" type="sibTrans" cxnId="{93A109E3-8E44-4A6F-BB3D-5B94966BD0D5}">
      <dgm:prSet/>
      <dgm:spPr/>
      <dgm:t>
        <a:bodyPr/>
        <a:lstStyle/>
        <a:p>
          <a:endParaRPr lang="en-CA"/>
        </a:p>
      </dgm:t>
    </dgm:pt>
    <dgm:pt modelId="{434C60E1-955E-4659-8935-2B588FEFE59E}" type="pres">
      <dgm:prSet presAssocID="{5870F8B2-09F0-4E03-A332-C7524B3705C5}" presName="linear" presStyleCnt="0">
        <dgm:presLayoutVars>
          <dgm:dir/>
          <dgm:animLvl val="lvl"/>
          <dgm:resizeHandles val="exact"/>
        </dgm:presLayoutVars>
      </dgm:prSet>
      <dgm:spPr/>
    </dgm:pt>
    <dgm:pt modelId="{66788F0B-5438-411C-AE6C-A28EE367B7A4}" type="pres">
      <dgm:prSet presAssocID="{CDC7C3E6-420F-453D-AE97-D92ACB3F353A}" presName="parentLin" presStyleCnt="0"/>
      <dgm:spPr/>
    </dgm:pt>
    <dgm:pt modelId="{ABBF93AB-32FF-40A5-952D-8DDFAB1FC09F}" type="pres">
      <dgm:prSet presAssocID="{CDC7C3E6-420F-453D-AE97-D92ACB3F353A}" presName="parentLeftMargin" presStyleLbl="node1" presStyleIdx="0" presStyleCnt="2"/>
      <dgm:spPr/>
    </dgm:pt>
    <dgm:pt modelId="{0A1B23A6-4847-4545-A4D0-00CF6022F4D8}" type="pres">
      <dgm:prSet presAssocID="{CDC7C3E6-420F-453D-AE97-D92ACB3F353A}" presName="parentText" presStyleLbl="node1" presStyleIdx="0" presStyleCnt="2">
        <dgm:presLayoutVars>
          <dgm:chMax val="0"/>
          <dgm:bulletEnabled val="1"/>
        </dgm:presLayoutVars>
      </dgm:prSet>
      <dgm:spPr/>
    </dgm:pt>
    <dgm:pt modelId="{6D9D68EA-D7B1-40EF-B590-D31BB33BBB7E}" type="pres">
      <dgm:prSet presAssocID="{CDC7C3E6-420F-453D-AE97-D92ACB3F353A}" presName="negativeSpace" presStyleCnt="0"/>
      <dgm:spPr/>
    </dgm:pt>
    <dgm:pt modelId="{7AAAE664-53E4-40A1-BE45-D2921C979AE5}" type="pres">
      <dgm:prSet presAssocID="{CDC7C3E6-420F-453D-AE97-D92ACB3F353A}" presName="childText" presStyleLbl="conFgAcc1" presStyleIdx="0" presStyleCnt="2">
        <dgm:presLayoutVars>
          <dgm:bulletEnabled val="1"/>
        </dgm:presLayoutVars>
      </dgm:prSet>
      <dgm:spPr/>
    </dgm:pt>
    <dgm:pt modelId="{E3E261BC-14FB-4670-81D0-BB7066F21A39}" type="pres">
      <dgm:prSet presAssocID="{08B9F884-C59E-4DFA-802E-9CDAE0A960D8}" presName="spaceBetweenRectangles" presStyleCnt="0"/>
      <dgm:spPr/>
    </dgm:pt>
    <dgm:pt modelId="{0BEF6ECF-B8DF-4145-A023-E7189ECFAFD0}" type="pres">
      <dgm:prSet presAssocID="{853E61E0-DD67-4368-AD58-57DA976783A7}" presName="parentLin" presStyleCnt="0"/>
      <dgm:spPr/>
    </dgm:pt>
    <dgm:pt modelId="{9BA7476D-18FC-48BC-8139-665E5F19E98B}" type="pres">
      <dgm:prSet presAssocID="{853E61E0-DD67-4368-AD58-57DA976783A7}" presName="parentLeftMargin" presStyleLbl="node1" presStyleIdx="0" presStyleCnt="2"/>
      <dgm:spPr/>
    </dgm:pt>
    <dgm:pt modelId="{CE6FE991-7452-4C0C-A0B5-E0DCADFF5888}" type="pres">
      <dgm:prSet presAssocID="{853E61E0-DD67-4368-AD58-57DA976783A7}" presName="parentText" presStyleLbl="node1" presStyleIdx="1" presStyleCnt="2">
        <dgm:presLayoutVars>
          <dgm:chMax val="0"/>
          <dgm:bulletEnabled val="1"/>
        </dgm:presLayoutVars>
      </dgm:prSet>
      <dgm:spPr/>
    </dgm:pt>
    <dgm:pt modelId="{B9032FFE-AD73-460C-97BF-A9AEA80603EE}" type="pres">
      <dgm:prSet presAssocID="{853E61E0-DD67-4368-AD58-57DA976783A7}" presName="negativeSpace" presStyleCnt="0"/>
      <dgm:spPr/>
    </dgm:pt>
    <dgm:pt modelId="{C010335C-C574-4115-9486-C1AEF71E8AF2}" type="pres">
      <dgm:prSet presAssocID="{853E61E0-DD67-4368-AD58-57DA976783A7}" presName="childText" presStyleLbl="conFgAcc1" presStyleIdx="1" presStyleCnt="2">
        <dgm:presLayoutVars>
          <dgm:bulletEnabled val="1"/>
        </dgm:presLayoutVars>
      </dgm:prSet>
      <dgm:spPr/>
    </dgm:pt>
  </dgm:ptLst>
  <dgm:cxnLst>
    <dgm:cxn modelId="{673B5E09-69A8-423F-9317-E7B581A35038}" srcId="{CDC7C3E6-420F-453D-AE97-D92ACB3F353A}" destId="{5D350B68-0C8B-4955-8342-8AD0D0AA4C15}" srcOrd="0" destOrd="0" parTransId="{76CEBE65-5DB5-47E2-8043-51E1ED90B09A}" sibTransId="{6EAC78AD-25A0-4423-8FC5-5A3D0E6446B6}"/>
    <dgm:cxn modelId="{DAFF6910-BF93-400D-8ED5-D99AA1D30D36}" type="presOf" srcId="{853E61E0-DD67-4368-AD58-57DA976783A7}" destId="{9BA7476D-18FC-48BC-8139-665E5F19E98B}" srcOrd="0" destOrd="0" presId="urn:microsoft.com/office/officeart/2005/8/layout/list1"/>
    <dgm:cxn modelId="{51CE6C1D-762A-4A2B-A44E-CD50E24C6C1C}" srcId="{5870F8B2-09F0-4E03-A332-C7524B3705C5}" destId="{853E61E0-DD67-4368-AD58-57DA976783A7}" srcOrd="1" destOrd="0" parTransId="{B49F6513-CB9A-45A6-8605-2DF86E2476D5}" sibTransId="{2730A294-F7BC-4426-923F-AAEC685C0A5B}"/>
    <dgm:cxn modelId="{1C7A0C34-742D-4238-B5EC-F593620EC3FC}" srcId="{5870F8B2-09F0-4E03-A332-C7524B3705C5}" destId="{CDC7C3E6-420F-453D-AE97-D92ACB3F353A}" srcOrd="0" destOrd="0" parTransId="{56CB11B6-B519-4241-B041-FAA408D5E03F}" sibTransId="{08B9F884-C59E-4DFA-802E-9CDAE0A960D8}"/>
    <dgm:cxn modelId="{7B50C45B-C405-472B-B2F0-841B612A16AA}" type="presOf" srcId="{5D350B68-0C8B-4955-8342-8AD0D0AA4C15}" destId="{7AAAE664-53E4-40A1-BE45-D2921C979AE5}" srcOrd="0" destOrd="0" presId="urn:microsoft.com/office/officeart/2005/8/layout/list1"/>
    <dgm:cxn modelId="{5B678D42-4FD2-4CF5-8635-0F4BC19E8DF0}" type="presOf" srcId="{CDC7C3E6-420F-453D-AE97-D92ACB3F353A}" destId="{ABBF93AB-32FF-40A5-952D-8DDFAB1FC09F}" srcOrd="0" destOrd="0" presId="urn:microsoft.com/office/officeart/2005/8/layout/list1"/>
    <dgm:cxn modelId="{E9C9479C-3A88-4FC6-9B6C-FF906A8B4FE5}" type="presOf" srcId="{5870F8B2-09F0-4E03-A332-C7524B3705C5}" destId="{434C60E1-955E-4659-8935-2B588FEFE59E}" srcOrd="0" destOrd="0" presId="urn:microsoft.com/office/officeart/2005/8/layout/list1"/>
    <dgm:cxn modelId="{E414819F-C058-44E5-B3EA-931E85385D54}" srcId="{853E61E0-DD67-4368-AD58-57DA976783A7}" destId="{6CF45157-9583-4501-B291-080C257C1E14}" srcOrd="0" destOrd="0" parTransId="{A1170583-2DE0-4B6F-89CC-4A216EA14AC4}" sibTransId="{E5283DDB-E904-4BEF-99B7-272025D4BEDD}"/>
    <dgm:cxn modelId="{2DE2C8B2-9EB1-40B3-B9AD-D126E3BCB188}" type="presOf" srcId="{CDC7C3E6-420F-453D-AE97-D92ACB3F353A}" destId="{0A1B23A6-4847-4545-A4D0-00CF6022F4D8}" srcOrd="1" destOrd="0" presId="urn:microsoft.com/office/officeart/2005/8/layout/list1"/>
    <dgm:cxn modelId="{000DCFB3-0954-4A9B-9443-81964534DBCE}" type="presOf" srcId="{853E61E0-DD67-4368-AD58-57DA976783A7}" destId="{CE6FE991-7452-4C0C-A0B5-E0DCADFF5888}" srcOrd="1" destOrd="0" presId="urn:microsoft.com/office/officeart/2005/8/layout/list1"/>
    <dgm:cxn modelId="{FEB340B5-ECB4-4E0D-96AB-899B8E64877B}" type="presOf" srcId="{A848E16A-A4BB-4579-831B-3109F467E596}" destId="{C010335C-C574-4115-9486-C1AEF71E8AF2}" srcOrd="0" destOrd="1" presId="urn:microsoft.com/office/officeart/2005/8/layout/list1"/>
    <dgm:cxn modelId="{3433B5DF-82F1-4800-A964-5BF4683924C9}" type="presOf" srcId="{6CF45157-9583-4501-B291-080C257C1E14}" destId="{C010335C-C574-4115-9486-C1AEF71E8AF2}" srcOrd="0" destOrd="0" presId="urn:microsoft.com/office/officeart/2005/8/layout/list1"/>
    <dgm:cxn modelId="{93A109E3-8E44-4A6F-BB3D-5B94966BD0D5}" srcId="{853E61E0-DD67-4368-AD58-57DA976783A7}" destId="{A848E16A-A4BB-4579-831B-3109F467E596}" srcOrd="1" destOrd="0" parTransId="{16503925-3DE5-4964-93DD-A670F32E208A}" sibTransId="{174D3156-8647-4C22-B145-64A52100B620}"/>
    <dgm:cxn modelId="{9324B5E2-91EA-4E38-B163-4A65978BF7DD}" type="presParOf" srcId="{434C60E1-955E-4659-8935-2B588FEFE59E}" destId="{66788F0B-5438-411C-AE6C-A28EE367B7A4}" srcOrd="0" destOrd="0" presId="urn:microsoft.com/office/officeart/2005/8/layout/list1"/>
    <dgm:cxn modelId="{0001010D-3723-44DF-A20C-02EF3870BA45}" type="presParOf" srcId="{66788F0B-5438-411C-AE6C-A28EE367B7A4}" destId="{ABBF93AB-32FF-40A5-952D-8DDFAB1FC09F}" srcOrd="0" destOrd="0" presId="urn:microsoft.com/office/officeart/2005/8/layout/list1"/>
    <dgm:cxn modelId="{7F790CFE-FAE3-4660-978E-5A07B08C6BAC}" type="presParOf" srcId="{66788F0B-5438-411C-AE6C-A28EE367B7A4}" destId="{0A1B23A6-4847-4545-A4D0-00CF6022F4D8}" srcOrd="1" destOrd="0" presId="urn:microsoft.com/office/officeart/2005/8/layout/list1"/>
    <dgm:cxn modelId="{166BEAC9-B3B8-408F-90AC-E7BD8749F709}" type="presParOf" srcId="{434C60E1-955E-4659-8935-2B588FEFE59E}" destId="{6D9D68EA-D7B1-40EF-B590-D31BB33BBB7E}" srcOrd="1" destOrd="0" presId="urn:microsoft.com/office/officeart/2005/8/layout/list1"/>
    <dgm:cxn modelId="{5D87BC5D-B788-4AD7-A194-7F85494E9FA1}" type="presParOf" srcId="{434C60E1-955E-4659-8935-2B588FEFE59E}" destId="{7AAAE664-53E4-40A1-BE45-D2921C979AE5}" srcOrd="2" destOrd="0" presId="urn:microsoft.com/office/officeart/2005/8/layout/list1"/>
    <dgm:cxn modelId="{F3BD8052-6EFC-4900-8291-F54E2A7EF2D8}" type="presParOf" srcId="{434C60E1-955E-4659-8935-2B588FEFE59E}" destId="{E3E261BC-14FB-4670-81D0-BB7066F21A39}" srcOrd="3" destOrd="0" presId="urn:microsoft.com/office/officeart/2005/8/layout/list1"/>
    <dgm:cxn modelId="{84C3BEA3-1F7B-4C16-9219-2A3A2D0DBC97}" type="presParOf" srcId="{434C60E1-955E-4659-8935-2B588FEFE59E}" destId="{0BEF6ECF-B8DF-4145-A023-E7189ECFAFD0}" srcOrd="4" destOrd="0" presId="urn:microsoft.com/office/officeart/2005/8/layout/list1"/>
    <dgm:cxn modelId="{1F528325-25AC-441A-B751-BF68DA95E953}" type="presParOf" srcId="{0BEF6ECF-B8DF-4145-A023-E7189ECFAFD0}" destId="{9BA7476D-18FC-48BC-8139-665E5F19E98B}" srcOrd="0" destOrd="0" presId="urn:microsoft.com/office/officeart/2005/8/layout/list1"/>
    <dgm:cxn modelId="{4FC5B526-7DCF-4C75-8786-ACB233DB526E}" type="presParOf" srcId="{0BEF6ECF-B8DF-4145-A023-E7189ECFAFD0}" destId="{CE6FE991-7452-4C0C-A0B5-E0DCADFF5888}" srcOrd="1" destOrd="0" presId="urn:microsoft.com/office/officeart/2005/8/layout/list1"/>
    <dgm:cxn modelId="{A31F5FFF-6287-47CF-BAFA-DFAC7202E618}" type="presParOf" srcId="{434C60E1-955E-4659-8935-2B588FEFE59E}" destId="{B9032FFE-AD73-460C-97BF-A9AEA80603EE}" srcOrd="5" destOrd="0" presId="urn:microsoft.com/office/officeart/2005/8/layout/list1"/>
    <dgm:cxn modelId="{13C8214C-D74E-44AA-A52D-5F65B5077F41}" type="presParOf" srcId="{434C60E1-955E-4659-8935-2B588FEFE59E}" destId="{C010335C-C574-4115-9486-C1AEF71E8AF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65EDB-DA87-41BA-B3DC-79B3BC1E62FB}">
      <dsp:nvSpPr>
        <dsp:cNvPr id="0" name=""/>
        <dsp:cNvSpPr/>
      </dsp:nvSpPr>
      <dsp:spPr>
        <a:xfrm>
          <a:off x="0" y="2476"/>
          <a:ext cx="6937735" cy="1254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84346-55A0-41EC-8D61-B319B288A86C}">
      <dsp:nvSpPr>
        <dsp:cNvPr id="0" name=""/>
        <dsp:cNvSpPr/>
      </dsp:nvSpPr>
      <dsp:spPr>
        <a:xfrm>
          <a:off x="379621" y="284839"/>
          <a:ext cx="690220" cy="6902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327A87-67A1-4345-8915-47D89F6B0105}">
      <dsp:nvSpPr>
        <dsp:cNvPr id="0" name=""/>
        <dsp:cNvSpPr/>
      </dsp:nvSpPr>
      <dsp:spPr>
        <a:xfrm>
          <a:off x="1449463" y="2476"/>
          <a:ext cx="5488271" cy="125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15" tIns="132815" rIns="132815" bIns="132815" numCol="1" spcCol="1270" anchor="ctr" anchorCtr="0">
          <a:noAutofit/>
        </a:bodyPr>
        <a:lstStyle/>
        <a:p>
          <a:pPr marL="0" lvl="0" indent="0" algn="l" defTabSz="977900">
            <a:lnSpc>
              <a:spcPct val="100000"/>
            </a:lnSpc>
            <a:spcBef>
              <a:spcPct val="0"/>
            </a:spcBef>
            <a:spcAft>
              <a:spcPct val="35000"/>
            </a:spcAft>
            <a:buNone/>
          </a:pPr>
          <a:r>
            <a:rPr lang="en-US" sz="2200" kern="1200"/>
            <a:t>Introduction</a:t>
          </a:r>
        </a:p>
      </dsp:txBody>
      <dsp:txXfrm>
        <a:off x="1449463" y="2476"/>
        <a:ext cx="5488271" cy="1254946"/>
      </dsp:txXfrm>
    </dsp:sp>
    <dsp:sp modelId="{8EFEBE72-7CC0-40DD-98BF-B0030FD28F11}">
      <dsp:nvSpPr>
        <dsp:cNvPr id="0" name=""/>
        <dsp:cNvSpPr/>
      </dsp:nvSpPr>
      <dsp:spPr>
        <a:xfrm>
          <a:off x="0" y="1571159"/>
          <a:ext cx="6937735" cy="1254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79873-2136-42AE-8806-82945DD88287}">
      <dsp:nvSpPr>
        <dsp:cNvPr id="0" name=""/>
        <dsp:cNvSpPr/>
      </dsp:nvSpPr>
      <dsp:spPr>
        <a:xfrm>
          <a:off x="379621" y="1853522"/>
          <a:ext cx="690220" cy="6902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D8A68D-1221-48D5-A07A-803311046753}">
      <dsp:nvSpPr>
        <dsp:cNvPr id="0" name=""/>
        <dsp:cNvSpPr/>
      </dsp:nvSpPr>
      <dsp:spPr>
        <a:xfrm>
          <a:off x="1449463" y="1571159"/>
          <a:ext cx="5488271" cy="125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15" tIns="132815" rIns="132815" bIns="132815" numCol="1" spcCol="1270" anchor="ctr" anchorCtr="0">
          <a:noAutofit/>
        </a:bodyPr>
        <a:lstStyle/>
        <a:p>
          <a:pPr marL="0" lvl="0" indent="0" algn="l" defTabSz="977900">
            <a:lnSpc>
              <a:spcPct val="100000"/>
            </a:lnSpc>
            <a:spcBef>
              <a:spcPct val="0"/>
            </a:spcBef>
            <a:spcAft>
              <a:spcPct val="35000"/>
            </a:spcAft>
            <a:buNone/>
          </a:pPr>
          <a:r>
            <a:rPr lang="en-US" sz="2200" kern="1200"/>
            <a:t>Methods</a:t>
          </a:r>
        </a:p>
      </dsp:txBody>
      <dsp:txXfrm>
        <a:off x="1449463" y="1571159"/>
        <a:ext cx="5488271" cy="1254946"/>
      </dsp:txXfrm>
    </dsp:sp>
    <dsp:sp modelId="{3F974F92-86D2-471C-9549-A27C849E8A46}">
      <dsp:nvSpPr>
        <dsp:cNvPr id="0" name=""/>
        <dsp:cNvSpPr/>
      </dsp:nvSpPr>
      <dsp:spPr>
        <a:xfrm>
          <a:off x="0" y="3139842"/>
          <a:ext cx="6937735" cy="1254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46FBF-DF42-483E-84A9-967EB0E6B0EE}">
      <dsp:nvSpPr>
        <dsp:cNvPr id="0" name=""/>
        <dsp:cNvSpPr/>
      </dsp:nvSpPr>
      <dsp:spPr>
        <a:xfrm>
          <a:off x="379621" y="3422205"/>
          <a:ext cx="690220" cy="6902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600350-483F-49AA-8170-F39BA8A825E5}">
      <dsp:nvSpPr>
        <dsp:cNvPr id="0" name=""/>
        <dsp:cNvSpPr/>
      </dsp:nvSpPr>
      <dsp:spPr>
        <a:xfrm>
          <a:off x="1449463" y="3139842"/>
          <a:ext cx="5488271" cy="125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15" tIns="132815" rIns="132815" bIns="132815" numCol="1" spcCol="1270" anchor="ctr" anchorCtr="0">
          <a:noAutofit/>
        </a:bodyPr>
        <a:lstStyle/>
        <a:p>
          <a:pPr marL="0" lvl="0" indent="0" algn="l" defTabSz="977900">
            <a:lnSpc>
              <a:spcPct val="100000"/>
            </a:lnSpc>
            <a:spcBef>
              <a:spcPct val="0"/>
            </a:spcBef>
            <a:spcAft>
              <a:spcPct val="35000"/>
            </a:spcAft>
            <a:buNone/>
          </a:pPr>
          <a:r>
            <a:rPr lang="en-US" sz="2200" kern="1200"/>
            <a:t>Results</a:t>
          </a:r>
        </a:p>
      </dsp:txBody>
      <dsp:txXfrm>
        <a:off x="1449463" y="3139842"/>
        <a:ext cx="5488271" cy="1254946"/>
      </dsp:txXfrm>
    </dsp:sp>
    <dsp:sp modelId="{3585904A-B06B-47EB-903D-3CF2072C3A00}">
      <dsp:nvSpPr>
        <dsp:cNvPr id="0" name=""/>
        <dsp:cNvSpPr/>
      </dsp:nvSpPr>
      <dsp:spPr>
        <a:xfrm>
          <a:off x="0" y="4708525"/>
          <a:ext cx="6937735" cy="1254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A4F89-8146-4003-80E3-6663D686EFC7}">
      <dsp:nvSpPr>
        <dsp:cNvPr id="0" name=""/>
        <dsp:cNvSpPr/>
      </dsp:nvSpPr>
      <dsp:spPr>
        <a:xfrm>
          <a:off x="379621" y="4990888"/>
          <a:ext cx="690220" cy="6902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10FDB-E2D4-4F69-8668-BE1A9BB0508E}">
      <dsp:nvSpPr>
        <dsp:cNvPr id="0" name=""/>
        <dsp:cNvSpPr/>
      </dsp:nvSpPr>
      <dsp:spPr>
        <a:xfrm>
          <a:off x="1449463" y="4708525"/>
          <a:ext cx="5488271" cy="125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15" tIns="132815" rIns="132815" bIns="132815" numCol="1" spcCol="1270" anchor="ctr" anchorCtr="0">
          <a:noAutofit/>
        </a:bodyPr>
        <a:lstStyle/>
        <a:p>
          <a:pPr marL="0" lvl="0" indent="0" algn="l" defTabSz="977900">
            <a:lnSpc>
              <a:spcPct val="100000"/>
            </a:lnSpc>
            <a:spcBef>
              <a:spcPct val="0"/>
            </a:spcBef>
            <a:spcAft>
              <a:spcPct val="35000"/>
            </a:spcAft>
            <a:buNone/>
          </a:pPr>
          <a:r>
            <a:rPr lang="en-US" sz="2200" kern="1200"/>
            <a:t>Conclusion</a:t>
          </a:r>
        </a:p>
      </dsp:txBody>
      <dsp:txXfrm>
        <a:off x="1449463" y="4708525"/>
        <a:ext cx="5488271" cy="1254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AE664-53E4-40A1-BE45-D2921C979AE5}">
      <dsp:nvSpPr>
        <dsp:cNvPr id="0" name=""/>
        <dsp:cNvSpPr/>
      </dsp:nvSpPr>
      <dsp:spPr>
        <a:xfrm>
          <a:off x="0" y="389499"/>
          <a:ext cx="8006712" cy="1378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1410" tIns="520700" rIns="621410" bIns="170688" numCol="1" spcCol="1270" anchor="t" anchorCtr="0">
          <a:noAutofit/>
        </a:bodyPr>
        <a:lstStyle/>
        <a:p>
          <a:pPr marL="228600" lvl="1" indent="-228600" algn="l" defTabSz="1066800">
            <a:lnSpc>
              <a:spcPct val="90000"/>
            </a:lnSpc>
            <a:spcBef>
              <a:spcPct val="0"/>
            </a:spcBef>
            <a:spcAft>
              <a:spcPct val="15000"/>
            </a:spcAft>
            <a:buChar char="•"/>
          </a:pPr>
          <a:r>
            <a:rPr lang="en-CA" sz="2400" kern="1200" dirty="0"/>
            <a:t>Randomly select </a:t>
          </a:r>
          <a:r>
            <a:rPr lang="en-CA" sz="2400" i="1" kern="1200" dirty="0"/>
            <a:t>N </a:t>
          </a:r>
          <a:r>
            <a:rPr lang="en-CA" sz="2400" i="0" kern="1200" dirty="0"/>
            <a:t>sequences from all sequence data available</a:t>
          </a:r>
          <a:endParaRPr lang="en-CA" sz="2400" i="1" kern="1200" dirty="0"/>
        </a:p>
      </dsp:txBody>
      <dsp:txXfrm>
        <a:off x="0" y="389499"/>
        <a:ext cx="8006712" cy="1378125"/>
      </dsp:txXfrm>
    </dsp:sp>
    <dsp:sp modelId="{0A1B23A6-4847-4545-A4D0-00CF6022F4D8}">
      <dsp:nvSpPr>
        <dsp:cNvPr id="0" name=""/>
        <dsp:cNvSpPr/>
      </dsp:nvSpPr>
      <dsp:spPr>
        <a:xfrm>
          <a:off x="400335" y="20499"/>
          <a:ext cx="5604698" cy="738000"/>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1844" tIns="0" rIns="211844" bIns="0" numCol="1" spcCol="1270" anchor="ctr" anchorCtr="0">
          <a:noAutofit/>
        </a:bodyPr>
        <a:lstStyle/>
        <a:p>
          <a:pPr marL="0" lvl="0" indent="0" algn="l" defTabSz="1111250">
            <a:lnSpc>
              <a:spcPct val="90000"/>
            </a:lnSpc>
            <a:spcBef>
              <a:spcPct val="0"/>
            </a:spcBef>
            <a:spcAft>
              <a:spcPct val="35000"/>
            </a:spcAft>
            <a:buNone/>
          </a:pPr>
          <a:r>
            <a:rPr lang="en-CA" sz="2500" kern="1200" dirty="0"/>
            <a:t>Random sampling</a:t>
          </a:r>
        </a:p>
      </dsp:txBody>
      <dsp:txXfrm>
        <a:off x="436361" y="56525"/>
        <a:ext cx="5532646" cy="665948"/>
      </dsp:txXfrm>
    </dsp:sp>
    <dsp:sp modelId="{C010335C-C574-4115-9486-C1AEF71E8AF2}">
      <dsp:nvSpPr>
        <dsp:cNvPr id="0" name=""/>
        <dsp:cNvSpPr/>
      </dsp:nvSpPr>
      <dsp:spPr>
        <a:xfrm>
          <a:off x="0" y="2271625"/>
          <a:ext cx="8006712" cy="1771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1410" tIns="520700" rIns="621410" bIns="170688" numCol="1" spcCol="1270" anchor="t" anchorCtr="0">
          <a:noAutofit/>
        </a:bodyPr>
        <a:lstStyle/>
        <a:p>
          <a:pPr marL="228600" lvl="1" indent="-228600" algn="l" defTabSz="1066800">
            <a:lnSpc>
              <a:spcPct val="90000"/>
            </a:lnSpc>
            <a:spcBef>
              <a:spcPct val="0"/>
            </a:spcBef>
            <a:spcAft>
              <a:spcPct val="15000"/>
            </a:spcAft>
            <a:buChar char="•"/>
          </a:pPr>
          <a:r>
            <a:rPr lang="en-CA" sz="2400" kern="1200" dirty="0"/>
            <a:t>Select </a:t>
          </a:r>
          <a:r>
            <a:rPr lang="en-CA" sz="2400" i="1" kern="1200" dirty="0"/>
            <a:t>N </a:t>
          </a:r>
          <a:r>
            <a:rPr lang="en-CA" sz="2400" i="0" kern="1200" dirty="0"/>
            <a:t>sequences from each country in each month based on SARS-CoV-2 prevalence</a:t>
          </a:r>
          <a:endParaRPr lang="en-CA" sz="2400" kern="1200" dirty="0"/>
        </a:p>
        <a:p>
          <a:pPr marL="228600" lvl="1" indent="-228600" algn="l" defTabSz="1066800">
            <a:lnSpc>
              <a:spcPct val="90000"/>
            </a:lnSpc>
            <a:spcBef>
              <a:spcPct val="0"/>
            </a:spcBef>
            <a:spcAft>
              <a:spcPct val="15000"/>
            </a:spcAft>
            <a:buChar char="•"/>
          </a:pPr>
          <a:r>
            <a:rPr lang="en-CA" sz="2400" kern="1200" dirty="0"/>
            <a:t>Prevalence estimated with IHME mean estimates</a:t>
          </a:r>
        </a:p>
      </dsp:txBody>
      <dsp:txXfrm>
        <a:off x="0" y="2271625"/>
        <a:ext cx="8006712" cy="1771875"/>
      </dsp:txXfrm>
    </dsp:sp>
    <dsp:sp modelId="{CE6FE991-7452-4C0C-A0B5-E0DCADFF5888}">
      <dsp:nvSpPr>
        <dsp:cNvPr id="0" name=""/>
        <dsp:cNvSpPr/>
      </dsp:nvSpPr>
      <dsp:spPr>
        <a:xfrm>
          <a:off x="400335" y="1902625"/>
          <a:ext cx="5604698"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1844" tIns="0" rIns="211844" bIns="0" numCol="1" spcCol="1270" anchor="ctr" anchorCtr="0">
          <a:noAutofit/>
        </a:bodyPr>
        <a:lstStyle/>
        <a:p>
          <a:pPr marL="0" lvl="0" indent="0" algn="l" defTabSz="1111250">
            <a:lnSpc>
              <a:spcPct val="90000"/>
            </a:lnSpc>
            <a:spcBef>
              <a:spcPct val="0"/>
            </a:spcBef>
            <a:spcAft>
              <a:spcPct val="35000"/>
            </a:spcAft>
            <a:buNone/>
          </a:pPr>
          <a:r>
            <a:rPr lang="en-CA" sz="2500" kern="1200" dirty="0"/>
            <a:t>Weighted sampling</a:t>
          </a:r>
        </a:p>
      </dsp:txBody>
      <dsp:txXfrm>
        <a:off x="436361" y="1938651"/>
        <a:ext cx="5532646" cy="6659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1</a:t>
            </a:fld>
            <a:endParaRPr lang="en-US"/>
          </a:p>
        </p:txBody>
      </p:sp>
    </p:spTree>
    <p:extLst>
      <p:ext uri="{BB962C8B-B14F-4D97-AF65-F5344CB8AC3E}">
        <p14:creationId xmlns:p14="http://schemas.microsoft.com/office/powerpoint/2010/main" val="1792520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- 10% sampling rate was used because in the UK (best sequencing program) they were only capturing about 10% of </a:t>
            </a:r>
            <a:r>
              <a:rPr lang="en-CA" dirty="0" err="1"/>
              <a:t>sars</a:t>
            </a:r>
            <a:r>
              <a:rPr lang="en-CA" dirty="0"/>
              <a:t> </a:t>
            </a:r>
            <a:r>
              <a:rPr lang="en-CA" dirty="0" err="1"/>
              <a:t>cov</a:t>
            </a:r>
            <a:r>
              <a:rPr lang="en-CA" dirty="0"/>
              <a:t> 2 infections hence why the simulated dataset uses 10% sampling rate and we can compare to a perfectly sampled dataset</a:t>
            </a:r>
          </a:p>
        </p:txBody>
      </p:sp>
      <p:sp>
        <p:nvSpPr>
          <p:cNvPr id="4" name="Slide Number Placeholder 3"/>
          <p:cNvSpPr>
            <a:spLocks noGrp="1"/>
          </p:cNvSpPr>
          <p:nvPr>
            <p:ph type="sldNum" sz="quarter" idx="5"/>
          </p:nvPr>
        </p:nvSpPr>
        <p:spPr/>
        <p:txBody>
          <a:bodyPr/>
          <a:lstStyle/>
          <a:p>
            <a:fld id="{EAB58301-8E47-694C-884E-80E9D5260CC5}" type="slidenum">
              <a:rPr lang="en-US" smtClean="0"/>
              <a:t>11</a:t>
            </a:fld>
            <a:endParaRPr lang="en-US"/>
          </a:p>
        </p:txBody>
      </p:sp>
    </p:spTree>
    <p:extLst>
      <p:ext uri="{BB962C8B-B14F-4D97-AF65-F5344CB8AC3E}">
        <p14:creationId xmlns:p14="http://schemas.microsoft.com/office/powerpoint/2010/main" val="1906521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Multiple sequence alignments </a:t>
            </a:r>
            <a:r>
              <a:rPr lang="en-US" b="0" i="0" dirty="0">
                <a:solidFill>
                  <a:srgbClr val="E2EEFF"/>
                </a:solidFill>
                <a:effectLst/>
                <a:latin typeface="Google Sans"/>
              </a:rPr>
              <a:t>identify regions of similarity that may reveal functional, structural or evolutionary relationships between the sequences. </a:t>
            </a:r>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12</a:t>
            </a:fld>
            <a:endParaRPr lang="en-US"/>
          </a:p>
        </p:txBody>
      </p:sp>
    </p:spTree>
    <p:extLst>
      <p:ext uri="{BB962C8B-B14F-4D97-AF65-F5344CB8AC3E}">
        <p14:creationId xmlns:p14="http://schemas.microsoft.com/office/powerpoint/2010/main" val="3895708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complexity of beast is linear with the number of iterations  = O(n)</a:t>
            </a:r>
          </a:p>
          <a:p>
            <a:r>
              <a:rPr lang="en-CA" dirty="0"/>
              <a:t>85  Days / 29 ~ 3 days </a:t>
            </a:r>
          </a:p>
          <a:p>
            <a:endParaRPr lang="en-CA" dirty="0"/>
          </a:p>
          <a:p>
            <a:r>
              <a:rPr lang="en-CA" dirty="0">
                <a:sym typeface="Wingdings" panose="05000000000000000000" pitchFamily="2" charset="2"/>
              </a:rPr>
              <a:t>- the reason we chose to run 3 billion iterations is because there are metrics that commonly used to assess how well we looked at the parameter space</a:t>
            </a:r>
          </a:p>
          <a:p>
            <a:r>
              <a:rPr lang="en-CA" dirty="0">
                <a:sym typeface="Wingdings" panose="05000000000000000000" pitchFamily="2" charset="2"/>
              </a:rPr>
              <a:t>- we found that in the case of SARS-CoV-2 with 1000 sequences, 3 billion iterations gave us good coverage of the possible parameter space</a:t>
            </a:r>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13</a:t>
            </a:fld>
            <a:endParaRPr lang="en-US"/>
          </a:p>
        </p:txBody>
      </p:sp>
    </p:spTree>
    <p:extLst>
      <p:ext uri="{BB962C8B-B14F-4D97-AF65-F5344CB8AC3E}">
        <p14:creationId xmlns:p14="http://schemas.microsoft.com/office/powerpoint/2010/main" val="1025182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Clarify: comparison of the parallel to the non-parallel results, and comparison of those results to the known simulation transmission tree that we specified in the FAVITES software prior to BEAST2 inference </a:t>
            </a:r>
          </a:p>
        </p:txBody>
      </p:sp>
      <p:sp>
        <p:nvSpPr>
          <p:cNvPr id="4" name="Slide Number Placeholder 3"/>
          <p:cNvSpPr>
            <a:spLocks noGrp="1"/>
          </p:cNvSpPr>
          <p:nvPr>
            <p:ph type="sldNum" sz="quarter" idx="5"/>
          </p:nvPr>
        </p:nvSpPr>
        <p:spPr/>
        <p:txBody>
          <a:bodyPr/>
          <a:lstStyle/>
          <a:p>
            <a:fld id="{EAB58301-8E47-694C-884E-80E9D5260CC5}" type="slidenum">
              <a:rPr lang="en-US" smtClean="0"/>
              <a:t>14</a:t>
            </a:fld>
            <a:endParaRPr lang="en-US"/>
          </a:p>
        </p:txBody>
      </p:sp>
    </p:spTree>
    <p:extLst>
      <p:ext uri="{BB962C8B-B14F-4D97-AF65-F5344CB8AC3E}">
        <p14:creationId xmlns:p14="http://schemas.microsoft.com/office/powerpoint/2010/main" val="1427966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Arial" panose="020B0604020202020204" pitchFamily="34" charset="0"/>
                <a:ea typeface="SimSun" panose="02010600030101010101" pitchFamily="2" charset="-122"/>
              </a:rPr>
              <a:t>- Overall, experiment times were reduced by more than 10 times in experiments involving sequential MCMC computation (~87 days) compared to experiments involving parallel MCMC computations (~5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effectLst/>
              <a:latin typeface="Arial" panose="020B0604020202020204" pitchFamily="34"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Arial" panose="020B0604020202020204" pitchFamily="34" charset="0"/>
                <a:ea typeface="SimSun" panose="02010600030101010101" pitchFamily="2" charset="-122"/>
              </a:rPr>
              <a:t>- This drastic reduction (&gt;28 times) in run-time was observed because of the parallelization of BEAST2’s MCMC algorithm; computational times were reduced from 85 days to 3 days. </a:t>
            </a:r>
            <a:endParaRPr lang="en-CA" sz="1800" dirty="0">
              <a:effectLst/>
              <a:latin typeface="Times New Roman" panose="02020603050405020304" pitchFamily="18" charset="0"/>
              <a:ea typeface="SimSun" panose="02010600030101010101" pitchFamily="2" charset="-122"/>
            </a:endParaRPr>
          </a:p>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15</a:t>
            </a:fld>
            <a:endParaRPr lang="en-US"/>
          </a:p>
        </p:txBody>
      </p:sp>
    </p:spTree>
    <p:extLst>
      <p:ext uri="{BB962C8B-B14F-4D97-AF65-F5344CB8AC3E}">
        <p14:creationId xmlns:p14="http://schemas.microsoft.com/office/powerpoint/2010/main" val="390194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rateAC</a:t>
            </a:r>
            <a:r>
              <a:rPr lang="en-CA" dirty="0"/>
              <a:t>: </a:t>
            </a:r>
          </a:p>
          <a:p>
            <a:r>
              <a:rPr lang="en-CA" dirty="0"/>
              <a:t>- both the parallel and sequential inferred parameters differed significantly from the ground truth provided by the simulation.</a:t>
            </a:r>
          </a:p>
          <a:p>
            <a:r>
              <a:rPr lang="en-CA" dirty="0"/>
              <a:t>- But then in all other aspects they did not differ from the ground truth. </a:t>
            </a:r>
          </a:p>
          <a:p>
            <a:r>
              <a:rPr lang="en-CA" dirty="0"/>
              <a:t>- We don’t change the accuracy of the inference, we just improve the runtimes </a:t>
            </a:r>
          </a:p>
        </p:txBody>
      </p:sp>
      <p:sp>
        <p:nvSpPr>
          <p:cNvPr id="4" name="Slide Number Placeholder 3"/>
          <p:cNvSpPr>
            <a:spLocks noGrp="1"/>
          </p:cNvSpPr>
          <p:nvPr>
            <p:ph type="sldNum" sz="quarter" idx="5"/>
          </p:nvPr>
        </p:nvSpPr>
        <p:spPr/>
        <p:txBody>
          <a:bodyPr/>
          <a:lstStyle/>
          <a:p>
            <a:fld id="{EAB58301-8E47-694C-884E-80E9D5260CC5}" type="slidenum">
              <a:rPr lang="en-US" smtClean="0"/>
              <a:t>17</a:t>
            </a:fld>
            <a:endParaRPr lang="en-US"/>
          </a:p>
        </p:txBody>
      </p:sp>
    </p:spTree>
    <p:extLst>
      <p:ext uri="{BB962C8B-B14F-4D97-AF65-F5344CB8AC3E}">
        <p14:creationId xmlns:p14="http://schemas.microsoft.com/office/powerpoint/2010/main" val="3664043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estimates from sequential and parallel runs fall within the same range as the individual iterations</a:t>
            </a:r>
          </a:p>
          <a:p>
            <a:r>
              <a:rPr lang="en-CA" dirty="0"/>
              <a:t>- these estimates are far from the ground truth, but if we take the average of all samples, they are not much different.</a:t>
            </a:r>
          </a:p>
          <a:p>
            <a:endParaRPr lang="en-CA" dirty="0"/>
          </a:p>
          <a:p>
            <a:r>
              <a:rPr lang="en-CA" dirty="0"/>
              <a:t>- Worth mentioning the </a:t>
            </a:r>
            <a:r>
              <a:rPr lang="en-CA" dirty="0" err="1"/>
              <a:t>yaxis</a:t>
            </a:r>
            <a:r>
              <a:rPr lang="en-CA" dirty="0"/>
              <a:t>: although it looks really far away the values are actually deceptively close to each other. </a:t>
            </a:r>
          </a:p>
          <a:p>
            <a:r>
              <a:rPr lang="en-CA" dirty="0"/>
              <a:t>- If we used a different scale starting from 0 you wouldn’t be able to tell the difference.</a:t>
            </a:r>
          </a:p>
        </p:txBody>
      </p:sp>
      <p:sp>
        <p:nvSpPr>
          <p:cNvPr id="4" name="Slide Number Placeholder 3"/>
          <p:cNvSpPr>
            <a:spLocks noGrp="1"/>
          </p:cNvSpPr>
          <p:nvPr>
            <p:ph type="sldNum" sz="quarter" idx="5"/>
          </p:nvPr>
        </p:nvSpPr>
        <p:spPr/>
        <p:txBody>
          <a:bodyPr/>
          <a:lstStyle/>
          <a:p>
            <a:fld id="{EAB58301-8E47-694C-884E-80E9D5260CC5}" type="slidenum">
              <a:rPr lang="en-US" smtClean="0"/>
              <a:t>18</a:t>
            </a:fld>
            <a:endParaRPr lang="en-US"/>
          </a:p>
        </p:txBody>
      </p:sp>
    </p:spTree>
    <p:extLst>
      <p:ext uri="{BB962C8B-B14F-4D97-AF65-F5344CB8AC3E}">
        <p14:creationId xmlns:p14="http://schemas.microsoft.com/office/powerpoint/2010/main" val="3147362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Higher the number the more dissimilar the trees are. </a:t>
            </a:r>
          </a:p>
          <a:p>
            <a:endParaRPr lang="en-CA" dirty="0"/>
          </a:p>
          <a:p>
            <a:r>
              <a:rPr lang="en-CA" dirty="0"/>
              <a:t>We see that the simulated trees are different from the ground truth tree but the parallel ones are not anymore different than the sequential calculations </a:t>
            </a:r>
          </a:p>
        </p:txBody>
      </p:sp>
      <p:sp>
        <p:nvSpPr>
          <p:cNvPr id="4" name="Slide Number Placeholder 3"/>
          <p:cNvSpPr>
            <a:spLocks noGrp="1"/>
          </p:cNvSpPr>
          <p:nvPr>
            <p:ph type="sldNum" sz="quarter" idx="5"/>
          </p:nvPr>
        </p:nvSpPr>
        <p:spPr/>
        <p:txBody>
          <a:bodyPr/>
          <a:lstStyle/>
          <a:p>
            <a:fld id="{EAB58301-8E47-694C-884E-80E9D5260CC5}" type="slidenum">
              <a:rPr lang="en-US" smtClean="0"/>
              <a:t>19</a:t>
            </a:fld>
            <a:endParaRPr lang="en-US"/>
          </a:p>
        </p:txBody>
      </p:sp>
    </p:spTree>
    <p:extLst>
      <p:ext uri="{BB962C8B-B14F-4D97-AF65-F5344CB8AC3E}">
        <p14:creationId xmlns:p14="http://schemas.microsoft.com/office/powerpoint/2010/main" val="3029079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a:t>
            </a:r>
            <a:r>
              <a:rPr lang="en-CA" dirty="0" err="1"/>
              <a:t>Geounrooted</a:t>
            </a:r>
            <a:r>
              <a:rPr lang="en-CA" dirty="0"/>
              <a:t> and </a:t>
            </a:r>
            <a:r>
              <a:rPr lang="en-CA" dirty="0" err="1"/>
              <a:t>Rfweighted</a:t>
            </a:r>
            <a:r>
              <a:rPr lang="en-CA" dirty="0"/>
              <a:t> both take into account tree branch lengths </a:t>
            </a:r>
          </a:p>
          <a:p>
            <a:r>
              <a:rPr lang="en-CA" dirty="0"/>
              <a:t>- RF does not take into account the tree branch lengths</a:t>
            </a:r>
          </a:p>
          <a:p>
            <a:r>
              <a:rPr lang="en-CA" dirty="0"/>
              <a:t>- together this suggests differences in the scaling of the trees</a:t>
            </a:r>
          </a:p>
          <a:p>
            <a:endParaRPr lang="en-CA" dirty="0"/>
          </a:p>
          <a:p>
            <a:r>
              <a:rPr lang="en-CA" dirty="0"/>
              <a:t>MCC – maximum clade credibility tree: the tree that fits the idealized parameters the best (mention in the introduction somewhere) given the inferred Bayesian </a:t>
            </a:r>
            <a:r>
              <a:rPr lang="en-CA" dirty="0" err="1"/>
              <a:t>probailityies</a:t>
            </a:r>
            <a:r>
              <a:rPr lang="en-CA" dirty="0"/>
              <a:t> it is </a:t>
            </a:r>
            <a:r>
              <a:rPr lang="en-CA" dirty="0" err="1"/>
              <a:t>th</a:t>
            </a:r>
            <a:r>
              <a:rPr lang="en-CA" dirty="0"/>
              <a:t> most likely tree to have happened.</a:t>
            </a:r>
          </a:p>
        </p:txBody>
      </p:sp>
      <p:sp>
        <p:nvSpPr>
          <p:cNvPr id="4" name="Slide Number Placeholder 3"/>
          <p:cNvSpPr>
            <a:spLocks noGrp="1"/>
          </p:cNvSpPr>
          <p:nvPr>
            <p:ph type="sldNum" sz="quarter" idx="5"/>
          </p:nvPr>
        </p:nvSpPr>
        <p:spPr/>
        <p:txBody>
          <a:bodyPr/>
          <a:lstStyle/>
          <a:p>
            <a:fld id="{EAB58301-8E47-694C-884E-80E9D5260CC5}" type="slidenum">
              <a:rPr lang="en-US" smtClean="0"/>
              <a:t>23</a:t>
            </a:fld>
            <a:endParaRPr lang="en-US"/>
          </a:p>
        </p:txBody>
      </p:sp>
    </p:spTree>
    <p:extLst>
      <p:ext uri="{BB962C8B-B14F-4D97-AF65-F5344CB8AC3E}">
        <p14:creationId xmlns:p14="http://schemas.microsoft.com/office/powerpoint/2010/main" val="3375849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No </a:t>
            </a:r>
            <a:r>
              <a:rPr lang="en-CA" dirty="0"/>
              <a:t>difference when 10% vs perfect sampling was used in the HIV dataset</a:t>
            </a:r>
          </a:p>
          <a:p>
            <a:endParaRPr lang="en-CA" dirty="0"/>
          </a:p>
          <a:p>
            <a:r>
              <a:rPr lang="en-CA" dirty="0"/>
              <a:t>We don’t know the </a:t>
            </a:r>
            <a:r>
              <a:rPr lang="en-CA" dirty="0" err="1"/>
              <a:t>groundtruth</a:t>
            </a:r>
            <a:r>
              <a:rPr lang="en-CA" dirty="0"/>
              <a:t> for the SARS-CoV-2 trees but we can say that the tree is no further from the ground truth. Comparison to the simulated ones show that neither are closer to the ground truth that the other.</a:t>
            </a:r>
          </a:p>
          <a:p>
            <a:endParaRPr lang="en-CA" dirty="0"/>
          </a:p>
          <a:p>
            <a:r>
              <a:rPr lang="en-CA" dirty="0"/>
              <a:t>Put arrow or highlight over RF and </a:t>
            </a:r>
            <a:r>
              <a:rPr lang="en-CA" dirty="0" err="1"/>
              <a:t>matchsplit</a:t>
            </a:r>
            <a:r>
              <a:rPr lang="en-CA" dirty="0"/>
              <a:t> (</a:t>
            </a:r>
            <a:r>
              <a:rPr lang="en-CA" dirty="0" err="1"/>
              <a:t>doube</a:t>
            </a:r>
            <a:r>
              <a:rPr lang="en-CA" dirty="0"/>
              <a:t> check )</a:t>
            </a:r>
          </a:p>
        </p:txBody>
      </p:sp>
      <p:sp>
        <p:nvSpPr>
          <p:cNvPr id="4" name="Slide Number Placeholder 3"/>
          <p:cNvSpPr>
            <a:spLocks noGrp="1"/>
          </p:cNvSpPr>
          <p:nvPr>
            <p:ph type="sldNum" sz="quarter" idx="5"/>
          </p:nvPr>
        </p:nvSpPr>
        <p:spPr/>
        <p:txBody>
          <a:bodyPr/>
          <a:lstStyle/>
          <a:p>
            <a:fld id="{EAB58301-8E47-694C-884E-80E9D5260CC5}" type="slidenum">
              <a:rPr lang="en-US" smtClean="0"/>
              <a:t>26</a:t>
            </a:fld>
            <a:endParaRPr lang="en-US"/>
          </a:p>
        </p:txBody>
      </p:sp>
    </p:spTree>
    <p:extLst>
      <p:ext uri="{BB962C8B-B14F-4D97-AF65-F5344CB8AC3E}">
        <p14:creationId xmlns:p14="http://schemas.microsoft.com/office/powerpoint/2010/main" val="402831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2</a:t>
            </a:fld>
            <a:endParaRPr lang="en-US"/>
          </a:p>
        </p:txBody>
      </p:sp>
    </p:spTree>
    <p:extLst>
      <p:ext uri="{BB962C8B-B14F-4D97-AF65-F5344CB8AC3E}">
        <p14:creationId xmlns:p14="http://schemas.microsoft.com/office/powerpoint/2010/main" val="3596462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28</a:t>
            </a:fld>
            <a:endParaRPr lang="en-US"/>
          </a:p>
        </p:txBody>
      </p:sp>
    </p:spTree>
    <p:extLst>
      <p:ext uri="{BB962C8B-B14F-4D97-AF65-F5344CB8AC3E}">
        <p14:creationId xmlns:p14="http://schemas.microsoft.com/office/powerpoint/2010/main" val="1152425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30</a:t>
            </a:fld>
            <a:endParaRPr lang="en-US"/>
          </a:p>
        </p:txBody>
      </p:sp>
    </p:spTree>
    <p:extLst>
      <p:ext uri="{BB962C8B-B14F-4D97-AF65-F5344CB8AC3E}">
        <p14:creationId xmlns:p14="http://schemas.microsoft.com/office/powerpoint/2010/main" val="363396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https://virological.org/t/preliminary-genomic-characterisation-of-an-emergent-sars-cov-2-lineage-in-the-uk-defined-by-a-novel-set-of-spike-mutations/563</a:t>
            </a:r>
          </a:p>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33</a:t>
            </a:fld>
            <a:endParaRPr lang="en-US"/>
          </a:p>
        </p:txBody>
      </p:sp>
    </p:spTree>
    <p:extLst>
      <p:ext uri="{BB962C8B-B14F-4D97-AF65-F5344CB8AC3E}">
        <p14:creationId xmlns:p14="http://schemas.microsoft.com/office/powerpoint/2010/main" val="301793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7000"/>
              </a:lnSpc>
              <a:spcAft>
                <a:spcPts val="800"/>
              </a:spcAft>
              <a:buNone/>
            </a:pPr>
            <a:r>
              <a:rPr lang="en-CA" sz="1800" u="sng" dirty="0">
                <a:effectLst/>
                <a:latin typeface="Times New Roman" panose="02020603050405020304" pitchFamily="18" charset="0"/>
                <a:ea typeface="DengXian" panose="02010600030101010101" pitchFamily="2" charset="-122"/>
              </a:rPr>
              <a:t>General</a:t>
            </a:r>
            <a:r>
              <a:rPr lang="en-CA" sz="1800" dirty="0">
                <a:effectLst/>
                <a:latin typeface="Times New Roman" panose="02020603050405020304" pitchFamily="18" charset="0"/>
                <a:ea typeface="DengXian" panose="02010600030101010101" pitchFamily="2" charset="-122"/>
              </a:rPr>
              <a:t>: Phylogenetic analyses have been previously used to study evolutionary relationships between animals and viral outbreaks such as in SARS-</a:t>
            </a:r>
            <a:r>
              <a:rPr lang="en-CA" sz="1800" dirty="0" err="1">
                <a:effectLst/>
                <a:latin typeface="Times New Roman" panose="02020603050405020304" pitchFamily="18" charset="0"/>
                <a:ea typeface="DengXian" panose="02010600030101010101" pitchFamily="2" charset="-122"/>
              </a:rPr>
              <a:t>CoV</a:t>
            </a:r>
            <a:r>
              <a:rPr lang="en-CA" sz="1800" dirty="0">
                <a:effectLst/>
                <a:latin typeface="Times New Roman" panose="02020603050405020304" pitchFamily="18" charset="0"/>
                <a:ea typeface="DengXian" panose="02010600030101010101" pitchFamily="2" charset="-122"/>
              </a:rPr>
              <a:t>, MERS-</a:t>
            </a:r>
            <a:r>
              <a:rPr lang="en-CA" sz="1800" dirty="0" err="1">
                <a:effectLst/>
                <a:latin typeface="Times New Roman" panose="02020603050405020304" pitchFamily="18" charset="0"/>
                <a:ea typeface="DengXian" panose="02010600030101010101" pitchFamily="2" charset="-122"/>
              </a:rPr>
              <a:t>CoV</a:t>
            </a:r>
            <a:r>
              <a:rPr lang="en-CA" sz="1800" dirty="0">
                <a:effectLst/>
                <a:latin typeface="Times New Roman" panose="02020603050405020304" pitchFamily="18" charset="0"/>
                <a:ea typeface="DengXian" panose="02010600030101010101" pitchFamily="2" charset="-122"/>
              </a:rPr>
              <a:t> and HIV. </a:t>
            </a:r>
          </a:p>
          <a:p>
            <a:pPr marL="0" indent="0">
              <a:lnSpc>
                <a:spcPct val="107000"/>
              </a:lnSpc>
              <a:spcAft>
                <a:spcPts val="800"/>
              </a:spcAft>
              <a:buNone/>
            </a:pPr>
            <a:endParaRPr lang="en-CA" sz="1800" dirty="0">
              <a:effectLst/>
              <a:latin typeface="Times New Roman" panose="02020603050405020304" pitchFamily="18" charset="0"/>
              <a:ea typeface="DengXian" panose="02010600030101010101" pitchFamily="2" charset="-122"/>
            </a:endParaRPr>
          </a:p>
          <a:p>
            <a:pPr marL="0" indent="0">
              <a:lnSpc>
                <a:spcPct val="107000"/>
              </a:lnSpc>
              <a:spcAft>
                <a:spcPts val="800"/>
              </a:spcAft>
              <a:buNone/>
            </a:pPr>
            <a:r>
              <a:rPr lang="en-CA" sz="1800" u="sng" dirty="0">
                <a:effectLst/>
                <a:latin typeface="Times New Roman" panose="02020603050405020304" pitchFamily="18" charset="0"/>
                <a:ea typeface="DengXian" panose="02010600030101010101" pitchFamily="2" charset="-122"/>
              </a:rPr>
              <a:t>Trees</a:t>
            </a:r>
            <a:r>
              <a:rPr lang="en-CA" sz="1800" dirty="0">
                <a:effectLst/>
                <a:latin typeface="Times New Roman" panose="02020603050405020304" pitchFamily="18" charset="0"/>
                <a:ea typeface="DengXian" panose="02010600030101010101" pitchFamily="2" charset="-122"/>
              </a:rPr>
              <a:t>: </a:t>
            </a:r>
          </a:p>
          <a:p>
            <a:pPr marL="0" indent="0">
              <a:lnSpc>
                <a:spcPct val="107000"/>
              </a:lnSpc>
              <a:spcAft>
                <a:spcPts val="800"/>
              </a:spcAft>
              <a:buNone/>
            </a:pPr>
            <a:r>
              <a:rPr lang="en-CA" sz="1800" dirty="0">
                <a:effectLst/>
                <a:latin typeface="Times New Roman" panose="02020603050405020304" pitchFamily="18" charset="0"/>
                <a:ea typeface="DengXian" panose="02010600030101010101" pitchFamily="2" charset="-122"/>
              </a:rPr>
              <a:t>- In phylogenetic analysis, phylogenetic trees (right) can be generated based off of genetic relatedness.</a:t>
            </a:r>
          </a:p>
          <a:p>
            <a:pPr marL="0" indent="0">
              <a:lnSpc>
                <a:spcPct val="107000"/>
              </a:lnSpc>
              <a:spcAft>
                <a:spcPts val="800"/>
              </a:spcAft>
              <a:buNone/>
            </a:pPr>
            <a:r>
              <a:rPr lang="en-CA" sz="1800" dirty="0">
                <a:effectLst/>
                <a:latin typeface="Times New Roman" panose="02020603050405020304" pitchFamily="18" charset="0"/>
                <a:ea typeface="DengXian" panose="02010600030101010101" pitchFamily="2" charset="-122"/>
              </a:rPr>
              <a:t>- In the figure on the right, I’ve included an example of a phylogenetic tree containing nodes, branches and taxa. </a:t>
            </a:r>
          </a:p>
          <a:p>
            <a:pPr marL="0" indent="0">
              <a:lnSpc>
                <a:spcPct val="107000"/>
              </a:lnSpc>
              <a:spcAft>
                <a:spcPts val="800"/>
              </a:spcAft>
              <a:buNone/>
            </a:pPr>
            <a:r>
              <a:rPr lang="en-CA" sz="1800" dirty="0">
                <a:effectLst/>
                <a:latin typeface="Times New Roman" panose="02020603050405020304" pitchFamily="18" charset="0"/>
                <a:ea typeface="DengXian" panose="02010600030101010101" pitchFamily="2" charset="-122"/>
              </a:rPr>
              <a:t>- We can use these phylogenetic trees to show the relationships between different species or even different strains of the same viruses. </a:t>
            </a:r>
          </a:p>
          <a:p>
            <a:pPr marL="0" indent="0">
              <a:lnSpc>
                <a:spcPct val="107000"/>
              </a:lnSpc>
              <a:spcAft>
                <a:spcPts val="800"/>
              </a:spcAft>
              <a:buNone/>
            </a:pPr>
            <a:r>
              <a:rPr lang="en-CA" sz="1800" dirty="0">
                <a:effectLst/>
                <a:latin typeface="Times New Roman" panose="02020603050405020304" pitchFamily="18" charset="0"/>
                <a:ea typeface="DengXian" panose="02010600030101010101" pitchFamily="2" charset="-122"/>
              </a:rPr>
              <a:t>- Typically, in phylogenetic trees, we are only provided the recent phylogenetic sequences and so e</a:t>
            </a:r>
            <a:r>
              <a:rPr lang="en-CA" sz="1800" dirty="0"/>
              <a:t>arlier phylogenetic sequences are often inferred and not provided directly. </a:t>
            </a:r>
          </a:p>
          <a:p>
            <a:pPr marL="0" indent="0">
              <a:lnSpc>
                <a:spcPct val="107000"/>
              </a:lnSpc>
              <a:spcAft>
                <a:spcPts val="800"/>
              </a:spcAft>
              <a:buNone/>
            </a:pPr>
            <a:r>
              <a:rPr lang="en-CA" sz="1800" dirty="0"/>
              <a:t>- We see that in phylogenetic trees, the length of the branches are associated with time or some cases can be associated with differences in genome. </a:t>
            </a:r>
            <a:endParaRPr lang="en-CA" sz="1800" dirty="0">
              <a:effectLst/>
              <a:latin typeface="Times New Roman" panose="02020603050405020304" pitchFamily="18" charset="0"/>
              <a:ea typeface="DengXian" panose="02010600030101010101" pitchFamily="2" charset="-122"/>
            </a:endParaRPr>
          </a:p>
          <a:p>
            <a:pPr>
              <a:lnSpc>
                <a:spcPct val="107000"/>
              </a:lnSpc>
              <a:spcAft>
                <a:spcPts val="800"/>
              </a:spcAft>
            </a:pPr>
            <a:endParaRPr lang="en-CA" sz="1800" dirty="0">
              <a:effectLst/>
              <a:latin typeface="Times New Roman" panose="02020603050405020304" pitchFamily="18" charset="0"/>
              <a:ea typeface="DengXian" panose="02010600030101010101" pitchFamily="2" charset="-122"/>
            </a:endParaRPr>
          </a:p>
          <a:p>
            <a:pPr>
              <a:lnSpc>
                <a:spcPct val="107000"/>
              </a:lnSpc>
              <a:spcAft>
                <a:spcPts val="800"/>
              </a:spcAft>
            </a:pPr>
            <a:r>
              <a:rPr lang="en-CA" sz="1800" u="sng" dirty="0">
                <a:effectLst/>
                <a:latin typeface="Times New Roman" panose="02020603050405020304" pitchFamily="18" charset="0"/>
                <a:ea typeface="DengXian" panose="02010600030101010101" pitchFamily="2" charset="-122"/>
              </a:rPr>
              <a:t>Transmission networks</a:t>
            </a:r>
            <a:r>
              <a:rPr lang="en-CA" sz="1800" dirty="0">
                <a:effectLst/>
                <a:latin typeface="Times New Roman" panose="02020603050405020304" pitchFamily="18" charset="0"/>
                <a:ea typeface="DengXian" panose="02010600030101010101" pitchFamily="2" charset="-122"/>
              </a:rPr>
              <a:t>:</a:t>
            </a:r>
          </a:p>
          <a:p>
            <a:pPr>
              <a:lnSpc>
                <a:spcPct val="107000"/>
              </a:lnSpc>
              <a:spcAft>
                <a:spcPts val="800"/>
              </a:spcAft>
            </a:pPr>
            <a:r>
              <a:rPr lang="en-CA" sz="1800" dirty="0">
                <a:effectLst/>
                <a:latin typeface="Times New Roman" panose="02020603050405020304" pitchFamily="18" charset="0"/>
                <a:ea typeface="DengXian" panose="02010600030101010101" pitchFamily="2" charset="-122"/>
              </a:rPr>
              <a:t>- Another interesting application of phylogenetic analysis is creating transmission networks for disease outbreaks</a:t>
            </a:r>
          </a:p>
          <a:p>
            <a:pPr>
              <a:lnSpc>
                <a:spcPct val="107000"/>
              </a:lnSpc>
              <a:spcAft>
                <a:spcPts val="800"/>
              </a:spcAft>
            </a:pPr>
            <a:r>
              <a:rPr lang="en-CA" sz="1800" dirty="0">
                <a:effectLst/>
                <a:latin typeface="Times New Roman" panose="02020603050405020304" pitchFamily="18" charset="0"/>
                <a:ea typeface="DengXian" panose="02010600030101010101" pitchFamily="2" charset="-122"/>
              </a:rPr>
              <a:t>- These networks help us better understand the spread of the virus and allows us to effectively formulate preventative measures to retard the spread of the diseases</a:t>
            </a:r>
          </a:p>
        </p:txBody>
      </p:sp>
      <p:sp>
        <p:nvSpPr>
          <p:cNvPr id="4" name="Slide Number Placeholder 3"/>
          <p:cNvSpPr>
            <a:spLocks noGrp="1"/>
          </p:cNvSpPr>
          <p:nvPr>
            <p:ph type="sldNum" sz="quarter" idx="5"/>
          </p:nvPr>
        </p:nvSpPr>
        <p:spPr/>
        <p:txBody>
          <a:bodyPr/>
          <a:lstStyle/>
          <a:p>
            <a:fld id="{EAB58301-8E47-694C-884E-80E9D5260CC5}" type="slidenum">
              <a:rPr lang="en-US" smtClean="0"/>
              <a:t>4</a:t>
            </a:fld>
            <a:endParaRPr lang="en-US"/>
          </a:p>
        </p:txBody>
      </p:sp>
    </p:spTree>
    <p:extLst>
      <p:ext uri="{BB962C8B-B14F-4D97-AF65-F5344CB8AC3E}">
        <p14:creationId xmlns:p14="http://schemas.microsoft.com/office/powerpoint/2010/main" val="813207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u="sng" dirty="0"/>
              <a:t>General</a:t>
            </a:r>
            <a:r>
              <a:rPr lang="en-CA" dirty="0"/>
              <a:t>:</a:t>
            </a:r>
          </a:p>
          <a:p>
            <a:r>
              <a:rPr lang="en-CA" dirty="0"/>
              <a:t>- In terms of COVID-19, numerous phylogenetic studies were performed to gain understanding about the pandemic. </a:t>
            </a:r>
          </a:p>
          <a:p>
            <a:r>
              <a:rPr lang="en-CA" dirty="0"/>
              <a:t>- On this slide I included some results we obtained through phylogenetic analyses of SARS-CoV-2 which is the viral agent for COVID-19.</a:t>
            </a:r>
          </a:p>
          <a:p>
            <a:endParaRPr lang="en-CA" dirty="0"/>
          </a:p>
          <a:p>
            <a:r>
              <a:rPr lang="en-CA" u="sng" dirty="0"/>
              <a:t>Outcomes:</a:t>
            </a:r>
            <a:endParaRPr lang="en-CA" u="none" dirty="0"/>
          </a:p>
          <a:p>
            <a:r>
              <a:rPr lang="en-CA" u="none" dirty="0"/>
              <a:t>- </a:t>
            </a:r>
            <a:r>
              <a:rPr lang="en-CA" i="1" u="none" dirty="0"/>
              <a:t>Talk about outcomes</a:t>
            </a:r>
            <a:endParaRPr lang="en-CA" i="1" u="sng" dirty="0"/>
          </a:p>
          <a:p>
            <a:r>
              <a:rPr lang="en-CA" dirty="0"/>
              <a:t>- One thing that is important to note is that in the SARS-CoV-2 pandemic there are many nuances that we need to consider when performing phylogenetic analyses:</a:t>
            </a:r>
          </a:p>
          <a:p>
            <a:pPr marL="228600" indent="-228600">
              <a:buAutoNum type="arabicPeriod"/>
            </a:pPr>
            <a:r>
              <a:rPr lang="en-CA" dirty="0"/>
              <a:t>a lot of sequences available</a:t>
            </a:r>
          </a:p>
          <a:p>
            <a:pPr marL="228600" indent="-228600">
              <a:buAutoNum type="arabicPeriod"/>
            </a:pPr>
            <a:r>
              <a:rPr lang="en-CA" dirty="0"/>
              <a:t>There is ongoing sequencing of viruses and rebuilding phylogenetic trees as you keep getting data during the pandemic. Thus we were continually updating our beliefs about the pandemic as it went on.</a:t>
            </a:r>
          </a:p>
        </p:txBody>
      </p:sp>
      <p:sp>
        <p:nvSpPr>
          <p:cNvPr id="4" name="Slide Number Placeholder 3"/>
          <p:cNvSpPr>
            <a:spLocks noGrp="1"/>
          </p:cNvSpPr>
          <p:nvPr>
            <p:ph type="sldNum" sz="quarter" idx="5"/>
          </p:nvPr>
        </p:nvSpPr>
        <p:spPr/>
        <p:txBody>
          <a:bodyPr/>
          <a:lstStyle/>
          <a:p>
            <a:fld id="{EAB58301-8E47-694C-884E-80E9D5260CC5}" type="slidenum">
              <a:rPr lang="en-US" smtClean="0"/>
              <a:t>5</a:t>
            </a:fld>
            <a:endParaRPr lang="en-US"/>
          </a:p>
        </p:txBody>
      </p:sp>
    </p:spTree>
    <p:extLst>
      <p:ext uri="{BB962C8B-B14F-4D97-AF65-F5344CB8AC3E}">
        <p14:creationId xmlns:p14="http://schemas.microsoft.com/office/powerpoint/2010/main" val="2395311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212529"/>
                </a:solidFill>
                <a:effectLst/>
                <a:latin typeface="-apple-system"/>
              </a:rPr>
              <a:t>General</a:t>
            </a:r>
            <a:r>
              <a:rPr lang="en-US" b="0" i="0" dirty="0">
                <a:solidFill>
                  <a:srgbClr val="212529"/>
                </a:solidFill>
                <a:effectLst/>
                <a:latin typeface="-apple-system"/>
              </a:rPr>
              <a:t>:</a:t>
            </a:r>
          </a:p>
          <a:p>
            <a:r>
              <a:rPr lang="en-US" b="0" i="0" dirty="0">
                <a:solidFill>
                  <a:srgbClr val="212529"/>
                </a:solidFill>
                <a:effectLst/>
                <a:latin typeface="-apple-system"/>
              </a:rPr>
              <a:t>- Currently, the most commonly performed method of phylogenetic analyses because of these advantages</a:t>
            </a:r>
          </a:p>
          <a:p>
            <a:r>
              <a:rPr lang="en-US" b="0" i="0" dirty="0">
                <a:solidFill>
                  <a:srgbClr val="212529"/>
                </a:solidFill>
                <a:effectLst/>
                <a:latin typeface="-apple-system"/>
              </a:rPr>
              <a:t>- Bayesian phylogenetic analyses can involve many different prior models combined including a prior model for: sequence evolution, tree evolution, </a:t>
            </a:r>
          </a:p>
          <a:p>
            <a:r>
              <a:rPr lang="en-US" b="0" i="0" dirty="0">
                <a:solidFill>
                  <a:srgbClr val="212529"/>
                </a:solidFill>
                <a:effectLst/>
                <a:latin typeface="-apple-system"/>
              </a:rPr>
              <a:t>- Below we listed two commonly used prior models in the analysis of viral outbreaks</a:t>
            </a:r>
          </a:p>
          <a:p>
            <a:r>
              <a:rPr lang="en-US" b="0" i="0" dirty="0">
                <a:solidFill>
                  <a:srgbClr val="212529"/>
                </a:solidFill>
                <a:effectLst/>
                <a:latin typeface="-apple-system"/>
              </a:rPr>
              <a:t>- There are other models that can be used in the analysis of viral outbreaks in place of the birth death skyline model, but here I describe the BDSKY model because we use it in our study</a:t>
            </a:r>
          </a:p>
          <a:p>
            <a:r>
              <a:rPr lang="en-US" b="0" i="0" dirty="0">
                <a:solidFill>
                  <a:srgbClr val="212529"/>
                </a:solidFill>
                <a:effectLst/>
                <a:latin typeface="-apple-system"/>
              </a:rPr>
              <a:t>- On the other hand, the generalized time reversible model can be used with all those models</a:t>
            </a:r>
          </a:p>
          <a:p>
            <a:endParaRPr lang="en-US" b="0" i="0" dirty="0">
              <a:solidFill>
                <a:srgbClr val="212529"/>
              </a:solidFill>
              <a:effectLst/>
              <a:latin typeface="-apple-system"/>
            </a:endParaRPr>
          </a:p>
          <a:p>
            <a:r>
              <a:rPr lang="en-US" b="0" i="0" u="sng" dirty="0">
                <a:solidFill>
                  <a:srgbClr val="212529"/>
                </a:solidFill>
                <a:effectLst/>
                <a:latin typeface="-apple-system"/>
              </a:rPr>
              <a:t>BDSKY: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529"/>
                </a:solidFill>
                <a:effectLst/>
                <a:latin typeface="-apple-system"/>
              </a:rPr>
              <a:t>- very flexible and allows any or all of these rates to change independently over time</a:t>
            </a:r>
            <a:r>
              <a:rPr lang="en-US" b="0" i="0">
                <a:solidFill>
                  <a:srgbClr val="212529"/>
                </a:solidFill>
                <a:effectLst/>
                <a:latin typeface="-apple-system"/>
              </a:rPr>
              <a:t>. The </a:t>
            </a:r>
            <a:r>
              <a:rPr lang="en-US" b="0" i="0" dirty="0">
                <a:solidFill>
                  <a:srgbClr val="212529"/>
                </a:solidFill>
                <a:effectLst/>
                <a:latin typeface="-apple-system"/>
              </a:rPr>
              <a:t>rates are then allowed to change between intervals.</a:t>
            </a:r>
          </a:p>
          <a:p>
            <a:r>
              <a:rPr lang="en-US" b="0" i="0" dirty="0">
                <a:solidFill>
                  <a:srgbClr val="212529"/>
                </a:solidFill>
                <a:effectLst/>
                <a:latin typeface="-apple-system"/>
              </a:rPr>
              <a:t>- model assumptions are especially accurate for viral outbreaks</a:t>
            </a:r>
          </a:p>
        </p:txBody>
      </p:sp>
      <p:sp>
        <p:nvSpPr>
          <p:cNvPr id="4" name="Slide Number Placeholder 3"/>
          <p:cNvSpPr>
            <a:spLocks noGrp="1"/>
          </p:cNvSpPr>
          <p:nvPr>
            <p:ph type="sldNum" sz="quarter" idx="5"/>
          </p:nvPr>
        </p:nvSpPr>
        <p:spPr/>
        <p:txBody>
          <a:bodyPr/>
          <a:lstStyle/>
          <a:p>
            <a:fld id="{EAB58301-8E47-694C-884E-80E9D5260CC5}" type="slidenum">
              <a:rPr lang="en-US" smtClean="0"/>
              <a:t>6</a:t>
            </a:fld>
            <a:endParaRPr lang="en-US"/>
          </a:p>
        </p:txBody>
      </p:sp>
    </p:spTree>
    <p:extLst>
      <p:ext uri="{BB962C8B-B14F-4D97-AF65-F5344CB8AC3E}">
        <p14:creationId xmlns:p14="http://schemas.microsoft.com/office/powerpoint/2010/main" val="394925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Arial" panose="020B0604020202020204" pitchFamily="34" charset="0"/>
                <a:ea typeface="SimSun" panose="02010600030101010101" pitchFamily="2" charset="-122"/>
              </a:rPr>
              <a:t>- Inference involves the estimation of many different things including mutation rates, clock rates and phylogenetic trees.</a:t>
            </a:r>
          </a:p>
          <a:p>
            <a:r>
              <a:rPr lang="en-CA" sz="1800" dirty="0">
                <a:effectLst/>
                <a:latin typeface="Arial" panose="020B0604020202020204" pitchFamily="34" charset="0"/>
                <a:ea typeface="SimSun" panose="02010600030101010101" pitchFamily="2" charset="-122"/>
              </a:rPr>
              <a:t>- Number of different combinations of trees are governed by these equations</a:t>
            </a:r>
          </a:p>
          <a:p>
            <a:endParaRPr lang="en-CA" sz="1800" dirty="0">
              <a:effectLst/>
              <a:latin typeface="Arial" panose="020B0604020202020204" pitchFamily="34" charset="0"/>
              <a:ea typeface="SimSun" panose="02010600030101010101" pitchFamily="2" charset="-122"/>
            </a:endParaRPr>
          </a:p>
          <a:p>
            <a:r>
              <a:rPr lang="en-CA" sz="1800" dirty="0">
                <a:effectLst/>
                <a:latin typeface="Arial" panose="020B0604020202020204" pitchFamily="34" charset="0"/>
                <a:ea typeface="SimSun" panose="02010600030101010101" pitchFamily="2" charset="-122"/>
              </a:rPr>
              <a:t>- In BEAST2, a simple analysis involving a couple hundred of sequences can take days to weeks to complete </a:t>
            </a:r>
          </a:p>
          <a:p>
            <a:endParaRPr lang="en-CA" sz="1800" dirty="0">
              <a:effectLst/>
              <a:latin typeface="Arial" panose="020B0604020202020204" pitchFamily="34" charset="0"/>
              <a:ea typeface="SimSun" panose="02010600030101010101" pitchFamily="2" charset="-122"/>
            </a:endParaRPr>
          </a:p>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7</a:t>
            </a:fld>
            <a:endParaRPr lang="en-US"/>
          </a:p>
        </p:txBody>
      </p:sp>
    </p:spTree>
    <p:extLst>
      <p:ext uri="{BB962C8B-B14F-4D97-AF65-F5344CB8AC3E}">
        <p14:creationId xmlns:p14="http://schemas.microsoft.com/office/powerpoint/2010/main" val="3068709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There are three main types of methods which are underlined for building trees. These are some select work that have been done in the field to optimize the process in those respective methods.</a:t>
            </a:r>
          </a:p>
          <a:p>
            <a:endParaRPr lang="en-CA" dirty="0"/>
          </a:p>
          <a:p>
            <a:r>
              <a:rPr lang="en-CA" dirty="0"/>
              <a:t>- All existing parallelization methods for Bayesian analysis depend on the use of GPU to speed up the time to calculate one iteration</a:t>
            </a:r>
          </a:p>
          <a:p>
            <a:r>
              <a:rPr lang="en-CA" dirty="0"/>
              <a:t>- We did not find any methods that parallelize many iterations at once</a:t>
            </a:r>
          </a:p>
          <a:p>
            <a:r>
              <a:rPr lang="en-CA" dirty="0"/>
              <a:t>- The </a:t>
            </a:r>
            <a:r>
              <a:rPr lang="en-CA" dirty="0" err="1"/>
              <a:t>gpu</a:t>
            </a:r>
            <a:r>
              <a:rPr lang="en-CA" dirty="0"/>
              <a:t> method makes each iteration a little faster but not all the iterations and doesn’t make that much of a difference</a:t>
            </a:r>
          </a:p>
        </p:txBody>
      </p:sp>
      <p:sp>
        <p:nvSpPr>
          <p:cNvPr id="4" name="Slide Number Placeholder 3"/>
          <p:cNvSpPr>
            <a:spLocks noGrp="1"/>
          </p:cNvSpPr>
          <p:nvPr>
            <p:ph type="sldNum" sz="quarter" idx="5"/>
          </p:nvPr>
        </p:nvSpPr>
        <p:spPr/>
        <p:txBody>
          <a:bodyPr/>
          <a:lstStyle/>
          <a:p>
            <a:fld id="{EAB58301-8E47-694C-884E-80E9D5260CC5}" type="slidenum">
              <a:rPr lang="en-US" smtClean="0"/>
              <a:t>8</a:t>
            </a:fld>
            <a:endParaRPr lang="en-US"/>
          </a:p>
        </p:txBody>
      </p:sp>
    </p:spTree>
    <p:extLst>
      <p:ext uri="{BB962C8B-B14F-4D97-AF65-F5344CB8AC3E}">
        <p14:creationId xmlns:p14="http://schemas.microsoft.com/office/powerpoint/2010/main" val="25632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Arial" panose="020B0604020202020204" pitchFamily="34" charset="0"/>
                <a:ea typeface="SimSun" panose="02010600030101010101" pitchFamily="2" charset="-122"/>
              </a:rPr>
              <a:t>In our study, we demonstrate the validity of our method by performing phylogenetic analyses on two simulated HIV datasets and a SARS-CoV-2 dataset. To aid our understanding, we employed various distance metrics and statistical tests to assess output phylogenetic trees and MCMC predicted parameters. </a:t>
            </a:r>
          </a:p>
          <a:p>
            <a:endParaRPr lang="en-CA" sz="1800" dirty="0">
              <a:effectLst/>
              <a:latin typeface="Arial" panose="020B0604020202020204" pitchFamily="34" charset="0"/>
              <a:ea typeface="SimSun" panose="02010600030101010101" pitchFamily="2" charset="-122"/>
            </a:endParaRPr>
          </a:p>
          <a:p>
            <a:r>
              <a:rPr lang="en-CA" sz="1800" dirty="0">
                <a:effectLst/>
                <a:latin typeface="Arial" panose="020B0604020202020204" pitchFamily="34" charset="0"/>
                <a:ea typeface="SimSun" panose="02010600030101010101" pitchFamily="2" charset="-122"/>
              </a:rPr>
              <a:t>These methods are based on random shuffle… MCMC based </a:t>
            </a:r>
          </a:p>
          <a:p>
            <a:r>
              <a:rPr lang="en-CA" sz="1800" dirty="0">
                <a:effectLst/>
                <a:latin typeface="Arial" panose="020B0604020202020204" pitchFamily="34" charset="0"/>
                <a:ea typeface="SimSun" panose="02010600030101010101" pitchFamily="2" charset="-122"/>
              </a:rPr>
              <a:t>Random sampling method where the outcome from one iteration is dependent only on the outcome from the previous </a:t>
            </a:r>
            <a:r>
              <a:rPr lang="en-CA" sz="1800" dirty="0" err="1">
                <a:effectLst/>
                <a:latin typeface="Arial" panose="020B0604020202020204" pitchFamily="34" charset="0"/>
                <a:ea typeface="SimSun" panose="02010600030101010101" pitchFamily="2" charset="-122"/>
              </a:rPr>
              <a:t>gerneation</a:t>
            </a:r>
            <a:r>
              <a:rPr lang="en-CA" sz="1800" dirty="0">
                <a:effectLst/>
                <a:latin typeface="Arial" panose="020B0604020202020204" pitchFamily="34" charset="0"/>
                <a:ea typeface="SimSun" panose="02010600030101010101" pitchFamily="2" charset="-122"/>
              </a:rPr>
              <a:t>, so in terms of trees the previous tree affects the next tree that is calculated. Like the GTR matrix </a:t>
            </a:r>
          </a:p>
        </p:txBody>
      </p:sp>
      <p:sp>
        <p:nvSpPr>
          <p:cNvPr id="4" name="Slide Number Placeholder 3"/>
          <p:cNvSpPr>
            <a:spLocks noGrp="1"/>
          </p:cNvSpPr>
          <p:nvPr>
            <p:ph type="sldNum" sz="quarter" idx="5"/>
          </p:nvPr>
        </p:nvSpPr>
        <p:spPr/>
        <p:txBody>
          <a:bodyPr/>
          <a:lstStyle/>
          <a:p>
            <a:fld id="{EAB58301-8E47-694C-884E-80E9D5260CC5}" type="slidenum">
              <a:rPr lang="en-US" smtClean="0"/>
              <a:t>9</a:t>
            </a:fld>
            <a:endParaRPr lang="en-US"/>
          </a:p>
        </p:txBody>
      </p:sp>
    </p:spTree>
    <p:extLst>
      <p:ext uri="{BB962C8B-B14F-4D97-AF65-F5344CB8AC3E}">
        <p14:creationId xmlns:p14="http://schemas.microsoft.com/office/powerpoint/2010/main" val="402736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Metnion</a:t>
            </a:r>
            <a:r>
              <a:rPr lang="en-CA" dirty="0"/>
              <a:t> after datasets: software used</a:t>
            </a:r>
          </a:p>
        </p:txBody>
      </p:sp>
      <p:sp>
        <p:nvSpPr>
          <p:cNvPr id="4" name="Slide Number Placeholder 3"/>
          <p:cNvSpPr>
            <a:spLocks noGrp="1"/>
          </p:cNvSpPr>
          <p:nvPr>
            <p:ph type="sldNum" sz="quarter" idx="5"/>
          </p:nvPr>
        </p:nvSpPr>
        <p:spPr/>
        <p:txBody>
          <a:bodyPr/>
          <a:lstStyle/>
          <a:p>
            <a:fld id="{EAB58301-8E47-694C-884E-80E9D5260CC5}" type="slidenum">
              <a:rPr lang="en-US" smtClean="0"/>
              <a:t>10</a:t>
            </a:fld>
            <a:endParaRPr lang="en-US"/>
          </a:p>
        </p:txBody>
      </p:sp>
    </p:spTree>
    <p:extLst>
      <p:ext uri="{BB962C8B-B14F-4D97-AF65-F5344CB8AC3E}">
        <p14:creationId xmlns:p14="http://schemas.microsoft.com/office/powerpoint/2010/main" val="3227916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1578279" y="1785343"/>
            <a:ext cx="7841294" cy="2342688"/>
          </a:xfrm>
          <a:prstGeom prst="rect">
            <a:avLst/>
          </a:prstGeom>
        </p:spPr>
        <p:txBody>
          <a:bodyPr anchor="b">
            <a:normAutofit/>
          </a:bodyPr>
          <a:lstStyle>
            <a:lvl1pPr algn="l">
              <a:lnSpc>
                <a:spcPts val="5600"/>
              </a:lnSpc>
              <a:defRPr sz="5400" b="1">
                <a:solidFill>
                  <a:schemeClr val="accent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1578279" y="4128032"/>
            <a:ext cx="7841294" cy="714931"/>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1578279" y="4849226"/>
            <a:ext cx="7841294" cy="1125689"/>
          </a:xfrm>
          <a:prstGeom prst="rect">
            <a:avLst/>
          </a:prstGeom>
        </p:spPr>
        <p:txBody>
          <a:bodyPr anchor="b" anchorCtr="0">
            <a:noAutofit/>
          </a:bodyPr>
          <a:lstStyle>
            <a:lvl1pPr marL="0" indent="0">
              <a:lnSpc>
                <a:spcPts val="2000"/>
              </a:lnSpc>
              <a:spcBef>
                <a:spcPts val="0"/>
              </a:spcBef>
              <a:buNone/>
              <a:defRPr sz="18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1578279" y="5981178"/>
            <a:ext cx="6586081" cy="521874"/>
          </a:xfrm>
          <a:prstGeom prst="rect">
            <a:avLst/>
          </a:prstGeom>
        </p:spPr>
        <p:txBody>
          <a:bodyPr>
            <a:normAutofit/>
          </a:bodyPr>
          <a:lstStyle>
            <a:lvl1pPr marL="0" indent="0">
              <a:spcBef>
                <a:spcPts val="0"/>
              </a:spcBef>
              <a:buNone/>
              <a:defRPr sz="14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70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6DBF3C08-C8EC-DC49-84E7-B18774364A03}"/>
              </a:ext>
            </a:extLst>
          </p:cNvPr>
          <p:cNvSpPr>
            <a:spLocks noGrp="1"/>
          </p:cNvSpPr>
          <p:nvPr>
            <p:ph type="sldNum" sz="quarter" idx="12"/>
          </p:nvPr>
        </p:nvSpPr>
        <p:spPr>
          <a:xfrm>
            <a:off x="9146427" y="6380538"/>
            <a:ext cx="2743200" cy="365125"/>
          </a:xfrm>
          <a:prstGeom prst="rect">
            <a:avLst/>
          </a:prstGeom>
        </p:spPr>
        <p:txBody>
          <a:bodyPr/>
          <a:lstStyle>
            <a:lvl1pPr algn="r">
              <a:defRPr sz="1000"/>
            </a:lvl1pPr>
          </a:lstStyle>
          <a:p>
            <a:fld id="{5C35FCF4-C3EF-BD43-82E0-05BC237DAD2A}" type="slidenum">
              <a:rPr lang="en-US" smtClean="0"/>
              <a:pPr/>
              <a:t>‹#›</a:t>
            </a:fld>
            <a:endParaRPr lang="en-US" dirty="0"/>
          </a:p>
        </p:txBody>
      </p:sp>
      <p:sp>
        <p:nvSpPr>
          <p:cNvPr id="7" name="Title 1">
            <a:extLst>
              <a:ext uri="{FF2B5EF4-FFF2-40B4-BE49-F238E27FC236}">
                <a16:creationId xmlns:a16="http://schemas.microsoft.com/office/drawing/2014/main" id="{4AF4FC2F-942D-6942-8D5B-4C7E0E5244FF}"/>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655241"/>
            <a:ext cx="3982602" cy="2222782"/>
          </a:xfrm>
          <a:prstGeom prst="rect">
            <a:avLst/>
          </a:prstGeom>
        </p:spPr>
        <p:txBody>
          <a:bodyPr/>
          <a:lstStyle>
            <a:lvl1pPr marL="0" indent="0">
              <a:buNone/>
              <a:defRPr/>
            </a:lvl1pPr>
          </a:lstStyle>
          <a:p>
            <a:r>
              <a:rPr lang="en-US"/>
              <a:t>Click icon to add picture</a:t>
            </a:r>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933864"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7240719"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7240719"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id="{5D4A5085-02C7-C249-93B0-AC3B6836CB82}"/>
              </a:ext>
            </a:extLst>
          </p:cNvPr>
          <p:cNvSpPr>
            <a:spLocks noGrp="1"/>
          </p:cNvSpPr>
          <p:nvPr>
            <p:ph type="sldNum" sz="quarter" idx="12"/>
          </p:nvPr>
        </p:nvSpPr>
        <p:spPr>
          <a:xfrm>
            <a:off x="9146427" y="6380538"/>
            <a:ext cx="2743200" cy="365125"/>
          </a:xfrm>
          <a:prstGeom prst="rect">
            <a:avLst/>
          </a:prstGeom>
        </p:spPr>
        <p:txBody>
          <a:bodyPr/>
          <a:lstStyle>
            <a:lvl1pPr algn="r">
              <a:defRPr sz="1000"/>
            </a:lvl1pPr>
          </a:lstStyle>
          <a:p>
            <a:fld id="{5C35FCF4-C3EF-BD43-82E0-05BC237DAD2A}" type="slidenum">
              <a:rPr lang="en-US" smtClean="0"/>
              <a:pPr/>
              <a:t>‹#›</a:t>
            </a:fld>
            <a:endParaRPr lang="en-US" dirty="0"/>
          </a:p>
        </p:txBody>
      </p:sp>
      <p:sp>
        <p:nvSpPr>
          <p:cNvPr id="10" name="Title 1">
            <a:extLst>
              <a:ext uri="{FF2B5EF4-FFF2-40B4-BE49-F238E27FC236}">
                <a16:creationId xmlns:a16="http://schemas.microsoft.com/office/drawing/2014/main" id="{5CF9A15B-E143-B248-AA59-A29370229760}"/>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1578280" y="1637270"/>
            <a:ext cx="8749432" cy="4621427"/>
          </a:xfrm>
          <a:prstGeom prst="rect">
            <a:avLst/>
          </a:prstGeom>
        </p:spPr>
        <p:txBody>
          <a:bodyPr anchor="ctr" anchorCtr="0"/>
          <a:lstStyle>
            <a:lvl1pPr marL="0" indent="0">
              <a:lnSpc>
                <a:spcPts val="6200"/>
              </a:lnSpc>
              <a:spcBef>
                <a:spcPts val="0"/>
              </a:spcBef>
              <a:buNone/>
              <a:defRPr sz="6000" b="1">
                <a:solidFill>
                  <a:schemeClr val="accent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1578279" y="1680519"/>
            <a:ext cx="8418337" cy="1928468"/>
          </a:xfrm>
          <a:prstGeom prst="rect">
            <a:avLst/>
          </a:prstGeom>
        </p:spPr>
        <p:txBody>
          <a:bodyPr anchor="b">
            <a:normAutofit/>
          </a:bodyPr>
          <a:lstStyle>
            <a:lvl1pPr algn="l">
              <a:lnSpc>
                <a:spcPts val="3800"/>
              </a:lnSpc>
              <a:defRPr sz="3600" b="1">
                <a:solidFill>
                  <a:schemeClr val="accent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1578279" y="3624188"/>
            <a:ext cx="8418337" cy="780997"/>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1578279" y="4420386"/>
            <a:ext cx="8418337" cy="1468879"/>
          </a:xfrm>
          <a:prstGeom prst="rect">
            <a:avLst/>
          </a:prstGeom>
        </p:spPr>
        <p:txBody>
          <a:bodyPr anchor="b" anchorCtr="0">
            <a:noAutofit/>
          </a:bodyPr>
          <a:lstStyle>
            <a:lvl1pPr marL="0" indent="0">
              <a:lnSpc>
                <a:spcPts val="2000"/>
              </a:lnSpc>
              <a:spcBef>
                <a:spcPts val="0"/>
              </a:spcBef>
              <a:buNone/>
              <a:defRPr sz="1800" b="0">
                <a:solidFill>
                  <a:schemeClr val="tx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mailto:david.yang1@ucalgary.ca"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BE60-5D8F-6C41-A517-E4C3855CFB66}"/>
              </a:ext>
            </a:extLst>
          </p:cNvPr>
          <p:cNvSpPr>
            <a:spLocks noGrp="1"/>
          </p:cNvSpPr>
          <p:nvPr>
            <p:ph type="ctrTitle"/>
          </p:nvPr>
        </p:nvSpPr>
        <p:spPr/>
        <p:txBody>
          <a:bodyPr>
            <a:normAutofit fontScale="90000"/>
          </a:bodyPr>
          <a:lstStyle/>
          <a:p>
            <a:r>
              <a:rPr lang="en-US" dirty="0"/>
              <a:t>Parallelization of MCMC based Phylogenetic analysis to greatly reduce run time</a:t>
            </a:r>
          </a:p>
        </p:txBody>
      </p:sp>
      <p:sp>
        <p:nvSpPr>
          <p:cNvPr id="3" name="Subtitle 2">
            <a:extLst>
              <a:ext uri="{FF2B5EF4-FFF2-40B4-BE49-F238E27FC236}">
                <a16:creationId xmlns:a16="http://schemas.microsoft.com/office/drawing/2014/main" id="{59828DA3-9E9C-174C-A096-933EB68D54B0}"/>
              </a:ext>
            </a:extLst>
          </p:cNvPr>
          <p:cNvSpPr>
            <a:spLocks noGrp="1"/>
          </p:cNvSpPr>
          <p:nvPr>
            <p:ph type="subTitle" idx="1"/>
          </p:nvPr>
        </p:nvSpPr>
        <p:spPr/>
        <p:txBody>
          <a:bodyPr/>
          <a:lstStyle/>
          <a:p>
            <a:r>
              <a:rPr lang="en-US" dirty="0" err="1"/>
              <a:t>BioNet</a:t>
            </a:r>
            <a:r>
              <a:rPr lang="en-US" dirty="0"/>
              <a:t> November Seminar </a:t>
            </a:r>
          </a:p>
        </p:txBody>
      </p:sp>
      <p:sp>
        <p:nvSpPr>
          <p:cNvPr id="4" name="Text Placeholder 3">
            <a:extLst>
              <a:ext uri="{FF2B5EF4-FFF2-40B4-BE49-F238E27FC236}">
                <a16:creationId xmlns:a16="http://schemas.microsoft.com/office/drawing/2014/main" id="{13E932DF-6BEC-8349-9E3C-C74C19687D56}"/>
              </a:ext>
            </a:extLst>
          </p:cNvPr>
          <p:cNvSpPr>
            <a:spLocks noGrp="1"/>
          </p:cNvSpPr>
          <p:nvPr>
            <p:ph type="body" sz="quarter" idx="10"/>
          </p:nvPr>
        </p:nvSpPr>
        <p:spPr/>
        <p:txBody>
          <a:bodyPr/>
          <a:lstStyle/>
          <a:p>
            <a:r>
              <a:rPr lang="en-US" dirty="0"/>
              <a:t>Presented by: David Yang</a:t>
            </a:r>
          </a:p>
          <a:p>
            <a:r>
              <a:rPr lang="en-US" dirty="0"/>
              <a:t>MSc. Student </a:t>
            </a:r>
          </a:p>
          <a:p>
            <a:r>
              <a:rPr lang="en-US" dirty="0"/>
              <a:t>University of Calgary</a:t>
            </a:r>
          </a:p>
        </p:txBody>
      </p:sp>
      <p:sp>
        <p:nvSpPr>
          <p:cNvPr id="5" name="Text Placeholder 4">
            <a:extLst>
              <a:ext uri="{FF2B5EF4-FFF2-40B4-BE49-F238E27FC236}">
                <a16:creationId xmlns:a16="http://schemas.microsoft.com/office/drawing/2014/main" id="{93423051-1C04-6F46-BEDF-92AECB74013E}"/>
              </a:ext>
            </a:extLst>
          </p:cNvPr>
          <p:cNvSpPr>
            <a:spLocks noGrp="1"/>
          </p:cNvSpPr>
          <p:nvPr>
            <p:ph type="body" sz="quarter" idx="11"/>
          </p:nvPr>
        </p:nvSpPr>
        <p:spPr/>
        <p:txBody>
          <a:bodyPr/>
          <a:lstStyle/>
          <a:p>
            <a:r>
              <a:rPr lang="en-US" dirty="0"/>
              <a:t>November 15</a:t>
            </a:r>
            <a:r>
              <a:rPr lang="en-US" baseline="30000" dirty="0"/>
              <a:t>th</a:t>
            </a:r>
            <a:r>
              <a:rPr lang="en-US" dirty="0"/>
              <a:t> 2023</a:t>
            </a:r>
          </a:p>
        </p:txBody>
      </p:sp>
    </p:spTree>
    <p:extLst>
      <p:ext uri="{BB962C8B-B14F-4D97-AF65-F5344CB8AC3E}">
        <p14:creationId xmlns:p14="http://schemas.microsoft.com/office/powerpoint/2010/main" val="368241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1598F3-4F4E-476F-2852-B2B4EC34982B}"/>
              </a:ext>
            </a:extLst>
          </p:cNvPr>
          <p:cNvSpPr>
            <a:spLocks noGrp="1"/>
          </p:cNvSpPr>
          <p:nvPr>
            <p:ph type="body" sz="quarter" idx="10"/>
          </p:nvPr>
        </p:nvSpPr>
        <p:spPr>
          <a:xfrm>
            <a:off x="1721284" y="1118286"/>
            <a:ext cx="8749432" cy="4621427"/>
          </a:xfrm>
        </p:spPr>
        <p:txBody>
          <a:bodyPr/>
          <a:lstStyle/>
          <a:p>
            <a:pPr algn="ctr"/>
            <a:r>
              <a:rPr lang="en-US" dirty="0"/>
              <a:t>Methodology</a:t>
            </a:r>
          </a:p>
        </p:txBody>
      </p:sp>
    </p:spTree>
    <p:extLst>
      <p:ext uri="{BB962C8B-B14F-4D97-AF65-F5344CB8AC3E}">
        <p14:creationId xmlns:p14="http://schemas.microsoft.com/office/powerpoint/2010/main" val="331623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7B8C-F48B-9C80-FD72-B26CA34130C9}"/>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C0EB4C5C-84C8-5969-6172-83707B012160}"/>
              </a:ext>
            </a:extLst>
          </p:cNvPr>
          <p:cNvSpPr>
            <a:spLocks noGrp="1"/>
          </p:cNvSpPr>
          <p:nvPr>
            <p:ph idx="1"/>
          </p:nvPr>
        </p:nvSpPr>
        <p:spPr>
          <a:xfrm>
            <a:off x="619608" y="1446962"/>
            <a:ext cx="10952783" cy="4541854"/>
          </a:xfrm>
        </p:spPr>
        <p:txBody>
          <a:bodyPr/>
          <a:lstStyle/>
          <a:p>
            <a:pPr marL="0" indent="0" algn="just">
              <a:buNone/>
            </a:pPr>
            <a:r>
              <a:rPr lang="en-US" u="sng" dirty="0"/>
              <a:t>Simulation data:</a:t>
            </a:r>
            <a:r>
              <a:rPr lang="en-US" dirty="0"/>
              <a:t> Two HIV1 simulated sequence datasets each with 10 subsamples of 1000 sequences were generated with the simulation software FAVITES using established parameters for HIV from literature: </a:t>
            </a:r>
          </a:p>
          <a:p>
            <a:pPr marL="571500" indent="-571500" algn="just">
              <a:buFont typeface="+mj-lt"/>
              <a:buAutoNum type="romanLcPeriod"/>
            </a:pPr>
            <a:r>
              <a:rPr lang="en-US" dirty="0"/>
              <a:t>1</a:t>
            </a:r>
            <a:r>
              <a:rPr lang="en-US" baseline="30000" dirty="0"/>
              <a:t>st</a:t>
            </a:r>
            <a:r>
              <a:rPr lang="en-US" dirty="0"/>
              <a:t> dataset – perfect sequence sampling</a:t>
            </a:r>
          </a:p>
          <a:p>
            <a:pPr marL="571500" indent="-571500" algn="just">
              <a:buFont typeface="+mj-lt"/>
              <a:buAutoNum type="romanLcPeriod"/>
            </a:pPr>
            <a:r>
              <a:rPr lang="en-US" dirty="0"/>
              <a:t>2</a:t>
            </a:r>
            <a:r>
              <a:rPr lang="en-US" baseline="30000" dirty="0"/>
              <a:t>nd</a:t>
            </a:r>
            <a:r>
              <a:rPr lang="en-US" dirty="0"/>
              <a:t> dataset – 10% sequence sampling rate</a:t>
            </a:r>
            <a:endParaRPr lang="en-US" u="sng" dirty="0"/>
          </a:p>
          <a:p>
            <a:pPr marL="0" indent="0" algn="just">
              <a:buNone/>
            </a:pPr>
            <a:endParaRPr lang="en-US" u="sng" dirty="0"/>
          </a:p>
          <a:p>
            <a:pPr marL="0" indent="0" algn="just">
              <a:buNone/>
            </a:pPr>
            <a:r>
              <a:rPr lang="en-US" u="sng" dirty="0"/>
              <a:t>SARS-CoV-2 data:</a:t>
            </a:r>
            <a:r>
              <a:rPr lang="en-US" dirty="0"/>
              <a:t> Six total subsamples of 1000 sequences of SARS-CoV-2 were obtained from GISAID database using random (Augur) and weighted (</a:t>
            </a:r>
            <a:r>
              <a:rPr lang="en-US" dirty="0" err="1"/>
              <a:t>Nybbler</a:t>
            </a:r>
            <a:r>
              <a:rPr lang="en-US" dirty="0"/>
              <a:t>) sampling from February 1</a:t>
            </a:r>
            <a:r>
              <a:rPr lang="en-US" baseline="30000" dirty="0"/>
              <a:t>st</a:t>
            </a:r>
            <a:r>
              <a:rPr lang="en-US" dirty="0"/>
              <a:t>, 2020 to October 31</a:t>
            </a:r>
            <a:r>
              <a:rPr lang="en-US" baseline="30000" dirty="0"/>
              <a:t>st</a:t>
            </a:r>
            <a:r>
              <a:rPr lang="en-US" dirty="0"/>
              <a:t>, 2020. </a:t>
            </a:r>
          </a:p>
          <a:p>
            <a:pPr marL="0" indent="0" algn="just">
              <a:buNone/>
            </a:pPr>
            <a:endParaRPr lang="en-US" dirty="0"/>
          </a:p>
        </p:txBody>
      </p:sp>
      <p:sp>
        <p:nvSpPr>
          <p:cNvPr id="4" name="Slide Number Placeholder 3">
            <a:extLst>
              <a:ext uri="{FF2B5EF4-FFF2-40B4-BE49-F238E27FC236}">
                <a16:creationId xmlns:a16="http://schemas.microsoft.com/office/drawing/2014/main" id="{4C2C1C1B-47EB-4489-F268-4DCBA5E5F6A4}"/>
              </a:ext>
            </a:extLst>
          </p:cNvPr>
          <p:cNvSpPr>
            <a:spLocks noGrp="1"/>
          </p:cNvSpPr>
          <p:nvPr>
            <p:ph type="sldNum" sz="quarter" idx="12"/>
          </p:nvPr>
        </p:nvSpPr>
        <p:spPr/>
        <p:txBody>
          <a:bodyPr/>
          <a:lstStyle/>
          <a:p>
            <a:fld id="{5C35FCF4-C3EF-BD43-82E0-05BC237DAD2A}" type="slidenum">
              <a:rPr lang="en-US" smtClean="0"/>
              <a:pPr/>
              <a:t>11</a:t>
            </a:fld>
            <a:endParaRPr lang="en-US" dirty="0"/>
          </a:p>
        </p:txBody>
      </p:sp>
    </p:spTree>
    <p:extLst>
      <p:ext uri="{BB962C8B-B14F-4D97-AF65-F5344CB8AC3E}">
        <p14:creationId xmlns:p14="http://schemas.microsoft.com/office/powerpoint/2010/main" val="110399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A5DA-ACA7-ACA1-D1CD-BE5C20A36C79}"/>
              </a:ext>
            </a:extLst>
          </p:cNvPr>
          <p:cNvSpPr>
            <a:spLocks noGrp="1"/>
          </p:cNvSpPr>
          <p:nvPr>
            <p:ph type="title"/>
          </p:nvPr>
        </p:nvSpPr>
        <p:spPr/>
        <p:txBody>
          <a:bodyPr/>
          <a:lstStyle/>
          <a:p>
            <a:r>
              <a:rPr lang="en-CA" dirty="0"/>
              <a:t>Software used</a:t>
            </a:r>
          </a:p>
        </p:txBody>
      </p:sp>
      <p:sp>
        <p:nvSpPr>
          <p:cNvPr id="3" name="Content Placeholder 2">
            <a:extLst>
              <a:ext uri="{FF2B5EF4-FFF2-40B4-BE49-F238E27FC236}">
                <a16:creationId xmlns:a16="http://schemas.microsoft.com/office/drawing/2014/main" id="{40AB5EF4-B4AA-06EC-93A4-7A986D268E1B}"/>
              </a:ext>
            </a:extLst>
          </p:cNvPr>
          <p:cNvSpPr>
            <a:spLocks noGrp="1"/>
          </p:cNvSpPr>
          <p:nvPr>
            <p:ph idx="1"/>
          </p:nvPr>
        </p:nvSpPr>
        <p:spPr>
          <a:xfrm>
            <a:off x="562627" y="1785325"/>
            <a:ext cx="10096905" cy="3848672"/>
          </a:xfrm>
        </p:spPr>
        <p:txBody>
          <a:bodyPr/>
          <a:lstStyle/>
          <a:p>
            <a:r>
              <a:rPr lang="en-CA" b="1" dirty="0"/>
              <a:t>MAFFT</a:t>
            </a:r>
            <a:r>
              <a:rPr lang="en-CA" dirty="0"/>
              <a:t>: </a:t>
            </a:r>
            <a:r>
              <a:rPr lang="en-US" dirty="0"/>
              <a:t>create multiple sequence alignments for nucleotide sequences</a:t>
            </a:r>
            <a:endParaRPr lang="en-CA" dirty="0"/>
          </a:p>
          <a:p>
            <a:r>
              <a:rPr lang="en-CA" b="1" dirty="0" err="1"/>
              <a:t>Beauti</a:t>
            </a:r>
            <a:r>
              <a:rPr lang="en-CA" dirty="0"/>
              <a:t>: Configuration for BEAST2 analysis </a:t>
            </a:r>
          </a:p>
          <a:p>
            <a:r>
              <a:rPr lang="en-CA" b="1" dirty="0"/>
              <a:t>BEAST2</a:t>
            </a:r>
            <a:r>
              <a:rPr lang="en-CA" dirty="0"/>
              <a:t>: Bayesian analysis of molecular sequences </a:t>
            </a:r>
          </a:p>
          <a:p>
            <a:r>
              <a:rPr lang="en-CA" b="1" dirty="0"/>
              <a:t>Logcombiner</a:t>
            </a:r>
            <a:r>
              <a:rPr lang="en-CA" dirty="0"/>
              <a:t>: Combining the output from multiple BEAST2 runs</a:t>
            </a:r>
          </a:p>
          <a:p>
            <a:r>
              <a:rPr lang="en-CA" b="1" dirty="0"/>
              <a:t>Treeannotator</a:t>
            </a:r>
            <a:r>
              <a:rPr lang="en-CA" dirty="0"/>
              <a:t>: Finding maximum clade credibility tree</a:t>
            </a:r>
          </a:p>
          <a:p>
            <a:r>
              <a:rPr lang="en-CA" b="1" dirty="0" err="1"/>
              <a:t>TreeCMP</a:t>
            </a:r>
            <a:r>
              <a:rPr lang="en-CA" dirty="0"/>
              <a:t>: Calculating similarity between phylogenetic trees</a:t>
            </a:r>
          </a:p>
        </p:txBody>
      </p:sp>
      <p:sp>
        <p:nvSpPr>
          <p:cNvPr id="4" name="Slide Number Placeholder 3">
            <a:extLst>
              <a:ext uri="{FF2B5EF4-FFF2-40B4-BE49-F238E27FC236}">
                <a16:creationId xmlns:a16="http://schemas.microsoft.com/office/drawing/2014/main" id="{BEA00B53-46BE-1F98-41B9-E7FA882748D8}"/>
              </a:ext>
            </a:extLst>
          </p:cNvPr>
          <p:cNvSpPr>
            <a:spLocks noGrp="1"/>
          </p:cNvSpPr>
          <p:nvPr>
            <p:ph type="sldNum" sz="quarter" idx="12"/>
          </p:nvPr>
        </p:nvSpPr>
        <p:spPr/>
        <p:txBody>
          <a:bodyPr/>
          <a:lstStyle/>
          <a:p>
            <a:fld id="{5C35FCF4-C3EF-BD43-82E0-05BC237DAD2A}" type="slidenum">
              <a:rPr lang="en-US" smtClean="0"/>
              <a:pPr/>
              <a:t>12</a:t>
            </a:fld>
            <a:endParaRPr lang="en-US" dirty="0"/>
          </a:p>
        </p:txBody>
      </p:sp>
    </p:spTree>
    <p:extLst>
      <p:ext uri="{BB962C8B-B14F-4D97-AF65-F5344CB8AC3E}">
        <p14:creationId xmlns:p14="http://schemas.microsoft.com/office/powerpoint/2010/main" val="150146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2C1C1B-47EB-4489-F268-4DCBA5E5F6A4}"/>
              </a:ext>
            </a:extLst>
          </p:cNvPr>
          <p:cNvSpPr>
            <a:spLocks noGrp="1"/>
          </p:cNvSpPr>
          <p:nvPr>
            <p:ph type="sldNum" sz="quarter" idx="12"/>
          </p:nvPr>
        </p:nvSpPr>
        <p:spPr/>
        <p:txBody>
          <a:bodyPr/>
          <a:lstStyle/>
          <a:p>
            <a:fld id="{5C35FCF4-C3EF-BD43-82E0-05BC237DAD2A}" type="slidenum">
              <a:rPr lang="en-US" smtClean="0"/>
              <a:pPr/>
              <a:t>13</a:t>
            </a:fld>
            <a:endParaRPr lang="en-US" dirty="0"/>
          </a:p>
        </p:txBody>
      </p:sp>
      <p:pic>
        <p:nvPicPr>
          <p:cNvPr id="5" name="Content Placeholder 4">
            <a:extLst>
              <a:ext uri="{FF2B5EF4-FFF2-40B4-BE49-F238E27FC236}">
                <a16:creationId xmlns:a16="http://schemas.microsoft.com/office/drawing/2014/main" id="{CCF17806-A53D-E6EE-2AB7-711FEA445756}"/>
              </a:ext>
            </a:extLst>
          </p:cNvPr>
          <p:cNvPicPr>
            <a:picLocks noGrp="1"/>
          </p:cNvPicPr>
          <p:nvPr>
            <p:ph idx="1"/>
          </p:nvPr>
        </p:nvPicPr>
        <p:blipFill rotWithShape="1">
          <a:blip r:embed="rId3"/>
          <a:srcRect t="7062" b="6983"/>
          <a:stretch/>
        </p:blipFill>
        <p:spPr>
          <a:xfrm>
            <a:off x="2768321" y="112337"/>
            <a:ext cx="6655358" cy="6268201"/>
          </a:xfrm>
          <a:prstGeom prst="rect">
            <a:avLst/>
          </a:prstGeom>
          <a:ln/>
        </p:spPr>
      </p:pic>
      <p:sp>
        <p:nvSpPr>
          <p:cNvPr id="6" name="TextBox 5">
            <a:extLst>
              <a:ext uri="{FF2B5EF4-FFF2-40B4-BE49-F238E27FC236}">
                <a16:creationId xmlns:a16="http://schemas.microsoft.com/office/drawing/2014/main" id="{CAF6E83E-FC06-4DAE-2D00-9CDA3E80CBE1}"/>
              </a:ext>
            </a:extLst>
          </p:cNvPr>
          <p:cNvSpPr txBox="1"/>
          <p:nvPr/>
        </p:nvSpPr>
        <p:spPr>
          <a:xfrm>
            <a:off x="433003" y="931541"/>
            <a:ext cx="2160396" cy="4517455"/>
          </a:xfrm>
          <a:prstGeom prst="rect">
            <a:avLst/>
          </a:prstGeom>
          <a:noFill/>
        </p:spPr>
        <p:txBody>
          <a:bodyPr wrap="square" rtlCol="0">
            <a:spAutoFit/>
          </a:bodyPr>
          <a:lstStyle/>
          <a:p>
            <a:pPr>
              <a:lnSpc>
                <a:spcPct val="107000"/>
              </a:lnSpc>
              <a:spcAft>
                <a:spcPts val="800"/>
              </a:spcAft>
            </a:pPr>
            <a:r>
              <a:rPr lang="en-CA" sz="1800" b="1" dirty="0">
                <a:effectLst/>
                <a:latin typeface="Arial" panose="020B0604020202020204" pitchFamily="34" charset="0"/>
                <a:ea typeface="SimSun" panose="02010600030101010101" pitchFamily="2" charset="-122"/>
              </a:rPr>
              <a:t>Figure 1</a:t>
            </a:r>
            <a:r>
              <a:rPr lang="en-CA" sz="1800" dirty="0">
                <a:effectLst/>
                <a:latin typeface="Arial" panose="020B0604020202020204" pitchFamily="34" charset="0"/>
                <a:ea typeface="SimSun" panose="02010600030101010101" pitchFamily="2" charset="-122"/>
              </a:rPr>
              <a:t>: Overview of the Bayesian phylogenetic analyses performed in the study. Differences in methodology between MCMC ran in parallel and sequentially are shown along with the corresponding run-time for each step in the procedure. </a:t>
            </a:r>
            <a:endParaRPr lang="en-CA"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15126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7B8C-F48B-9C80-FD72-B26CA34130C9}"/>
              </a:ext>
            </a:extLst>
          </p:cNvPr>
          <p:cNvSpPr>
            <a:spLocks noGrp="1"/>
          </p:cNvSpPr>
          <p:nvPr>
            <p:ph type="title"/>
          </p:nvPr>
        </p:nvSpPr>
        <p:spPr>
          <a:xfrm>
            <a:off x="562627" y="463968"/>
            <a:ext cx="10071505" cy="1033398"/>
          </a:xfrm>
        </p:spPr>
        <p:txBody>
          <a:bodyPr>
            <a:normAutofit fontScale="90000"/>
          </a:bodyPr>
          <a:lstStyle/>
          <a:p>
            <a:r>
              <a:rPr lang="en-US" dirty="0"/>
              <a:t>Analysis of results (difference between parallel and sequential)</a:t>
            </a:r>
          </a:p>
        </p:txBody>
      </p:sp>
      <p:sp>
        <p:nvSpPr>
          <p:cNvPr id="3" name="Content Placeholder 2">
            <a:extLst>
              <a:ext uri="{FF2B5EF4-FFF2-40B4-BE49-F238E27FC236}">
                <a16:creationId xmlns:a16="http://schemas.microsoft.com/office/drawing/2014/main" id="{C0EB4C5C-84C8-5969-6172-83707B012160}"/>
              </a:ext>
            </a:extLst>
          </p:cNvPr>
          <p:cNvSpPr>
            <a:spLocks noGrp="1"/>
          </p:cNvSpPr>
          <p:nvPr>
            <p:ph idx="1"/>
          </p:nvPr>
        </p:nvSpPr>
        <p:spPr>
          <a:xfrm>
            <a:off x="562627" y="1773195"/>
            <a:ext cx="11326999" cy="4115669"/>
          </a:xfrm>
        </p:spPr>
        <p:txBody>
          <a:bodyPr/>
          <a:lstStyle/>
          <a:p>
            <a:pPr marL="0" indent="0">
              <a:buNone/>
            </a:pPr>
            <a:r>
              <a:rPr lang="en-US" dirty="0"/>
              <a:t>Two main components:</a:t>
            </a:r>
          </a:p>
          <a:p>
            <a:pPr marL="514350" indent="-514350">
              <a:buFont typeface="+mj-lt"/>
              <a:buAutoNum type="arabicPeriod"/>
            </a:pPr>
            <a:r>
              <a:rPr lang="en-US" dirty="0"/>
              <a:t>Comparison of parameter estimates (i.e., substitution rates &amp; gamma rate parameter) from parallel computations with sequential computations and/or ground-truth</a:t>
            </a:r>
          </a:p>
          <a:p>
            <a:pPr marL="514350" indent="-514350">
              <a:buFont typeface="+mj-lt"/>
              <a:buAutoNum type="arabicPeriod"/>
            </a:pPr>
            <a:r>
              <a:rPr lang="en-US" dirty="0"/>
              <a:t>Comparison of phylogenetic trees (i.e., distance metrics</a:t>
            </a:r>
            <a:r>
              <a:rPr lang="en-US"/>
              <a:t>) from parallel computations with sequential computations and/or ground-truth</a:t>
            </a:r>
          </a:p>
          <a:p>
            <a:pPr marL="0" indent="0">
              <a:buNone/>
            </a:pPr>
            <a:endParaRPr lang="en-US" dirty="0"/>
          </a:p>
          <a:p>
            <a:pPr marL="0" indent="0">
              <a:buNone/>
            </a:pPr>
            <a:r>
              <a:rPr lang="en-US" dirty="0"/>
              <a:t>Statistical tests such as U-test and T-test were performed to check significance</a:t>
            </a:r>
          </a:p>
        </p:txBody>
      </p:sp>
      <p:sp>
        <p:nvSpPr>
          <p:cNvPr id="4" name="Slide Number Placeholder 3">
            <a:extLst>
              <a:ext uri="{FF2B5EF4-FFF2-40B4-BE49-F238E27FC236}">
                <a16:creationId xmlns:a16="http://schemas.microsoft.com/office/drawing/2014/main" id="{4C2C1C1B-47EB-4489-F268-4DCBA5E5F6A4}"/>
              </a:ext>
            </a:extLst>
          </p:cNvPr>
          <p:cNvSpPr>
            <a:spLocks noGrp="1"/>
          </p:cNvSpPr>
          <p:nvPr>
            <p:ph type="sldNum" sz="quarter" idx="12"/>
          </p:nvPr>
        </p:nvSpPr>
        <p:spPr/>
        <p:txBody>
          <a:bodyPr/>
          <a:lstStyle/>
          <a:p>
            <a:fld id="{5C35FCF4-C3EF-BD43-82E0-05BC237DAD2A}" type="slidenum">
              <a:rPr lang="en-US" smtClean="0"/>
              <a:pPr/>
              <a:t>14</a:t>
            </a:fld>
            <a:endParaRPr lang="en-US" dirty="0"/>
          </a:p>
        </p:txBody>
      </p:sp>
    </p:spTree>
    <p:extLst>
      <p:ext uri="{BB962C8B-B14F-4D97-AF65-F5344CB8AC3E}">
        <p14:creationId xmlns:p14="http://schemas.microsoft.com/office/powerpoint/2010/main" val="686233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DD7DF8-96FB-B28B-7760-357B3BA1769C}"/>
              </a:ext>
            </a:extLst>
          </p:cNvPr>
          <p:cNvSpPr>
            <a:spLocks noGrp="1"/>
          </p:cNvSpPr>
          <p:nvPr>
            <p:ph type="body" sz="quarter" idx="10"/>
          </p:nvPr>
        </p:nvSpPr>
        <p:spPr>
          <a:xfrm>
            <a:off x="1721284" y="1118286"/>
            <a:ext cx="8749432" cy="4621427"/>
          </a:xfrm>
        </p:spPr>
        <p:txBody>
          <a:bodyPr/>
          <a:lstStyle/>
          <a:p>
            <a:pPr algn="ctr"/>
            <a:r>
              <a:rPr lang="en-US" dirty="0"/>
              <a:t>Results</a:t>
            </a:r>
          </a:p>
        </p:txBody>
      </p:sp>
    </p:spTree>
    <p:extLst>
      <p:ext uri="{BB962C8B-B14F-4D97-AF65-F5344CB8AC3E}">
        <p14:creationId xmlns:p14="http://schemas.microsoft.com/office/powerpoint/2010/main" val="31390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BB6FF2-92B1-7BAC-09AA-7CA4F3C3DFE7}"/>
              </a:ext>
            </a:extLst>
          </p:cNvPr>
          <p:cNvSpPr>
            <a:spLocks noGrp="1"/>
          </p:cNvSpPr>
          <p:nvPr>
            <p:ph type="body" sz="quarter" idx="10"/>
          </p:nvPr>
        </p:nvSpPr>
        <p:spPr>
          <a:xfrm>
            <a:off x="1721284" y="1118286"/>
            <a:ext cx="8749432" cy="4621427"/>
          </a:xfrm>
        </p:spPr>
        <p:txBody>
          <a:bodyPr/>
          <a:lstStyle/>
          <a:p>
            <a:pPr algn="ctr"/>
            <a:r>
              <a:rPr lang="en-CA" dirty="0"/>
              <a:t>Simulation dataset #1 – perfect sampling</a:t>
            </a:r>
          </a:p>
        </p:txBody>
      </p:sp>
    </p:spTree>
    <p:extLst>
      <p:ext uri="{BB962C8B-B14F-4D97-AF65-F5344CB8AC3E}">
        <p14:creationId xmlns:p14="http://schemas.microsoft.com/office/powerpoint/2010/main" val="246199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17</a:t>
            </a:fld>
            <a:endParaRPr lang="en-US" dirty="0"/>
          </a:p>
        </p:txBody>
      </p:sp>
      <p:pic>
        <p:nvPicPr>
          <p:cNvPr id="5" name="image4.png">
            <a:extLst>
              <a:ext uri="{FF2B5EF4-FFF2-40B4-BE49-F238E27FC236}">
                <a16:creationId xmlns:a16="http://schemas.microsoft.com/office/drawing/2014/main" id="{6105117B-7E91-C3B7-D360-5CA7B3B205B6}"/>
              </a:ext>
            </a:extLst>
          </p:cNvPr>
          <p:cNvPicPr>
            <a:picLocks noGrp="1"/>
          </p:cNvPicPr>
          <p:nvPr>
            <p:ph idx="1"/>
          </p:nvPr>
        </p:nvPicPr>
        <p:blipFill>
          <a:blip r:embed="rId3"/>
          <a:srcRect/>
          <a:stretch>
            <a:fillRect/>
          </a:stretch>
        </p:blipFill>
        <p:spPr>
          <a:xfrm>
            <a:off x="86532" y="182677"/>
            <a:ext cx="9431341" cy="5072613"/>
          </a:xfrm>
          <a:prstGeom prst="rect">
            <a:avLst/>
          </a:prstGeom>
          <a:ln/>
        </p:spPr>
      </p:pic>
      <p:sp>
        <p:nvSpPr>
          <p:cNvPr id="6" name="TextBox 5">
            <a:extLst>
              <a:ext uri="{FF2B5EF4-FFF2-40B4-BE49-F238E27FC236}">
                <a16:creationId xmlns:a16="http://schemas.microsoft.com/office/drawing/2014/main" id="{9591DB81-D1DA-4C51-95BA-9F7BFD90FCA5}"/>
              </a:ext>
            </a:extLst>
          </p:cNvPr>
          <p:cNvSpPr txBox="1"/>
          <p:nvPr/>
        </p:nvSpPr>
        <p:spPr>
          <a:xfrm>
            <a:off x="10048" y="5255290"/>
            <a:ext cx="12191999" cy="914400"/>
          </a:xfrm>
          <a:prstGeom prst="rect">
            <a:avLst/>
          </a:prstGeom>
          <a:noFill/>
        </p:spPr>
        <p:txBody>
          <a:bodyPr wrap="square" rtlCol="0">
            <a:spAutoFit/>
          </a:bodyPr>
          <a:lstStyle/>
          <a:p>
            <a:pPr algn="just"/>
            <a:r>
              <a:rPr lang="en-CA" sz="1800" b="1" dirty="0">
                <a:effectLst/>
                <a:latin typeface="Arial" panose="020B0604020202020204" pitchFamily="34" charset="0"/>
                <a:ea typeface="SimSun" panose="02010600030101010101" pitchFamily="2" charset="-122"/>
              </a:rPr>
              <a:t>Figure 2: </a:t>
            </a:r>
            <a:r>
              <a:rPr lang="en-CA" sz="1800" dirty="0">
                <a:effectLst/>
                <a:latin typeface="Arial" panose="020B0604020202020204" pitchFamily="34" charset="0"/>
                <a:ea typeface="SimSun" panose="02010600030101010101" pitchFamily="2" charset="-122"/>
              </a:rPr>
              <a:t>Boxplots from ten</a:t>
            </a:r>
            <a:r>
              <a:rPr lang="en-CA" sz="1800" b="1" dirty="0">
                <a:effectLst/>
                <a:latin typeface="Arial" panose="020B0604020202020204" pitchFamily="34" charset="0"/>
                <a:ea typeface="SimSun" panose="02010600030101010101" pitchFamily="2" charset="-122"/>
              </a:rPr>
              <a:t> </a:t>
            </a:r>
            <a:r>
              <a:rPr lang="en-CA" sz="1800" dirty="0">
                <a:effectLst/>
                <a:latin typeface="Arial" panose="020B0604020202020204" pitchFamily="34" charset="0"/>
                <a:ea typeface="SimSun" panose="02010600030101010101" pitchFamily="2" charset="-122"/>
              </a:rPr>
              <a:t>parameter estimates from MCMC phylogenetic analyses ran in parallel and sequentially on simulated HIV data with perfect sampling rate. Significant p-values from the U-test (as a line) and t-test (directly above) are labelled. Figures with different vertical axis scaling were used due to differences in the ranges of values</a:t>
            </a:r>
            <a:r>
              <a:rPr lang="en-CA" sz="1800" dirty="0">
                <a:latin typeface="Arial" panose="020B0604020202020204" pitchFamily="34" charset="0"/>
                <a:ea typeface="SimSun" panose="02010600030101010101" pitchFamily="2" charset="-122"/>
              </a:rPr>
              <a:t>.</a:t>
            </a:r>
            <a:endParaRPr lang="en-US" dirty="0"/>
          </a:p>
        </p:txBody>
      </p:sp>
      <p:sp>
        <p:nvSpPr>
          <p:cNvPr id="2" name="Title 1">
            <a:extLst>
              <a:ext uri="{FF2B5EF4-FFF2-40B4-BE49-F238E27FC236}">
                <a16:creationId xmlns:a16="http://schemas.microsoft.com/office/drawing/2014/main" id="{0D11AE70-63AA-3B51-A260-718BA936D3AC}"/>
              </a:ext>
            </a:extLst>
          </p:cNvPr>
          <p:cNvSpPr>
            <a:spLocks noGrp="1"/>
          </p:cNvSpPr>
          <p:nvPr>
            <p:ph type="title"/>
          </p:nvPr>
        </p:nvSpPr>
        <p:spPr>
          <a:xfrm>
            <a:off x="8811588" y="1261534"/>
            <a:ext cx="3078039" cy="1033398"/>
          </a:xfrm>
        </p:spPr>
        <p:txBody>
          <a:bodyPr/>
          <a:lstStyle/>
          <a:p>
            <a:r>
              <a:rPr lang="en-CA" dirty="0"/>
              <a:t>GTR estimates</a:t>
            </a:r>
          </a:p>
        </p:txBody>
      </p:sp>
    </p:spTree>
    <p:extLst>
      <p:ext uri="{BB962C8B-B14F-4D97-AF65-F5344CB8AC3E}">
        <p14:creationId xmlns:p14="http://schemas.microsoft.com/office/powerpoint/2010/main" val="94773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18</a:t>
            </a:fld>
            <a:endParaRPr lang="en-US" dirty="0"/>
          </a:p>
        </p:txBody>
      </p:sp>
      <p:pic>
        <p:nvPicPr>
          <p:cNvPr id="5" name="Picture 4" descr="A group of graphs showing different sizes of graphs&#10;&#10;Description automatically generated with medium confidence">
            <a:extLst>
              <a:ext uri="{FF2B5EF4-FFF2-40B4-BE49-F238E27FC236}">
                <a16:creationId xmlns:a16="http://schemas.microsoft.com/office/drawing/2014/main" id="{2D32B4C8-B4BD-642A-BD47-CA30694E32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3053" y="72145"/>
            <a:ext cx="6726446" cy="6268201"/>
          </a:xfrm>
          <a:prstGeom prst="rect">
            <a:avLst/>
          </a:prstGeom>
        </p:spPr>
      </p:pic>
      <p:sp>
        <p:nvSpPr>
          <p:cNvPr id="6" name="TextBox 5">
            <a:extLst>
              <a:ext uri="{FF2B5EF4-FFF2-40B4-BE49-F238E27FC236}">
                <a16:creationId xmlns:a16="http://schemas.microsoft.com/office/drawing/2014/main" id="{2B45B236-44C0-5F83-9D22-FC977C9F51D5}"/>
              </a:ext>
            </a:extLst>
          </p:cNvPr>
          <p:cNvSpPr txBox="1"/>
          <p:nvPr/>
        </p:nvSpPr>
        <p:spPr>
          <a:xfrm>
            <a:off x="180868" y="758661"/>
            <a:ext cx="3511312" cy="5481757"/>
          </a:xfrm>
          <a:prstGeom prst="rect">
            <a:avLst/>
          </a:prstGeom>
          <a:noFill/>
        </p:spPr>
        <p:txBody>
          <a:bodyPr wrap="square" rtlCol="0">
            <a:spAutoFit/>
          </a:bodyPr>
          <a:lstStyle/>
          <a:p>
            <a:pPr algn="just">
              <a:lnSpc>
                <a:spcPct val="115000"/>
              </a:lnSpc>
              <a:spcAft>
                <a:spcPts val="800"/>
              </a:spcAft>
            </a:pPr>
            <a:r>
              <a:rPr lang="en-CA" sz="1800" b="1" dirty="0">
                <a:effectLst/>
                <a:latin typeface="Arial" panose="020B0604020202020204" pitchFamily="34" charset="0"/>
                <a:ea typeface="SimSun" panose="02010600030101010101" pitchFamily="2" charset="-122"/>
              </a:rPr>
              <a:t>Figure 3</a:t>
            </a:r>
            <a:r>
              <a:rPr lang="en-CA" sz="1800" dirty="0">
                <a:effectLst/>
                <a:latin typeface="Arial" panose="020B0604020202020204" pitchFamily="34" charset="0"/>
                <a:ea typeface="SimSun" panose="02010600030101010101" pitchFamily="2" charset="-122"/>
              </a:rPr>
              <a:t>: Violin plots from parameter estimates from twenty-nine independent MCMC chains (100-million iterations) from the phylogenetic analysis performed on the first replicate of sequences in the HIV dataset perfect sampling rate. The parameter estimates for all 29 MCMC chains combined (“combined”) and parameter estimates from the MCMC run sequentially (“sequential”) on the same dataset are also shown. Horizontal dashed lines represent the true value (standard) for each parameter. </a:t>
            </a:r>
            <a:endParaRPr lang="en-CA" sz="1800" dirty="0">
              <a:effectLst/>
              <a:latin typeface="Times New Roman" panose="02020603050405020304" pitchFamily="18" charset="0"/>
              <a:ea typeface="SimSun" panose="02010600030101010101" pitchFamily="2" charset="-122"/>
            </a:endParaRPr>
          </a:p>
        </p:txBody>
      </p:sp>
      <p:sp>
        <p:nvSpPr>
          <p:cNvPr id="2" name="Title 1">
            <a:extLst>
              <a:ext uri="{FF2B5EF4-FFF2-40B4-BE49-F238E27FC236}">
                <a16:creationId xmlns:a16="http://schemas.microsoft.com/office/drawing/2014/main" id="{70E5D997-170A-1546-30FF-CC3DF18D5AAC}"/>
              </a:ext>
            </a:extLst>
          </p:cNvPr>
          <p:cNvSpPr>
            <a:spLocks noGrp="1"/>
          </p:cNvSpPr>
          <p:nvPr>
            <p:ph type="title"/>
          </p:nvPr>
        </p:nvSpPr>
        <p:spPr>
          <a:xfrm>
            <a:off x="393247" y="-76200"/>
            <a:ext cx="3078039" cy="1033398"/>
          </a:xfrm>
        </p:spPr>
        <p:txBody>
          <a:bodyPr/>
          <a:lstStyle/>
          <a:p>
            <a:r>
              <a:rPr lang="en-CA" dirty="0"/>
              <a:t>GTR estimates</a:t>
            </a:r>
          </a:p>
        </p:txBody>
      </p:sp>
    </p:spTree>
    <p:extLst>
      <p:ext uri="{BB962C8B-B14F-4D97-AF65-F5344CB8AC3E}">
        <p14:creationId xmlns:p14="http://schemas.microsoft.com/office/powerpoint/2010/main" val="2378131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19</a:t>
            </a:fld>
            <a:endParaRPr lang="en-US" dirty="0"/>
          </a:p>
        </p:txBody>
      </p:sp>
      <p:pic>
        <p:nvPicPr>
          <p:cNvPr id="5" name="Picture 4">
            <a:extLst>
              <a:ext uri="{FF2B5EF4-FFF2-40B4-BE49-F238E27FC236}">
                <a16:creationId xmlns:a16="http://schemas.microsoft.com/office/drawing/2014/main" id="{DB861D34-4C73-CA87-46EB-84CB81EBA14C}"/>
              </a:ext>
            </a:extLst>
          </p:cNvPr>
          <p:cNvPicPr/>
          <p:nvPr/>
        </p:nvPicPr>
        <p:blipFill>
          <a:blip r:embed="rId3"/>
          <a:srcRect/>
          <a:stretch>
            <a:fillRect/>
          </a:stretch>
        </p:blipFill>
        <p:spPr>
          <a:xfrm>
            <a:off x="110160" y="112337"/>
            <a:ext cx="9465547" cy="5104562"/>
          </a:xfrm>
          <a:prstGeom prst="rect">
            <a:avLst/>
          </a:prstGeom>
          <a:ln/>
        </p:spPr>
      </p:pic>
      <p:sp>
        <p:nvSpPr>
          <p:cNvPr id="9" name="TextBox 8">
            <a:extLst>
              <a:ext uri="{FF2B5EF4-FFF2-40B4-BE49-F238E27FC236}">
                <a16:creationId xmlns:a16="http://schemas.microsoft.com/office/drawing/2014/main" id="{8CD62748-6359-F06E-3108-B92F24A9C825}"/>
              </a:ext>
            </a:extLst>
          </p:cNvPr>
          <p:cNvSpPr txBox="1"/>
          <p:nvPr/>
        </p:nvSpPr>
        <p:spPr>
          <a:xfrm>
            <a:off x="-10048" y="5206851"/>
            <a:ext cx="12192000" cy="961097"/>
          </a:xfrm>
          <a:prstGeom prst="rect">
            <a:avLst/>
          </a:prstGeom>
          <a:noFill/>
        </p:spPr>
        <p:txBody>
          <a:bodyPr wrap="square" rtlCol="0">
            <a:spAutoFit/>
          </a:bodyPr>
          <a:lstStyle/>
          <a:p>
            <a:pPr algn="just">
              <a:lnSpc>
                <a:spcPct val="107000"/>
              </a:lnSpc>
              <a:spcAft>
                <a:spcPts val="800"/>
              </a:spcAft>
            </a:pPr>
            <a:r>
              <a:rPr lang="en-CA" sz="1800" b="1" dirty="0">
                <a:effectLst/>
                <a:latin typeface="Arial" panose="020B0604020202020204" pitchFamily="34" charset="0"/>
                <a:ea typeface="SimSun" panose="02010600030101010101" pitchFamily="2" charset="-122"/>
              </a:rPr>
              <a:t>Figure 4</a:t>
            </a:r>
            <a:r>
              <a:rPr lang="en-CA" sz="1800" dirty="0">
                <a:effectLst/>
                <a:latin typeface="Arial" panose="020B0604020202020204" pitchFamily="34" charset="0"/>
                <a:ea typeface="SimSun" panose="02010600030101010101" pitchFamily="2" charset="-122"/>
              </a:rPr>
              <a:t> </a:t>
            </a:r>
            <a:r>
              <a:rPr lang="en-CA" sz="1800" b="1" dirty="0">
                <a:effectLst/>
                <a:latin typeface="Arial" panose="020B0604020202020204" pitchFamily="34" charset="0"/>
                <a:ea typeface="SimSun" panose="02010600030101010101" pitchFamily="2" charset="-122"/>
              </a:rPr>
              <a:t>: </a:t>
            </a:r>
            <a:r>
              <a:rPr lang="en-CA" sz="1800" dirty="0">
                <a:effectLst/>
                <a:latin typeface="Arial" panose="020B0604020202020204" pitchFamily="34" charset="0"/>
                <a:ea typeface="SimSun" panose="02010600030101010101" pitchFamily="2" charset="-122"/>
              </a:rPr>
              <a:t>Boxplots from ten distance metrics calculated by comparing MCC phylogenetic trees obtained from MCMC with “true” trees defined in the simulated HIV data with perfect sampling rate. Significant p-values from the U-test comparing the distances from the sequential and parallel samples are labelled. </a:t>
            </a:r>
            <a:endParaRPr lang="en-CA" sz="1800" dirty="0">
              <a:effectLst/>
              <a:latin typeface="Times New Roman" panose="02020603050405020304" pitchFamily="18" charset="0"/>
              <a:ea typeface="SimSun" panose="02010600030101010101" pitchFamily="2" charset="-122"/>
            </a:endParaRPr>
          </a:p>
        </p:txBody>
      </p:sp>
      <p:sp>
        <p:nvSpPr>
          <p:cNvPr id="2" name="Title 1">
            <a:extLst>
              <a:ext uri="{FF2B5EF4-FFF2-40B4-BE49-F238E27FC236}">
                <a16:creationId xmlns:a16="http://schemas.microsoft.com/office/drawing/2014/main" id="{EF12D6AD-254E-3D3F-0263-5EE19DDF7A31}"/>
              </a:ext>
            </a:extLst>
          </p:cNvPr>
          <p:cNvSpPr>
            <a:spLocks noGrp="1"/>
          </p:cNvSpPr>
          <p:nvPr>
            <p:ph type="title"/>
          </p:nvPr>
        </p:nvSpPr>
        <p:spPr>
          <a:xfrm>
            <a:off x="9075114" y="1227666"/>
            <a:ext cx="2885826" cy="1033398"/>
          </a:xfrm>
        </p:spPr>
        <p:txBody>
          <a:bodyPr/>
          <a:lstStyle/>
          <a:p>
            <a:r>
              <a:rPr lang="en-CA" dirty="0"/>
              <a:t>Tree similarity</a:t>
            </a:r>
          </a:p>
        </p:txBody>
      </p:sp>
    </p:spTree>
    <p:extLst>
      <p:ext uri="{BB962C8B-B14F-4D97-AF65-F5344CB8AC3E}">
        <p14:creationId xmlns:p14="http://schemas.microsoft.com/office/powerpoint/2010/main" val="90040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649A72-51BD-137F-7757-E5F4658DF238}"/>
              </a:ext>
            </a:extLst>
          </p:cNvPr>
          <p:cNvSpPr txBox="1">
            <a:spLocks/>
          </p:cNvSpPr>
          <p:nvPr/>
        </p:nvSpPr>
        <p:spPr>
          <a:xfrm>
            <a:off x="1257996" y="2530725"/>
            <a:ext cx="2439797" cy="191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t>Table of Content</a:t>
            </a:r>
          </a:p>
        </p:txBody>
      </p:sp>
      <p:graphicFrame>
        <p:nvGraphicFramePr>
          <p:cNvPr id="6" name="Content Placeholder 2">
            <a:extLst>
              <a:ext uri="{FF2B5EF4-FFF2-40B4-BE49-F238E27FC236}">
                <a16:creationId xmlns:a16="http://schemas.microsoft.com/office/drawing/2014/main" id="{796735A7-97CD-9AEB-7B26-0027BC9C50D0}"/>
              </a:ext>
            </a:extLst>
          </p:cNvPr>
          <p:cNvGraphicFramePr>
            <a:graphicFrameLocks/>
          </p:cNvGraphicFramePr>
          <p:nvPr>
            <p:extLst>
              <p:ext uri="{D42A27DB-BD31-4B8C-83A1-F6EECF244321}">
                <p14:modId xmlns:p14="http://schemas.microsoft.com/office/powerpoint/2010/main" val="2063257571"/>
              </p:ext>
            </p:extLst>
          </p:nvPr>
        </p:nvGraphicFramePr>
        <p:xfrm>
          <a:off x="4718355" y="506314"/>
          <a:ext cx="6937735" cy="59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2527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BB6FF2-92B1-7BAC-09AA-7CA4F3C3DFE7}"/>
              </a:ext>
            </a:extLst>
          </p:cNvPr>
          <p:cNvSpPr>
            <a:spLocks noGrp="1"/>
          </p:cNvSpPr>
          <p:nvPr>
            <p:ph type="body" sz="quarter" idx="10"/>
          </p:nvPr>
        </p:nvSpPr>
        <p:spPr>
          <a:xfrm>
            <a:off x="1721284" y="1118286"/>
            <a:ext cx="8749432" cy="4621427"/>
          </a:xfrm>
        </p:spPr>
        <p:txBody>
          <a:bodyPr/>
          <a:lstStyle/>
          <a:p>
            <a:pPr algn="ctr"/>
            <a:r>
              <a:rPr lang="en-CA" dirty="0"/>
              <a:t>Simulation dataset #2 – 10% sampling</a:t>
            </a:r>
          </a:p>
        </p:txBody>
      </p:sp>
    </p:spTree>
    <p:extLst>
      <p:ext uri="{BB962C8B-B14F-4D97-AF65-F5344CB8AC3E}">
        <p14:creationId xmlns:p14="http://schemas.microsoft.com/office/powerpoint/2010/main" val="404176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21</a:t>
            </a:fld>
            <a:endParaRPr lang="en-US" dirty="0"/>
          </a:p>
        </p:txBody>
      </p:sp>
      <p:pic>
        <p:nvPicPr>
          <p:cNvPr id="7" name="Picture 6">
            <a:extLst>
              <a:ext uri="{FF2B5EF4-FFF2-40B4-BE49-F238E27FC236}">
                <a16:creationId xmlns:a16="http://schemas.microsoft.com/office/drawing/2014/main" id="{9BE5A473-C15F-6A35-3FD3-DE6E7B75C939}"/>
              </a:ext>
            </a:extLst>
          </p:cNvPr>
          <p:cNvPicPr/>
          <p:nvPr/>
        </p:nvPicPr>
        <p:blipFill>
          <a:blip r:embed="rId2"/>
          <a:srcRect/>
          <a:stretch>
            <a:fillRect/>
          </a:stretch>
        </p:blipFill>
        <p:spPr>
          <a:xfrm>
            <a:off x="0" y="102289"/>
            <a:ext cx="9764863" cy="5042467"/>
          </a:xfrm>
          <a:prstGeom prst="rect">
            <a:avLst/>
          </a:prstGeom>
          <a:ln/>
        </p:spPr>
      </p:pic>
      <p:sp>
        <p:nvSpPr>
          <p:cNvPr id="10" name="TextBox 9">
            <a:extLst>
              <a:ext uri="{FF2B5EF4-FFF2-40B4-BE49-F238E27FC236}">
                <a16:creationId xmlns:a16="http://schemas.microsoft.com/office/drawing/2014/main" id="{4BDE32F2-85BB-3B4D-E622-E547AD83BF31}"/>
              </a:ext>
            </a:extLst>
          </p:cNvPr>
          <p:cNvSpPr txBox="1"/>
          <p:nvPr/>
        </p:nvSpPr>
        <p:spPr>
          <a:xfrm>
            <a:off x="0" y="5144756"/>
            <a:ext cx="12192000" cy="923330"/>
          </a:xfrm>
          <a:prstGeom prst="rect">
            <a:avLst/>
          </a:prstGeom>
          <a:noFill/>
        </p:spPr>
        <p:txBody>
          <a:bodyPr wrap="square" rtlCol="0">
            <a:spAutoFit/>
          </a:bodyPr>
          <a:lstStyle/>
          <a:p>
            <a:pPr algn="just"/>
            <a:r>
              <a:rPr lang="en-CA" sz="1800" b="1" dirty="0">
                <a:effectLst/>
                <a:latin typeface="Arial" panose="020B0604020202020204" pitchFamily="34" charset="0"/>
                <a:ea typeface="SimSun" panose="02010600030101010101" pitchFamily="2" charset="-122"/>
              </a:rPr>
              <a:t>Figure 5:</a:t>
            </a:r>
            <a:r>
              <a:rPr lang="en-CA" sz="1800" dirty="0">
                <a:effectLst/>
                <a:latin typeface="Arial" panose="020B0604020202020204" pitchFamily="34" charset="0"/>
                <a:ea typeface="SimSun" panose="02010600030101010101" pitchFamily="2" charset="-122"/>
              </a:rPr>
              <a:t> Boxplots from</a:t>
            </a:r>
            <a:r>
              <a:rPr lang="en-CA" sz="1800" b="1" dirty="0">
                <a:effectLst/>
                <a:latin typeface="Arial" panose="020B0604020202020204" pitchFamily="34" charset="0"/>
                <a:ea typeface="SimSun" panose="02010600030101010101" pitchFamily="2" charset="-122"/>
              </a:rPr>
              <a:t> </a:t>
            </a:r>
            <a:r>
              <a:rPr lang="en-CA" sz="1800" dirty="0">
                <a:effectLst/>
                <a:latin typeface="Arial" panose="020B0604020202020204" pitchFamily="34" charset="0"/>
                <a:ea typeface="SimSun" panose="02010600030101010101" pitchFamily="2" charset="-122"/>
              </a:rPr>
              <a:t>parameter estimates from MCMC phylogenetic analyses ran in parallel and sequentially on simulated HIV data with 10% sampling rate. Significant p-values from the U-test (as a line) and t-test (directly above) are labelled. Figures with different vertical axis scaling were used due to differences in the ranges of values</a:t>
            </a:r>
            <a:r>
              <a:rPr lang="en-CA" dirty="0">
                <a:effectLst/>
              </a:rPr>
              <a:t> </a:t>
            </a:r>
            <a:endParaRPr lang="en-US" dirty="0"/>
          </a:p>
        </p:txBody>
      </p:sp>
      <p:sp>
        <p:nvSpPr>
          <p:cNvPr id="2" name="Title 1">
            <a:extLst>
              <a:ext uri="{FF2B5EF4-FFF2-40B4-BE49-F238E27FC236}">
                <a16:creationId xmlns:a16="http://schemas.microsoft.com/office/drawing/2014/main" id="{C102B7DB-1E0F-DAD9-875C-264687C959E8}"/>
              </a:ext>
            </a:extLst>
          </p:cNvPr>
          <p:cNvSpPr>
            <a:spLocks noGrp="1"/>
          </p:cNvSpPr>
          <p:nvPr>
            <p:ph type="title"/>
          </p:nvPr>
        </p:nvSpPr>
        <p:spPr>
          <a:xfrm>
            <a:off x="8811588" y="1261534"/>
            <a:ext cx="3078039" cy="1033398"/>
          </a:xfrm>
        </p:spPr>
        <p:txBody>
          <a:bodyPr/>
          <a:lstStyle/>
          <a:p>
            <a:r>
              <a:rPr lang="en-CA" dirty="0"/>
              <a:t>GTR estimates</a:t>
            </a:r>
          </a:p>
        </p:txBody>
      </p:sp>
    </p:spTree>
    <p:extLst>
      <p:ext uri="{BB962C8B-B14F-4D97-AF65-F5344CB8AC3E}">
        <p14:creationId xmlns:p14="http://schemas.microsoft.com/office/powerpoint/2010/main" val="1967422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22</a:t>
            </a:fld>
            <a:endParaRPr lang="en-US" dirty="0"/>
          </a:p>
        </p:txBody>
      </p:sp>
      <p:pic>
        <p:nvPicPr>
          <p:cNvPr id="7" name="Picture 6" descr="A group of graphs showing different sizes of graphs&#10;&#10;Description automatically generated with medium confidence">
            <a:extLst>
              <a:ext uri="{FF2B5EF4-FFF2-40B4-BE49-F238E27FC236}">
                <a16:creationId xmlns:a16="http://schemas.microsoft.com/office/drawing/2014/main" id="{3C1A4970-C8EB-CB0B-C8F4-48724AE96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6116" y="40192"/>
            <a:ext cx="6721911" cy="6277963"/>
          </a:xfrm>
          <a:prstGeom prst="rect">
            <a:avLst/>
          </a:prstGeom>
        </p:spPr>
      </p:pic>
      <p:sp>
        <p:nvSpPr>
          <p:cNvPr id="8" name="TextBox 7">
            <a:extLst>
              <a:ext uri="{FF2B5EF4-FFF2-40B4-BE49-F238E27FC236}">
                <a16:creationId xmlns:a16="http://schemas.microsoft.com/office/drawing/2014/main" id="{F836E8A6-19EB-E0AF-200B-5AF1B0879806}"/>
              </a:ext>
            </a:extLst>
          </p:cNvPr>
          <p:cNvSpPr txBox="1"/>
          <p:nvPr/>
        </p:nvSpPr>
        <p:spPr>
          <a:xfrm>
            <a:off x="193901" y="892876"/>
            <a:ext cx="3476730" cy="4801314"/>
          </a:xfrm>
          <a:prstGeom prst="rect">
            <a:avLst/>
          </a:prstGeom>
          <a:noFill/>
        </p:spPr>
        <p:txBody>
          <a:bodyPr wrap="square" rtlCol="0">
            <a:spAutoFit/>
          </a:bodyPr>
          <a:lstStyle/>
          <a:p>
            <a:pPr algn="just"/>
            <a:r>
              <a:rPr lang="en-CA" sz="1800" b="1" dirty="0">
                <a:effectLst/>
                <a:latin typeface="Arial" panose="020B0604020202020204" pitchFamily="34" charset="0"/>
                <a:ea typeface="SimSun" panose="02010600030101010101" pitchFamily="2" charset="-122"/>
              </a:rPr>
              <a:t>Figure 6</a:t>
            </a:r>
            <a:r>
              <a:rPr lang="en-CA" sz="1800" dirty="0">
                <a:effectLst/>
                <a:latin typeface="Arial" panose="020B0604020202020204" pitchFamily="34" charset="0"/>
                <a:ea typeface="SimSun" panose="02010600030101010101" pitchFamily="2" charset="-122"/>
              </a:rPr>
              <a:t>: Violin plots of parameter estimates from twenty-nine independent MCMC chains (100-million iterations) from the phylogenetic analysis performed the first replicate of sequences in the HIV dataset 10% sampling rate. The parameter estimates for all 29 MCMC chains combined (“combined”) and parameter estimate from the MCMC ran sequentially (“sequential”) on the same data are also shown. Horizontal dashed lines represent the true value (standard) for each parameter. </a:t>
            </a:r>
            <a:endParaRPr lang="en-US" dirty="0"/>
          </a:p>
        </p:txBody>
      </p:sp>
      <p:sp>
        <p:nvSpPr>
          <p:cNvPr id="2" name="Title 1">
            <a:extLst>
              <a:ext uri="{FF2B5EF4-FFF2-40B4-BE49-F238E27FC236}">
                <a16:creationId xmlns:a16="http://schemas.microsoft.com/office/drawing/2014/main" id="{7CC2670D-4761-1837-2073-144296ABCC5D}"/>
              </a:ext>
            </a:extLst>
          </p:cNvPr>
          <p:cNvSpPr>
            <a:spLocks noGrp="1"/>
          </p:cNvSpPr>
          <p:nvPr>
            <p:ph type="title"/>
          </p:nvPr>
        </p:nvSpPr>
        <p:spPr>
          <a:xfrm>
            <a:off x="393247" y="-76200"/>
            <a:ext cx="3078039" cy="1033398"/>
          </a:xfrm>
        </p:spPr>
        <p:txBody>
          <a:bodyPr/>
          <a:lstStyle/>
          <a:p>
            <a:r>
              <a:rPr lang="en-CA" dirty="0"/>
              <a:t>GTR estimates</a:t>
            </a:r>
          </a:p>
        </p:txBody>
      </p:sp>
    </p:spTree>
    <p:extLst>
      <p:ext uri="{BB962C8B-B14F-4D97-AF65-F5344CB8AC3E}">
        <p14:creationId xmlns:p14="http://schemas.microsoft.com/office/powerpoint/2010/main" val="596428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23</a:t>
            </a:fld>
            <a:endParaRPr lang="en-US" dirty="0"/>
          </a:p>
        </p:txBody>
      </p:sp>
      <p:pic>
        <p:nvPicPr>
          <p:cNvPr id="7" name="Picture 6">
            <a:extLst>
              <a:ext uri="{FF2B5EF4-FFF2-40B4-BE49-F238E27FC236}">
                <a16:creationId xmlns:a16="http://schemas.microsoft.com/office/drawing/2014/main" id="{D3A5C9A0-13B1-42A8-7B4F-1D389FA2DD12}"/>
              </a:ext>
            </a:extLst>
          </p:cNvPr>
          <p:cNvPicPr/>
          <p:nvPr/>
        </p:nvPicPr>
        <p:blipFill>
          <a:blip r:embed="rId3"/>
          <a:srcRect/>
          <a:stretch>
            <a:fillRect/>
          </a:stretch>
        </p:blipFill>
        <p:spPr>
          <a:xfrm>
            <a:off x="1207291" y="112337"/>
            <a:ext cx="8219551" cy="5004079"/>
          </a:xfrm>
          <a:prstGeom prst="rect">
            <a:avLst/>
          </a:prstGeom>
          <a:ln/>
        </p:spPr>
      </p:pic>
      <p:sp>
        <p:nvSpPr>
          <p:cNvPr id="8" name="TextBox 7">
            <a:extLst>
              <a:ext uri="{FF2B5EF4-FFF2-40B4-BE49-F238E27FC236}">
                <a16:creationId xmlns:a16="http://schemas.microsoft.com/office/drawing/2014/main" id="{70937A7C-A5F6-307C-AA40-B6F815AF9D38}"/>
              </a:ext>
            </a:extLst>
          </p:cNvPr>
          <p:cNvSpPr txBox="1"/>
          <p:nvPr/>
        </p:nvSpPr>
        <p:spPr>
          <a:xfrm>
            <a:off x="1" y="5194998"/>
            <a:ext cx="12192000" cy="923330"/>
          </a:xfrm>
          <a:prstGeom prst="rect">
            <a:avLst/>
          </a:prstGeom>
          <a:noFill/>
        </p:spPr>
        <p:txBody>
          <a:bodyPr wrap="square" rtlCol="0">
            <a:spAutoFit/>
          </a:bodyPr>
          <a:lstStyle/>
          <a:p>
            <a:pPr algn="just"/>
            <a:r>
              <a:rPr lang="en-CA" sz="1800" b="1" dirty="0">
                <a:effectLst/>
                <a:latin typeface="Arial" panose="020B0604020202020204" pitchFamily="34" charset="0"/>
                <a:ea typeface="SimSun" panose="02010600030101010101" pitchFamily="2" charset="-122"/>
              </a:rPr>
              <a:t>Figure 7: </a:t>
            </a:r>
            <a:r>
              <a:rPr lang="en-CA" sz="1800" dirty="0">
                <a:effectLst/>
                <a:latin typeface="Arial" panose="020B0604020202020204" pitchFamily="34" charset="0"/>
                <a:ea typeface="SimSun" panose="02010600030101010101" pitchFamily="2" charset="-122"/>
              </a:rPr>
              <a:t>Boxplots from ten distance metrics calculated by comparing MCC phylogenetic trees obtained from MCMC with “true” trees defined in the simulated HIV data with 10% sampling rate. Significant p-values from the U-test comparing the distances from the sequential and parallel samples are labelled.</a:t>
            </a:r>
            <a:r>
              <a:rPr lang="en-CA" dirty="0">
                <a:effectLst/>
              </a:rPr>
              <a:t> </a:t>
            </a:r>
            <a:endParaRPr lang="en-US" dirty="0"/>
          </a:p>
        </p:txBody>
      </p:sp>
      <p:sp>
        <p:nvSpPr>
          <p:cNvPr id="2" name="Title 1">
            <a:extLst>
              <a:ext uri="{FF2B5EF4-FFF2-40B4-BE49-F238E27FC236}">
                <a16:creationId xmlns:a16="http://schemas.microsoft.com/office/drawing/2014/main" id="{278F25FC-499D-47E3-8676-3893031201AB}"/>
              </a:ext>
            </a:extLst>
          </p:cNvPr>
          <p:cNvSpPr>
            <a:spLocks noGrp="1"/>
          </p:cNvSpPr>
          <p:nvPr>
            <p:ph type="title"/>
          </p:nvPr>
        </p:nvSpPr>
        <p:spPr>
          <a:xfrm>
            <a:off x="9075114" y="1227666"/>
            <a:ext cx="2885826" cy="1033398"/>
          </a:xfrm>
        </p:spPr>
        <p:txBody>
          <a:bodyPr/>
          <a:lstStyle/>
          <a:p>
            <a:r>
              <a:rPr lang="en-CA" dirty="0"/>
              <a:t>Tree similarity</a:t>
            </a:r>
          </a:p>
        </p:txBody>
      </p:sp>
    </p:spTree>
    <p:extLst>
      <p:ext uri="{BB962C8B-B14F-4D97-AF65-F5344CB8AC3E}">
        <p14:creationId xmlns:p14="http://schemas.microsoft.com/office/powerpoint/2010/main" val="1019017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BB6FF2-92B1-7BAC-09AA-7CA4F3C3DFE7}"/>
              </a:ext>
            </a:extLst>
          </p:cNvPr>
          <p:cNvSpPr>
            <a:spLocks noGrp="1"/>
          </p:cNvSpPr>
          <p:nvPr>
            <p:ph type="body" sz="quarter" idx="10"/>
          </p:nvPr>
        </p:nvSpPr>
        <p:spPr>
          <a:xfrm>
            <a:off x="1721284" y="1118286"/>
            <a:ext cx="8749432" cy="4621427"/>
          </a:xfrm>
        </p:spPr>
        <p:txBody>
          <a:bodyPr/>
          <a:lstStyle/>
          <a:p>
            <a:pPr algn="ctr"/>
            <a:r>
              <a:rPr lang="en-CA" dirty="0"/>
              <a:t>Real world dataset – SARS-CoV-2</a:t>
            </a:r>
          </a:p>
        </p:txBody>
      </p:sp>
    </p:spTree>
    <p:extLst>
      <p:ext uri="{BB962C8B-B14F-4D97-AF65-F5344CB8AC3E}">
        <p14:creationId xmlns:p14="http://schemas.microsoft.com/office/powerpoint/2010/main" val="3744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25</a:t>
            </a:fld>
            <a:endParaRPr lang="en-US" dirty="0"/>
          </a:p>
        </p:txBody>
      </p:sp>
      <p:pic>
        <p:nvPicPr>
          <p:cNvPr id="7" name="Picture 6">
            <a:extLst>
              <a:ext uri="{FF2B5EF4-FFF2-40B4-BE49-F238E27FC236}">
                <a16:creationId xmlns:a16="http://schemas.microsoft.com/office/drawing/2014/main" id="{439983EA-5AA5-0563-864A-5B48E5DFECB6}"/>
              </a:ext>
            </a:extLst>
          </p:cNvPr>
          <p:cNvPicPr/>
          <p:nvPr/>
        </p:nvPicPr>
        <p:blipFill>
          <a:blip r:embed="rId2"/>
          <a:srcRect/>
          <a:stretch>
            <a:fillRect/>
          </a:stretch>
        </p:blipFill>
        <p:spPr>
          <a:xfrm>
            <a:off x="302373" y="425497"/>
            <a:ext cx="9095432" cy="4781210"/>
          </a:xfrm>
          <a:prstGeom prst="rect">
            <a:avLst/>
          </a:prstGeom>
          <a:ln/>
        </p:spPr>
      </p:pic>
      <p:sp>
        <p:nvSpPr>
          <p:cNvPr id="8" name="TextBox 7">
            <a:extLst>
              <a:ext uri="{FF2B5EF4-FFF2-40B4-BE49-F238E27FC236}">
                <a16:creationId xmlns:a16="http://schemas.microsoft.com/office/drawing/2014/main" id="{5B6CC385-63B1-6CF2-46C4-448A563B3C86}"/>
              </a:ext>
            </a:extLst>
          </p:cNvPr>
          <p:cNvSpPr txBox="1"/>
          <p:nvPr/>
        </p:nvSpPr>
        <p:spPr>
          <a:xfrm>
            <a:off x="165798" y="5389239"/>
            <a:ext cx="11860404" cy="646331"/>
          </a:xfrm>
          <a:prstGeom prst="rect">
            <a:avLst/>
          </a:prstGeom>
          <a:noFill/>
        </p:spPr>
        <p:txBody>
          <a:bodyPr wrap="square" rtlCol="0">
            <a:spAutoFit/>
          </a:bodyPr>
          <a:lstStyle/>
          <a:p>
            <a:pPr algn="just"/>
            <a:r>
              <a:rPr lang="en-CA" sz="1800" b="1" dirty="0">
                <a:effectLst/>
                <a:latin typeface="Arial" panose="020B0604020202020204" pitchFamily="34" charset="0"/>
                <a:ea typeface="SimSun" panose="02010600030101010101" pitchFamily="2" charset="-122"/>
              </a:rPr>
              <a:t>Figure 8</a:t>
            </a:r>
            <a:r>
              <a:rPr lang="en-CA" sz="1800" dirty="0">
                <a:effectLst/>
                <a:latin typeface="Arial" panose="020B0604020202020204" pitchFamily="34" charset="0"/>
                <a:ea typeface="SimSun" panose="02010600030101010101" pitchFamily="2" charset="-122"/>
              </a:rPr>
              <a:t>: Boxplots from</a:t>
            </a:r>
            <a:r>
              <a:rPr lang="en-CA" sz="1800" b="1" dirty="0">
                <a:effectLst/>
                <a:latin typeface="Arial" panose="020B0604020202020204" pitchFamily="34" charset="0"/>
                <a:ea typeface="SimSun" panose="02010600030101010101" pitchFamily="2" charset="-122"/>
              </a:rPr>
              <a:t> </a:t>
            </a:r>
            <a:r>
              <a:rPr lang="en-CA" sz="1800" dirty="0">
                <a:effectLst/>
                <a:latin typeface="Arial" panose="020B0604020202020204" pitchFamily="34" charset="0"/>
                <a:ea typeface="SimSun" panose="02010600030101010101" pitchFamily="2" charset="-122"/>
              </a:rPr>
              <a:t>six parameter estimates from MCMC phylogenetic analyses ran in parallel and sequentially on SARS-CoV-2 data. Significant p-values from the U-test (as a line) and t-test (directly above) are labelled. </a:t>
            </a:r>
            <a:endParaRPr lang="en-US" dirty="0"/>
          </a:p>
        </p:txBody>
      </p:sp>
      <p:sp>
        <p:nvSpPr>
          <p:cNvPr id="2" name="Title 1">
            <a:extLst>
              <a:ext uri="{FF2B5EF4-FFF2-40B4-BE49-F238E27FC236}">
                <a16:creationId xmlns:a16="http://schemas.microsoft.com/office/drawing/2014/main" id="{F8F637A7-0D5D-DFA2-C0CC-CA512DC56979}"/>
              </a:ext>
            </a:extLst>
          </p:cNvPr>
          <p:cNvSpPr>
            <a:spLocks noGrp="1"/>
          </p:cNvSpPr>
          <p:nvPr>
            <p:ph type="title"/>
          </p:nvPr>
        </p:nvSpPr>
        <p:spPr>
          <a:xfrm>
            <a:off x="8811588" y="1261534"/>
            <a:ext cx="3078039" cy="1033398"/>
          </a:xfrm>
        </p:spPr>
        <p:txBody>
          <a:bodyPr/>
          <a:lstStyle/>
          <a:p>
            <a:r>
              <a:rPr lang="en-CA" dirty="0"/>
              <a:t>GTR estimates</a:t>
            </a:r>
          </a:p>
        </p:txBody>
      </p:sp>
    </p:spTree>
    <p:extLst>
      <p:ext uri="{BB962C8B-B14F-4D97-AF65-F5344CB8AC3E}">
        <p14:creationId xmlns:p14="http://schemas.microsoft.com/office/powerpoint/2010/main" val="343750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26</a:t>
            </a:fld>
            <a:endParaRPr lang="en-US" dirty="0"/>
          </a:p>
        </p:txBody>
      </p:sp>
      <p:pic>
        <p:nvPicPr>
          <p:cNvPr id="7" name="Picture 6">
            <a:extLst>
              <a:ext uri="{FF2B5EF4-FFF2-40B4-BE49-F238E27FC236}">
                <a16:creationId xmlns:a16="http://schemas.microsoft.com/office/drawing/2014/main" id="{E0D176DE-B994-3506-DACC-D83463557CD9}"/>
              </a:ext>
            </a:extLst>
          </p:cNvPr>
          <p:cNvPicPr/>
          <p:nvPr/>
        </p:nvPicPr>
        <p:blipFill>
          <a:blip r:embed="rId3"/>
          <a:srcRect/>
          <a:stretch>
            <a:fillRect/>
          </a:stretch>
        </p:blipFill>
        <p:spPr>
          <a:xfrm>
            <a:off x="907803" y="112337"/>
            <a:ext cx="8484158" cy="4841500"/>
          </a:xfrm>
          <a:prstGeom prst="rect">
            <a:avLst/>
          </a:prstGeom>
          <a:ln/>
        </p:spPr>
      </p:pic>
      <p:sp>
        <p:nvSpPr>
          <p:cNvPr id="8" name="TextBox 7">
            <a:extLst>
              <a:ext uri="{FF2B5EF4-FFF2-40B4-BE49-F238E27FC236}">
                <a16:creationId xmlns:a16="http://schemas.microsoft.com/office/drawing/2014/main" id="{743D5424-5B51-CAA6-D745-9F893C20FB18}"/>
              </a:ext>
            </a:extLst>
          </p:cNvPr>
          <p:cNvSpPr txBox="1"/>
          <p:nvPr/>
        </p:nvSpPr>
        <p:spPr>
          <a:xfrm>
            <a:off x="0" y="4953837"/>
            <a:ext cx="12192000" cy="1200329"/>
          </a:xfrm>
          <a:prstGeom prst="rect">
            <a:avLst/>
          </a:prstGeom>
          <a:noFill/>
        </p:spPr>
        <p:txBody>
          <a:bodyPr wrap="square" rtlCol="0">
            <a:spAutoFit/>
          </a:bodyPr>
          <a:lstStyle/>
          <a:p>
            <a:pPr algn="just"/>
            <a:r>
              <a:rPr lang="en-CA" sz="1800" b="1" dirty="0">
                <a:effectLst/>
                <a:latin typeface="Arial" panose="020B0604020202020204" pitchFamily="34" charset="0"/>
                <a:ea typeface="SimSun" panose="02010600030101010101" pitchFamily="2" charset="-122"/>
              </a:rPr>
              <a:t>Figure 9:</a:t>
            </a:r>
            <a:r>
              <a:rPr lang="en-CA" sz="1800" dirty="0">
                <a:effectLst/>
                <a:latin typeface="Arial" panose="020B0604020202020204" pitchFamily="34" charset="0"/>
                <a:ea typeface="SimSun" panose="02010600030101010101" pitchFamily="2" charset="-122"/>
              </a:rPr>
              <a:t> Boxplots from distance metrics calculated by comparing MCC phylogenetic trees obtained from sequential and parallel MCMC runs on simulated HIV data with perfect sampling, simulated HIV data with 10% sampling rate, and SARS-CoV-2 data. Significant p-values from the U-test comparing the distances between the metrics from each dataset are labelled.</a:t>
            </a:r>
            <a:r>
              <a:rPr lang="en-CA" dirty="0">
                <a:effectLst/>
              </a:rPr>
              <a:t> </a:t>
            </a:r>
            <a:endParaRPr lang="en-US" dirty="0"/>
          </a:p>
        </p:txBody>
      </p:sp>
      <p:sp>
        <p:nvSpPr>
          <p:cNvPr id="2" name="Title 1">
            <a:extLst>
              <a:ext uri="{FF2B5EF4-FFF2-40B4-BE49-F238E27FC236}">
                <a16:creationId xmlns:a16="http://schemas.microsoft.com/office/drawing/2014/main" id="{7C606BDF-D6ED-649D-EC00-EF7026D86103}"/>
              </a:ext>
            </a:extLst>
          </p:cNvPr>
          <p:cNvSpPr>
            <a:spLocks noGrp="1"/>
          </p:cNvSpPr>
          <p:nvPr>
            <p:ph type="title"/>
          </p:nvPr>
        </p:nvSpPr>
        <p:spPr>
          <a:xfrm>
            <a:off x="9075114" y="1227666"/>
            <a:ext cx="2885826" cy="1033398"/>
          </a:xfrm>
        </p:spPr>
        <p:txBody>
          <a:bodyPr/>
          <a:lstStyle/>
          <a:p>
            <a:r>
              <a:rPr lang="en-CA" dirty="0"/>
              <a:t>Tree similarity</a:t>
            </a:r>
          </a:p>
        </p:txBody>
      </p:sp>
    </p:spTree>
    <p:extLst>
      <p:ext uri="{BB962C8B-B14F-4D97-AF65-F5344CB8AC3E}">
        <p14:creationId xmlns:p14="http://schemas.microsoft.com/office/powerpoint/2010/main" val="3806564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38FE1C-44FC-8CE8-0DFB-5D403156FE4B}"/>
              </a:ext>
            </a:extLst>
          </p:cNvPr>
          <p:cNvSpPr>
            <a:spLocks noGrp="1"/>
          </p:cNvSpPr>
          <p:nvPr>
            <p:ph type="body" sz="quarter" idx="10"/>
          </p:nvPr>
        </p:nvSpPr>
        <p:spPr>
          <a:xfrm>
            <a:off x="1721284" y="1118286"/>
            <a:ext cx="8749432" cy="4621427"/>
          </a:xfrm>
        </p:spPr>
        <p:txBody>
          <a:bodyPr/>
          <a:lstStyle/>
          <a:p>
            <a:pPr algn="ctr"/>
            <a:r>
              <a:rPr lang="en-US" dirty="0"/>
              <a:t>Conclusion</a:t>
            </a:r>
          </a:p>
        </p:txBody>
      </p:sp>
    </p:spTree>
    <p:extLst>
      <p:ext uri="{BB962C8B-B14F-4D97-AF65-F5344CB8AC3E}">
        <p14:creationId xmlns:p14="http://schemas.microsoft.com/office/powerpoint/2010/main" val="3653630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Final remarks</a:t>
            </a:r>
          </a:p>
        </p:txBody>
      </p:sp>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a:xfrm>
            <a:off x="381837" y="1251833"/>
            <a:ext cx="11247535" cy="4722563"/>
          </a:xfrm>
        </p:spPr>
        <p:txBody>
          <a:bodyPr/>
          <a:lstStyle/>
          <a:p>
            <a:pPr marL="0" indent="0" algn="just">
              <a:buNone/>
            </a:pPr>
            <a:r>
              <a:rPr lang="en-CA" sz="2000" dirty="0">
                <a:ea typeface="SimSun" panose="02010600030101010101" pitchFamily="2" charset="-122"/>
              </a:rPr>
              <a:t>O</a:t>
            </a:r>
            <a:r>
              <a:rPr lang="en-CA" sz="2000" dirty="0">
                <a:effectLst/>
                <a:ea typeface="SimSun" panose="02010600030101010101" pitchFamily="2" charset="-122"/>
              </a:rPr>
              <a:t>verall experimental run-times were </a:t>
            </a:r>
            <a:r>
              <a:rPr lang="en-CA" sz="2000" b="1" dirty="0">
                <a:effectLst/>
                <a:ea typeface="SimSun" panose="02010600030101010101" pitchFamily="2" charset="-122"/>
              </a:rPr>
              <a:t>reduced by almost 84 days</a:t>
            </a:r>
            <a:r>
              <a:rPr lang="en-CA" sz="2000" dirty="0">
                <a:effectLst/>
              </a:rPr>
              <a:t> </a:t>
            </a:r>
            <a:r>
              <a:rPr lang="en-CA" sz="2000" dirty="0">
                <a:ea typeface="SimSun" panose="02010600030101010101" pitchFamily="2" charset="-122"/>
              </a:rPr>
              <a:t>o</a:t>
            </a:r>
            <a:r>
              <a:rPr lang="en-CA" sz="2000" dirty="0">
                <a:effectLst/>
                <a:ea typeface="SimSun" panose="02010600030101010101" pitchFamily="2" charset="-122"/>
              </a:rPr>
              <a:t>wing to the parallelization</a:t>
            </a:r>
          </a:p>
          <a:p>
            <a:pPr marL="0" indent="0" algn="just">
              <a:buNone/>
            </a:pPr>
            <a:endParaRPr lang="en-CA" sz="800" u="sng" dirty="0">
              <a:ea typeface="SimSun" panose="02010600030101010101" pitchFamily="2" charset="-122"/>
            </a:endParaRPr>
          </a:p>
          <a:p>
            <a:pPr marL="0" indent="0" algn="just">
              <a:buNone/>
            </a:pPr>
            <a:r>
              <a:rPr lang="en-CA" sz="2000" u="sng" dirty="0">
                <a:ea typeface="SimSun" panose="02010600030101010101" pitchFamily="2" charset="-122"/>
              </a:rPr>
              <a:t>Parameter estimates</a:t>
            </a:r>
            <a:r>
              <a:rPr lang="en-CA" sz="2000" u="sng" dirty="0">
                <a:effectLst/>
                <a:ea typeface="SimSun" panose="02010600030101010101" pitchFamily="2" charset="-122"/>
              </a:rPr>
              <a:t>:</a:t>
            </a:r>
          </a:p>
          <a:p>
            <a:pPr algn="just"/>
            <a:r>
              <a:rPr lang="en-CA" sz="2000" dirty="0">
                <a:effectLst/>
                <a:ea typeface="SimSun" panose="02010600030101010101" pitchFamily="2" charset="-122"/>
              </a:rPr>
              <a:t>The sequential MCMC runs provided </a:t>
            </a:r>
            <a:r>
              <a:rPr lang="en-CA" sz="2000" b="1" dirty="0">
                <a:effectLst/>
                <a:ea typeface="SimSun" panose="02010600030101010101" pitchFamily="2" charset="-122"/>
              </a:rPr>
              <a:t>no significant advantage</a:t>
            </a:r>
            <a:r>
              <a:rPr lang="en-CA" sz="2000" dirty="0">
                <a:effectLst/>
                <a:ea typeface="SimSun" panose="02010600030101010101" pitchFamily="2" charset="-122"/>
              </a:rPr>
              <a:t> predicting phylogenetic parameters over the parallel MCMC runs in our analyses involving simulated data</a:t>
            </a:r>
          </a:p>
          <a:p>
            <a:pPr algn="just"/>
            <a:r>
              <a:rPr lang="en-CA" sz="2000" dirty="0">
                <a:effectLst/>
                <a:ea typeface="SimSun" panose="02010600030101010101" pitchFamily="2" charset="-122"/>
              </a:rPr>
              <a:t>Even in the parameter estimates from SARS-CoV-2 data, </a:t>
            </a:r>
            <a:r>
              <a:rPr lang="en-CA" sz="2000" b="1" dirty="0">
                <a:effectLst/>
                <a:ea typeface="SimSun" panose="02010600030101010101" pitchFamily="2" charset="-122"/>
              </a:rPr>
              <a:t>no significant differences</a:t>
            </a:r>
            <a:r>
              <a:rPr lang="en-CA" sz="2000" dirty="0">
                <a:effectLst/>
                <a:ea typeface="SimSun" panose="02010600030101010101" pitchFamily="2" charset="-122"/>
              </a:rPr>
              <a:t> in parameter estimates were observed</a:t>
            </a:r>
          </a:p>
          <a:p>
            <a:pPr marL="0" indent="0" algn="just">
              <a:buNone/>
            </a:pPr>
            <a:endParaRPr lang="en-CA" sz="800" u="sng" dirty="0">
              <a:effectLst/>
              <a:ea typeface="SimSun" panose="02010600030101010101" pitchFamily="2" charset="-122"/>
            </a:endParaRPr>
          </a:p>
          <a:p>
            <a:pPr marL="0" indent="0" algn="just">
              <a:buNone/>
            </a:pPr>
            <a:r>
              <a:rPr lang="en-CA" sz="2000" u="sng" dirty="0">
                <a:effectLst/>
                <a:ea typeface="SimSun" panose="02010600030101010101" pitchFamily="2" charset="-122"/>
              </a:rPr>
              <a:t>Phylogenetic tree predictions:</a:t>
            </a:r>
          </a:p>
          <a:p>
            <a:pPr algn="just"/>
            <a:r>
              <a:rPr lang="en-CA" sz="2000" dirty="0">
                <a:ea typeface="SimSun" panose="02010600030101010101" pitchFamily="2" charset="-122"/>
              </a:rPr>
              <a:t>Distance metrics calculated in the simulation study also suggested that MCC phylogenetic trees obtained from parallel and sequential MCMC were </a:t>
            </a:r>
            <a:r>
              <a:rPr lang="en-CA" sz="2000" b="1" dirty="0">
                <a:ea typeface="SimSun" panose="02010600030101010101" pitchFamily="2" charset="-122"/>
              </a:rPr>
              <a:t>mostly similar</a:t>
            </a:r>
            <a:r>
              <a:rPr lang="en-CA" sz="2000" dirty="0">
                <a:ea typeface="SimSun" panose="02010600030101010101" pitchFamily="2" charset="-122"/>
              </a:rPr>
              <a:t> except for branch lengths </a:t>
            </a:r>
            <a:endParaRPr lang="en-US" sz="2000" dirty="0">
              <a:ea typeface="SimSun" panose="02010600030101010101" pitchFamily="2" charset="-122"/>
            </a:endParaRPr>
          </a:p>
          <a:p>
            <a:pPr algn="just"/>
            <a:r>
              <a:rPr lang="en-CA" sz="2000" dirty="0">
                <a:ea typeface="SimSun" panose="02010600030101010101" pitchFamily="2" charset="-122"/>
              </a:rPr>
              <a:t>I</a:t>
            </a:r>
            <a:r>
              <a:rPr lang="en-CA" sz="2000" dirty="0">
                <a:effectLst/>
                <a:ea typeface="SimSun" panose="02010600030101010101" pitchFamily="2" charset="-122"/>
              </a:rPr>
              <a:t>n general, our parallelization methodology was less consistent for the real-world SARS-CoV-2 data</a:t>
            </a:r>
          </a:p>
          <a:p>
            <a:pPr algn="just"/>
            <a:r>
              <a:rPr lang="en-CA" sz="2000" dirty="0">
                <a:ea typeface="SimSun" panose="02010600030101010101" pitchFamily="2" charset="-122"/>
              </a:rPr>
              <a:t>M</a:t>
            </a:r>
            <a:r>
              <a:rPr lang="en-CA" sz="2000" dirty="0">
                <a:effectLst/>
                <a:ea typeface="SimSun" panose="02010600030101010101" pitchFamily="2" charset="-122"/>
              </a:rPr>
              <a:t>ost of the differences lay in the scaling of the phylogenetic trees and not in the topology of the phylogenetic trees</a:t>
            </a:r>
            <a:r>
              <a:rPr lang="en-CA" sz="2000" dirty="0">
                <a:effectLst/>
              </a:rPr>
              <a:t> </a:t>
            </a:r>
            <a:r>
              <a:rPr lang="en-CA" sz="2000" dirty="0">
                <a:effectLst/>
                <a:ea typeface="SimSun" panose="02010600030101010101" pitchFamily="2" charset="-122"/>
              </a:rPr>
              <a:t> for the simulation dataset whereas in the SARS-CoV-2 dataset, differences were found in the topology as well</a:t>
            </a:r>
            <a:endParaRPr lang="en-US" sz="2000" dirty="0">
              <a:ea typeface="SimSun" panose="02010600030101010101" pitchFamily="2" charset="-122"/>
            </a:endParaRPr>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28</a:t>
            </a:fld>
            <a:endParaRPr lang="en-US" dirty="0"/>
          </a:p>
        </p:txBody>
      </p:sp>
    </p:spTree>
    <p:extLst>
      <p:ext uri="{BB962C8B-B14F-4D97-AF65-F5344CB8AC3E}">
        <p14:creationId xmlns:p14="http://schemas.microsoft.com/office/powerpoint/2010/main" val="2773034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DA4B-1BD0-1614-F9AD-76FDD7A253D8}"/>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25A0A785-59D5-13DF-1782-144C742235DC}"/>
              </a:ext>
            </a:extLst>
          </p:cNvPr>
          <p:cNvSpPr>
            <a:spLocks noGrp="1"/>
          </p:cNvSpPr>
          <p:nvPr>
            <p:ph idx="1"/>
          </p:nvPr>
        </p:nvSpPr>
        <p:spPr>
          <a:xfrm>
            <a:off x="562627" y="1773195"/>
            <a:ext cx="11053639" cy="4115669"/>
          </a:xfrm>
        </p:spPr>
        <p:txBody>
          <a:bodyPr/>
          <a:lstStyle/>
          <a:p>
            <a:pPr marL="0" indent="0">
              <a:buNone/>
            </a:pPr>
            <a:r>
              <a:rPr lang="en-US" dirty="0"/>
              <a:t>Supervisor: </a:t>
            </a:r>
            <a:r>
              <a:rPr lang="en-US" b="1" dirty="0"/>
              <a:t>Dr. Paul Gordon</a:t>
            </a:r>
          </a:p>
          <a:p>
            <a:pPr marL="0" indent="0">
              <a:buNone/>
            </a:pPr>
            <a:endParaRPr lang="en-US" b="1" dirty="0"/>
          </a:p>
          <a:p>
            <a:pPr marL="0" indent="0">
              <a:buNone/>
            </a:pPr>
            <a:r>
              <a:rPr lang="en-US" dirty="0"/>
              <a:t>Support from </a:t>
            </a:r>
            <a:r>
              <a:rPr lang="en-US" b="1" dirty="0"/>
              <a:t>Dr. Qingrun Zhang</a:t>
            </a:r>
            <a:r>
              <a:rPr lang="en-US" dirty="0"/>
              <a:t> &amp; </a:t>
            </a:r>
            <a:r>
              <a:rPr lang="en-US" b="1" dirty="0"/>
              <a:t>Dr. Quan Long</a:t>
            </a:r>
            <a:r>
              <a:rPr lang="en-US" dirty="0"/>
              <a:t> and other lab members</a:t>
            </a:r>
          </a:p>
          <a:p>
            <a:pPr marL="0" indent="0">
              <a:buNone/>
            </a:pPr>
            <a:endParaRPr lang="en-US" dirty="0"/>
          </a:p>
          <a:p>
            <a:pPr marL="0" indent="0">
              <a:buNone/>
            </a:pPr>
            <a:r>
              <a:rPr lang="en-US" dirty="0"/>
              <a:t>Funding: Alberta Innovates</a:t>
            </a:r>
          </a:p>
        </p:txBody>
      </p:sp>
      <p:sp>
        <p:nvSpPr>
          <p:cNvPr id="4" name="Slide Number Placeholder 3">
            <a:extLst>
              <a:ext uri="{FF2B5EF4-FFF2-40B4-BE49-F238E27FC236}">
                <a16:creationId xmlns:a16="http://schemas.microsoft.com/office/drawing/2014/main" id="{9CEAEA65-6CC1-EC38-5BAB-01795E62B150}"/>
              </a:ext>
            </a:extLst>
          </p:cNvPr>
          <p:cNvSpPr>
            <a:spLocks noGrp="1"/>
          </p:cNvSpPr>
          <p:nvPr>
            <p:ph type="sldNum" sz="quarter" idx="12"/>
          </p:nvPr>
        </p:nvSpPr>
        <p:spPr/>
        <p:txBody>
          <a:bodyPr/>
          <a:lstStyle/>
          <a:p>
            <a:fld id="{5C35FCF4-C3EF-BD43-82E0-05BC237DAD2A}" type="slidenum">
              <a:rPr lang="en-US" smtClean="0"/>
              <a:pPr/>
              <a:t>29</a:t>
            </a:fld>
            <a:endParaRPr lang="en-US" dirty="0"/>
          </a:p>
        </p:txBody>
      </p:sp>
    </p:spTree>
    <p:extLst>
      <p:ext uri="{BB962C8B-B14F-4D97-AF65-F5344CB8AC3E}">
        <p14:creationId xmlns:p14="http://schemas.microsoft.com/office/powerpoint/2010/main" val="3341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6F265C-2334-C3FD-448E-4441ABD3882F}"/>
              </a:ext>
            </a:extLst>
          </p:cNvPr>
          <p:cNvSpPr>
            <a:spLocks noGrp="1"/>
          </p:cNvSpPr>
          <p:nvPr>
            <p:ph type="body" sz="quarter" idx="10"/>
          </p:nvPr>
        </p:nvSpPr>
        <p:spPr>
          <a:xfrm>
            <a:off x="1721284" y="1118286"/>
            <a:ext cx="8749432" cy="4621427"/>
          </a:xfrm>
        </p:spPr>
        <p:txBody>
          <a:bodyPr/>
          <a:lstStyle/>
          <a:p>
            <a:pPr algn="ctr"/>
            <a:r>
              <a:rPr lang="en-US" dirty="0"/>
              <a:t>Introduction</a:t>
            </a:r>
          </a:p>
        </p:txBody>
      </p:sp>
    </p:spTree>
    <p:extLst>
      <p:ext uri="{BB962C8B-B14F-4D97-AF65-F5344CB8AC3E}">
        <p14:creationId xmlns:p14="http://schemas.microsoft.com/office/powerpoint/2010/main" val="180158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C932-547E-85C8-E829-61BA71FEA5A8}"/>
              </a:ext>
            </a:extLst>
          </p:cNvPr>
          <p:cNvSpPr>
            <a:spLocks noGrp="1"/>
          </p:cNvSpPr>
          <p:nvPr>
            <p:ph type="ctrTitle"/>
          </p:nvPr>
        </p:nvSpPr>
        <p:spPr/>
        <p:txBody>
          <a:bodyPr/>
          <a:lstStyle/>
          <a:p>
            <a:r>
              <a:rPr lang="en-US" dirty="0"/>
              <a:t>Thank you for attending!</a:t>
            </a:r>
          </a:p>
        </p:txBody>
      </p:sp>
      <p:sp>
        <p:nvSpPr>
          <p:cNvPr id="3" name="Subtitle 2">
            <a:extLst>
              <a:ext uri="{FF2B5EF4-FFF2-40B4-BE49-F238E27FC236}">
                <a16:creationId xmlns:a16="http://schemas.microsoft.com/office/drawing/2014/main" id="{B5BEFCAC-88E2-FB88-6DE3-5B0C08BAA31B}"/>
              </a:ext>
            </a:extLst>
          </p:cNvPr>
          <p:cNvSpPr>
            <a:spLocks noGrp="1"/>
          </p:cNvSpPr>
          <p:nvPr>
            <p:ph type="subTitle" idx="1"/>
          </p:nvPr>
        </p:nvSpPr>
        <p:spPr/>
        <p:txBody>
          <a:bodyPr/>
          <a:lstStyle/>
          <a:p>
            <a:r>
              <a:rPr lang="en-US" dirty="0"/>
              <a:t>Feel free to ask any questions!</a:t>
            </a:r>
          </a:p>
        </p:txBody>
      </p:sp>
      <p:sp>
        <p:nvSpPr>
          <p:cNvPr id="4" name="Text Placeholder 3">
            <a:extLst>
              <a:ext uri="{FF2B5EF4-FFF2-40B4-BE49-F238E27FC236}">
                <a16:creationId xmlns:a16="http://schemas.microsoft.com/office/drawing/2014/main" id="{80580BB4-9EF4-4591-6AFB-00C16357454F}"/>
              </a:ext>
            </a:extLst>
          </p:cNvPr>
          <p:cNvSpPr>
            <a:spLocks noGrp="1"/>
          </p:cNvSpPr>
          <p:nvPr>
            <p:ph type="body" sz="quarter" idx="10"/>
          </p:nvPr>
        </p:nvSpPr>
        <p:spPr/>
        <p:txBody>
          <a:bodyPr/>
          <a:lstStyle/>
          <a:p>
            <a:r>
              <a:rPr lang="en-US" dirty="0"/>
              <a:t>David Yang</a:t>
            </a:r>
          </a:p>
          <a:p>
            <a:r>
              <a:rPr lang="en-US" dirty="0"/>
              <a:t>For any inquiries I may be reached at </a:t>
            </a:r>
            <a:r>
              <a:rPr lang="en-US" dirty="0">
                <a:hlinkClick r:id="rId3"/>
              </a:rPr>
              <a:t>david.yang1@ucalgary.ca</a:t>
            </a:r>
            <a:r>
              <a:rPr lang="en-US" dirty="0"/>
              <a:t> </a:t>
            </a:r>
          </a:p>
        </p:txBody>
      </p:sp>
    </p:spTree>
    <p:extLst>
      <p:ext uri="{BB962C8B-B14F-4D97-AF65-F5344CB8AC3E}">
        <p14:creationId xmlns:p14="http://schemas.microsoft.com/office/powerpoint/2010/main" val="490695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338E-AB6D-4E1E-80DA-98200F600FA5}"/>
              </a:ext>
            </a:extLst>
          </p:cNvPr>
          <p:cNvSpPr>
            <a:spLocks noGrp="1"/>
          </p:cNvSpPr>
          <p:nvPr>
            <p:ph type="title"/>
          </p:nvPr>
        </p:nvSpPr>
        <p:spPr/>
        <p:txBody>
          <a:bodyPr/>
          <a:lstStyle/>
          <a:p>
            <a:r>
              <a:rPr lang="en-CA" dirty="0"/>
              <a:t>Methodology</a:t>
            </a:r>
          </a:p>
        </p:txBody>
      </p:sp>
      <p:sp>
        <p:nvSpPr>
          <p:cNvPr id="3" name="Slide Number Placeholder 2">
            <a:extLst>
              <a:ext uri="{FF2B5EF4-FFF2-40B4-BE49-F238E27FC236}">
                <a16:creationId xmlns:a16="http://schemas.microsoft.com/office/drawing/2014/main" id="{C41E4F63-7D9B-40F1-9AB8-20778C0D1C41}"/>
              </a:ext>
            </a:extLst>
          </p:cNvPr>
          <p:cNvSpPr>
            <a:spLocks noGrp="1"/>
          </p:cNvSpPr>
          <p:nvPr>
            <p:ph type="sldNum" sz="quarter" idx="12"/>
          </p:nvPr>
        </p:nvSpPr>
        <p:spPr/>
        <p:txBody>
          <a:bodyPr/>
          <a:lstStyle/>
          <a:p>
            <a:fld id="{5C35FCF4-C3EF-BD43-82E0-05BC237DAD2A}" type="slidenum">
              <a:rPr lang="en-US" smtClean="0"/>
              <a:pPr/>
              <a:t>31</a:t>
            </a:fld>
            <a:endParaRPr lang="en-US" dirty="0"/>
          </a:p>
        </p:txBody>
      </p:sp>
      <p:graphicFrame>
        <p:nvGraphicFramePr>
          <p:cNvPr id="5" name="Diagram 4">
            <a:extLst>
              <a:ext uri="{FF2B5EF4-FFF2-40B4-BE49-F238E27FC236}">
                <a16:creationId xmlns:a16="http://schemas.microsoft.com/office/drawing/2014/main" id="{9E824519-1E3F-4EAF-BE90-3E94A251CF19}"/>
              </a:ext>
            </a:extLst>
          </p:cNvPr>
          <p:cNvGraphicFramePr/>
          <p:nvPr/>
        </p:nvGraphicFramePr>
        <p:xfrm>
          <a:off x="2092644" y="1705762"/>
          <a:ext cx="80067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08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7DDF-230C-4830-6554-1D610870FFA9}"/>
              </a:ext>
            </a:extLst>
          </p:cNvPr>
          <p:cNvSpPr>
            <a:spLocks noGrp="1"/>
          </p:cNvSpPr>
          <p:nvPr>
            <p:ph type="title"/>
          </p:nvPr>
        </p:nvSpPr>
        <p:spPr/>
        <p:txBody>
          <a:bodyPr/>
          <a:lstStyle/>
          <a:p>
            <a:r>
              <a:rPr lang="en-CA" dirty="0"/>
              <a:t>Site models</a:t>
            </a:r>
          </a:p>
        </p:txBody>
      </p:sp>
      <p:sp>
        <p:nvSpPr>
          <p:cNvPr id="4" name="Slide Number Placeholder 3">
            <a:extLst>
              <a:ext uri="{FF2B5EF4-FFF2-40B4-BE49-F238E27FC236}">
                <a16:creationId xmlns:a16="http://schemas.microsoft.com/office/drawing/2014/main" id="{81D1EF5A-3220-2EBD-3451-45C684F20CB8}"/>
              </a:ext>
            </a:extLst>
          </p:cNvPr>
          <p:cNvSpPr>
            <a:spLocks noGrp="1"/>
          </p:cNvSpPr>
          <p:nvPr>
            <p:ph type="sldNum" sz="quarter" idx="12"/>
          </p:nvPr>
        </p:nvSpPr>
        <p:spPr/>
        <p:txBody>
          <a:bodyPr/>
          <a:lstStyle/>
          <a:p>
            <a:fld id="{5C35FCF4-C3EF-BD43-82E0-05BC237DAD2A}" type="slidenum">
              <a:rPr lang="en-US" smtClean="0"/>
              <a:pPr/>
              <a:t>32</a:t>
            </a:fld>
            <a:endParaRPr lang="en-US" dirty="0"/>
          </a:p>
        </p:txBody>
      </p:sp>
      <p:pic>
        <p:nvPicPr>
          <p:cNvPr id="5" name="table">
            <a:extLst>
              <a:ext uri="{FF2B5EF4-FFF2-40B4-BE49-F238E27FC236}">
                <a16:creationId xmlns:a16="http://schemas.microsoft.com/office/drawing/2014/main" id="{ED98454B-B805-5B2B-8359-3E226BA1BD4D}"/>
              </a:ext>
            </a:extLst>
          </p:cNvPr>
          <p:cNvPicPr>
            <a:picLocks noGrp="1" noChangeAspect="1"/>
          </p:cNvPicPr>
          <p:nvPr>
            <p:ph idx="1"/>
          </p:nvPr>
        </p:nvPicPr>
        <p:blipFill>
          <a:blip r:embed="rId2"/>
          <a:stretch>
            <a:fillRect/>
          </a:stretch>
        </p:blipFill>
        <p:spPr>
          <a:xfrm>
            <a:off x="2732432" y="1738179"/>
            <a:ext cx="6727136" cy="3809866"/>
          </a:xfrm>
          <a:prstGeom prst="rect">
            <a:avLst/>
          </a:prstGeom>
        </p:spPr>
      </p:pic>
    </p:spTree>
    <p:extLst>
      <p:ext uri="{BB962C8B-B14F-4D97-AF65-F5344CB8AC3E}">
        <p14:creationId xmlns:p14="http://schemas.microsoft.com/office/powerpoint/2010/main" val="3182482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9B1F-70A3-40AB-B195-7192B088AD72}"/>
              </a:ext>
            </a:extLst>
          </p:cNvPr>
          <p:cNvSpPr>
            <a:spLocks noGrp="1"/>
          </p:cNvSpPr>
          <p:nvPr>
            <p:ph type="title"/>
          </p:nvPr>
        </p:nvSpPr>
        <p:spPr/>
        <p:txBody>
          <a:bodyPr/>
          <a:lstStyle/>
          <a:p>
            <a:r>
              <a:rPr lang="en-CA" dirty="0"/>
              <a:t>Differences in Clock Rate</a:t>
            </a:r>
          </a:p>
        </p:txBody>
      </p:sp>
      <p:sp>
        <p:nvSpPr>
          <p:cNvPr id="3" name="Slide Number Placeholder 2">
            <a:extLst>
              <a:ext uri="{FF2B5EF4-FFF2-40B4-BE49-F238E27FC236}">
                <a16:creationId xmlns:a16="http://schemas.microsoft.com/office/drawing/2014/main" id="{083B2267-58E6-4C81-AA33-2EFB3DFF1579}"/>
              </a:ext>
            </a:extLst>
          </p:cNvPr>
          <p:cNvSpPr>
            <a:spLocks noGrp="1"/>
          </p:cNvSpPr>
          <p:nvPr>
            <p:ph type="sldNum" sz="quarter" idx="12"/>
          </p:nvPr>
        </p:nvSpPr>
        <p:spPr/>
        <p:txBody>
          <a:bodyPr/>
          <a:lstStyle/>
          <a:p>
            <a:fld id="{5C35FCF4-C3EF-BD43-82E0-05BC237DAD2A}" type="slidenum">
              <a:rPr lang="en-US" smtClean="0"/>
              <a:pPr/>
              <a:t>33</a:t>
            </a:fld>
            <a:endParaRPr lang="en-US" dirty="0"/>
          </a:p>
        </p:txBody>
      </p:sp>
      <p:pic>
        <p:nvPicPr>
          <p:cNvPr id="2050" name="Picture 2" descr="B.1.1.7.ml.tree.tempest.v2">
            <a:extLst>
              <a:ext uri="{FF2B5EF4-FFF2-40B4-BE49-F238E27FC236}">
                <a16:creationId xmlns:a16="http://schemas.microsoft.com/office/drawing/2014/main" id="{5E4763B7-5D1F-4D04-B577-60B3AE6A87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64154" y="1438276"/>
            <a:ext cx="4912880" cy="4498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1F9E05-C4CE-4F84-9AF0-7005B5F685F7}"/>
              </a:ext>
            </a:extLst>
          </p:cNvPr>
          <p:cNvSpPr txBox="1"/>
          <p:nvPr/>
        </p:nvSpPr>
        <p:spPr>
          <a:xfrm>
            <a:off x="1190892" y="5937251"/>
            <a:ext cx="2373262" cy="369332"/>
          </a:xfrm>
          <a:prstGeom prst="rect">
            <a:avLst/>
          </a:prstGeom>
          <a:noFill/>
        </p:spPr>
        <p:txBody>
          <a:bodyPr wrap="square" rtlCol="0">
            <a:spAutoFit/>
          </a:bodyPr>
          <a:lstStyle/>
          <a:p>
            <a:r>
              <a:rPr lang="en-CA" dirty="0"/>
              <a:t>(</a:t>
            </a:r>
            <a:r>
              <a:rPr lang="en-CA" dirty="0" err="1"/>
              <a:t>Rambaut</a:t>
            </a:r>
            <a:r>
              <a:rPr lang="en-CA" dirty="0"/>
              <a:t> et al., 2020)</a:t>
            </a:r>
          </a:p>
        </p:txBody>
      </p:sp>
    </p:spTree>
    <p:extLst>
      <p:ext uri="{BB962C8B-B14F-4D97-AF65-F5344CB8AC3E}">
        <p14:creationId xmlns:p14="http://schemas.microsoft.com/office/powerpoint/2010/main" val="410255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2AD0-B422-9948-BB03-1443DE901CD6}"/>
              </a:ext>
            </a:extLst>
          </p:cNvPr>
          <p:cNvSpPr>
            <a:spLocks noGrp="1"/>
          </p:cNvSpPr>
          <p:nvPr>
            <p:ph type="title"/>
          </p:nvPr>
        </p:nvSpPr>
        <p:spPr/>
        <p:txBody>
          <a:bodyPr/>
          <a:lstStyle/>
          <a:p>
            <a:r>
              <a:rPr lang="en-US" dirty="0"/>
              <a:t>Phylogenetic analysis</a:t>
            </a:r>
          </a:p>
        </p:txBody>
      </p:sp>
      <p:sp>
        <p:nvSpPr>
          <p:cNvPr id="3" name="Content Placeholder 2">
            <a:extLst>
              <a:ext uri="{FF2B5EF4-FFF2-40B4-BE49-F238E27FC236}">
                <a16:creationId xmlns:a16="http://schemas.microsoft.com/office/drawing/2014/main" id="{5480ABD6-B0BD-B94F-9DA7-56F8E322B8EC}"/>
              </a:ext>
            </a:extLst>
          </p:cNvPr>
          <p:cNvSpPr>
            <a:spLocks noGrp="1"/>
          </p:cNvSpPr>
          <p:nvPr>
            <p:ph idx="1"/>
          </p:nvPr>
        </p:nvSpPr>
        <p:spPr>
          <a:xfrm>
            <a:off x="562628" y="1678261"/>
            <a:ext cx="11133653" cy="1033398"/>
          </a:xfrm>
        </p:spPr>
        <p:txBody>
          <a:bodyPr/>
          <a:lstStyle/>
          <a:p>
            <a:pPr marL="0" indent="0">
              <a:buNone/>
            </a:pPr>
            <a:r>
              <a:rPr lang="en-US" dirty="0"/>
              <a:t>Phylogenetics is the study of </a:t>
            </a:r>
            <a:r>
              <a:rPr lang="en-US" b="1" dirty="0"/>
              <a:t>evolutionary history</a:t>
            </a:r>
            <a:r>
              <a:rPr lang="en-US" dirty="0"/>
              <a:t> and relationships through the analysis of heritable traits such as </a:t>
            </a:r>
            <a:r>
              <a:rPr lang="en-US" b="1" dirty="0"/>
              <a:t>genomic sequences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24FA3F3-625E-CA46-8A0A-6A0AF37CFDC8}"/>
              </a:ext>
            </a:extLst>
          </p:cNvPr>
          <p:cNvSpPr>
            <a:spLocks noGrp="1"/>
          </p:cNvSpPr>
          <p:nvPr>
            <p:ph type="sldNum" sz="quarter" idx="12"/>
          </p:nvPr>
        </p:nvSpPr>
        <p:spPr/>
        <p:txBody>
          <a:bodyPr/>
          <a:lstStyle/>
          <a:p>
            <a:fld id="{5C35FCF4-C3EF-BD43-82E0-05BC237DAD2A}" type="slidenum">
              <a:rPr lang="en-US" smtClean="0"/>
              <a:pPr/>
              <a:t>4</a:t>
            </a:fld>
            <a:endParaRPr lang="en-US" dirty="0"/>
          </a:p>
        </p:txBody>
      </p:sp>
      <p:grpSp>
        <p:nvGrpSpPr>
          <p:cNvPr id="28" name="Group 27">
            <a:extLst>
              <a:ext uri="{FF2B5EF4-FFF2-40B4-BE49-F238E27FC236}">
                <a16:creationId xmlns:a16="http://schemas.microsoft.com/office/drawing/2014/main" id="{99D3A7AE-0FF6-B209-FECD-849D88CE7DDB}"/>
              </a:ext>
            </a:extLst>
          </p:cNvPr>
          <p:cNvGrpSpPr/>
          <p:nvPr/>
        </p:nvGrpSpPr>
        <p:grpSpPr>
          <a:xfrm>
            <a:off x="811383" y="2943500"/>
            <a:ext cx="10569233" cy="2990036"/>
            <a:chOff x="1127048" y="3062321"/>
            <a:chExt cx="10569233" cy="2990036"/>
          </a:xfrm>
        </p:grpSpPr>
        <p:pic>
          <p:nvPicPr>
            <p:cNvPr id="1026" name="Picture 2" descr="2.1 Reading Trees - Digital Atlas of Ancient Life">
              <a:extLst>
                <a:ext uri="{FF2B5EF4-FFF2-40B4-BE49-F238E27FC236}">
                  <a16:creationId xmlns:a16="http://schemas.microsoft.com/office/drawing/2014/main" id="{7A3DAD5E-7A0F-B20E-D33B-FB39C7213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209" y="3062321"/>
              <a:ext cx="5980072" cy="299003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C186CCE-5B78-A997-9734-911018201544}"/>
                </a:ext>
              </a:extLst>
            </p:cNvPr>
            <p:cNvPicPr>
              <a:picLocks noChangeAspect="1"/>
            </p:cNvPicPr>
            <p:nvPr/>
          </p:nvPicPr>
          <p:blipFill rotWithShape="1">
            <a:blip r:embed="rId4"/>
            <a:srcRect l="17275"/>
            <a:stretch/>
          </p:blipFill>
          <p:spPr>
            <a:xfrm>
              <a:off x="1127048" y="3100819"/>
              <a:ext cx="5573904" cy="2951538"/>
            </a:xfrm>
            <a:prstGeom prst="rect">
              <a:avLst/>
            </a:prstGeom>
          </p:spPr>
        </p:pic>
      </p:grpSp>
      <p:sp>
        <p:nvSpPr>
          <p:cNvPr id="29" name="TextBox 28">
            <a:extLst>
              <a:ext uri="{FF2B5EF4-FFF2-40B4-BE49-F238E27FC236}">
                <a16:creationId xmlns:a16="http://schemas.microsoft.com/office/drawing/2014/main" id="{F484DE40-6B39-0AF0-D462-B320517C6CC2}"/>
              </a:ext>
            </a:extLst>
          </p:cNvPr>
          <p:cNvSpPr txBox="1"/>
          <p:nvPr/>
        </p:nvSpPr>
        <p:spPr>
          <a:xfrm>
            <a:off x="2563907" y="6018429"/>
            <a:ext cx="2214282" cy="369332"/>
          </a:xfrm>
          <a:prstGeom prst="rect">
            <a:avLst/>
          </a:prstGeom>
          <a:noFill/>
        </p:spPr>
        <p:txBody>
          <a:bodyPr wrap="square" rtlCol="0">
            <a:spAutoFit/>
          </a:bodyPr>
          <a:lstStyle/>
          <a:p>
            <a:r>
              <a:rPr lang="en-CA" dirty="0"/>
              <a:t>Transmission network</a:t>
            </a:r>
          </a:p>
        </p:txBody>
      </p:sp>
      <p:sp>
        <p:nvSpPr>
          <p:cNvPr id="30" name="TextBox 29">
            <a:extLst>
              <a:ext uri="{FF2B5EF4-FFF2-40B4-BE49-F238E27FC236}">
                <a16:creationId xmlns:a16="http://schemas.microsoft.com/office/drawing/2014/main" id="{D4CD8E88-F687-CFA4-67EC-734BF3098E20}"/>
              </a:ext>
            </a:extLst>
          </p:cNvPr>
          <p:cNvSpPr txBox="1"/>
          <p:nvPr/>
        </p:nvSpPr>
        <p:spPr>
          <a:xfrm>
            <a:off x="7464438" y="6018429"/>
            <a:ext cx="1852283" cy="369332"/>
          </a:xfrm>
          <a:prstGeom prst="rect">
            <a:avLst/>
          </a:prstGeom>
          <a:noFill/>
        </p:spPr>
        <p:txBody>
          <a:bodyPr wrap="square" rtlCol="0">
            <a:spAutoFit/>
          </a:bodyPr>
          <a:lstStyle/>
          <a:p>
            <a:r>
              <a:rPr lang="en-CA" dirty="0"/>
              <a:t>Phylogenetic tree</a:t>
            </a:r>
          </a:p>
        </p:txBody>
      </p:sp>
      <p:cxnSp>
        <p:nvCxnSpPr>
          <p:cNvPr id="32" name="Straight Arrow Connector 31">
            <a:extLst>
              <a:ext uri="{FF2B5EF4-FFF2-40B4-BE49-F238E27FC236}">
                <a16:creationId xmlns:a16="http://schemas.microsoft.com/office/drawing/2014/main" id="{6D80AE75-3CCF-CD0A-6873-4C258D9E9041}"/>
              </a:ext>
            </a:extLst>
          </p:cNvPr>
          <p:cNvCxnSpPr>
            <a:cxnSpLocks/>
          </p:cNvCxnSpPr>
          <p:nvPr/>
        </p:nvCxnSpPr>
        <p:spPr>
          <a:xfrm flipV="1">
            <a:off x="11060173" y="3343275"/>
            <a:ext cx="0" cy="2790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105C3DF-188E-7289-7381-F7BD08925FDE}"/>
              </a:ext>
            </a:extLst>
          </p:cNvPr>
          <p:cNvSpPr txBox="1"/>
          <p:nvPr/>
        </p:nvSpPr>
        <p:spPr>
          <a:xfrm>
            <a:off x="11060173" y="4457767"/>
            <a:ext cx="683682" cy="369332"/>
          </a:xfrm>
          <a:prstGeom prst="rect">
            <a:avLst/>
          </a:prstGeom>
          <a:noFill/>
        </p:spPr>
        <p:txBody>
          <a:bodyPr wrap="square" rtlCol="0">
            <a:spAutoFit/>
          </a:bodyPr>
          <a:lstStyle/>
          <a:p>
            <a:r>
              <a:rPr lang="en-CA" b="1" dirty="0"/>
              <a:t>Time</a:t>
            </a:r>
          </a:p>
        </p:txBody>
      </p:sp>
    </p:spTree>
    <p:extLst>
      <p:ext uri="{BB962C8B-B14F-4D97-AF65-F5344CB8AC3E}">
        <p14:creationId xmlns:p14="http://schemas.microsoft.com/office/powerpoint/2010/main" val="20748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0F1E940A-D571-1098-9EF6-08799512F1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1"/>
          <a:stretch/>
        </p:blipFill>
        <p:spPr bwMode="auto">
          <a:xfrm>
            <a:off x="6194612" y="1653858"/>
            <a:ext cx="5564417" cy="35502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956D033-5A13-8923-6353-E3AFDB26488C}"/>
              </a:ext>
            </a:extLst>
          </p:cNvPr>
          <p:cNvSpPr>
            <a:spLocks noGrp="1"/>
          </p:cNvSpPr>
          <p:nvPr>
            <p:ph type="title"/>
          </p:nvPr>
        </p:nvSpPr>
        <p:spPr/>
        <p:txBody>
          <a:bodyPr/>
          <a:lstStyle/>
          <a:p>
            <a:r>
              <a:rPr lang="en-US" dirty="0"/>
              <a:t>Relevance to COVID-19 Pandemic</a:t>
            </a:r>
          </a:p>
        </p:txBody>
      </p:sp>
      <p:sp>
        <p:nvSpPr>
          <p:cNvPr id="3" name="Content Placeholder 2">
            <a:extLst>
              <a:ext uri="{FF2B5EF4-FFF2-40B4-BE49-F238E27FC236}">
                <a16:creationId xmlns:a16="http://schemas.microsoft.com/office/drawing/2014/main" id="{685FB1A4-DA18-199F-4CA8-4659D3BD6C26}"/>
              </a:ext>
            </a:extLst>
          </p:cNvPr>
          <p:cNvSpPr>
            <a:spLocks noGrp="1"/>
          </p:cNvSpPr>
          <p:nvPr>
            <p:ph idx="1"/>
          </p:nvPr>
        </p:nvSpPr>
        <p:spPr>
          <a:xfrm>
            <a:off x="562627" y="1649245"/>
            <a:ext cx="6619009" cy="4115669"/>
          </a:xfrm>
        </p:spPr>
        <p:txBody>
          <a:bodyPr/>
          <a:lstStyle/>
          <a:p>
            <a:pPr marL="0" indent="0">
              <a:buNone/>
            </a:pPr>
            <a:r>
              <a:rPr lang="en-US" dirty="0"/>
              <a:t>Viral agent of COVID-19: </a:t>
            </a:r>
            <a:r>
              <a:rPr lang="en-US" b="1" dirty="0"/>
              <a:t>SARS-CoV-2 </a:t>
            </a:r>
          </a:p>
          <a:p>
            <a:pPr marL="0" indent="0">
              <a:buNone/>
            </a:pPr>
            <a:endParaRPr lang="en-US" b="1" dirty="0"/>
          </a:p>
          <a:p>
            <a:pPr marL="0" indent="0">
              <a:buNone/>
            </a:pPr>
            <a:r>
              <a:rPr lang="en-CA" dirty="0"/>
              <a:t>Outcomes from phylogenetic analyses (genomic epidemiology):</a:t>
            </a:r>
          </a:p>
          <a:p>
            <a:r>
              <a:rPr lang="en-US" dirty="0"/>
              <a:t>Probable zoonotic origin was found</a:t>
            </a:r>
          </a:p>
          <a:p>
            <a:r>
              <a:rPr lang="en-US" dirty="0"/>
              <a:t>Elucidation of multiple episodes of the Founder effect during the early pandemic </a:t>
            </a:r>
          </a:p>
          <a:p>
            <a:r>
              <a:rPr lang="en-US" dirty="0"/>
              <a:t>Identification of Infection sources, </a:t>
            </a:r>
            <a:r>
              <a:rPr lang="en-CA" dirty="0"/>
              <a:t>“super-spreaders”</a:t>
            </a:r>
            <a:r>
              <a:rPr lang="en-US" dirty="0"/>
              <a:t> and asymptomatic individuals</a:t>
            </a:r>
          </a:p>
        </p:txBody>
      </p:sp>
      <p:sp>
        <p:nvSpPr>
          <p:cNvPr id="4" name="Slide Number Placeholder 3">
            <a:extLst>
              <a:ext uri="{FF2B5EF4-FFF2-40B4-BE49-F238E27FC236}">
                <a16:creationId xmlns:a16="http://schemas.microsoft.com/office/drawing/2014/main" id="{A5952830-A88F-6F60-33C3-F0F2899E77E8}"/>
              </a:ext>
            </a:extLst>
          </p:cNvPr>
          <p:cNvSpPr>
            <a:spLocks noGrp="1"/>
          </p:cNvSpPr>
          <p:nvPr>
            <p:ph type="sldNum" sz="quarter" idx="12"/>
          </p:nvPr>
        </p:nvSpPr>
        <p:spPr/>
        <p:txBody>
          <a:bodyPr/>
          <a:lstStyle/>
          <a:p>
            <a:fld id="{5C35FCF4-C3EF-BD43-82E0-05BC237DAD2A}" type="slidenum">
              <a:rPr lang="en-US" smtClean="0"/>
              <a:pPr/>
              <a:t>5</a:t>
            </a:fld>
            <a:endParaRPr lang="en-US" dirty="0"/>
          </a:p>
        </p:txBody>
      </p:sp>
    </p:spTree>
    <p:extLst>
      <p:ext uri="{BB962C8B-B14F-4D97-AF65-F5344CB8AC3E}">
        <p14:creationId xmlns:p14="http://schemas.microsoft.com/office/powerpoint/2010/main" val="316476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4828-26F6-7C98-12F4-BD09ACA30B06}"/>
              </a:ext>
            </a:extLst>
          </p:cNvPr>
          <p:cNvSpPr>
            <a:spLocks noGrp="1"/>
          </p:cNvSpPr>
          <p:nvPr>
            <p:ph type="title"/>
          </p:nvPr>
        </p:nvSpPr>
        <p:spPr/>
        <p:txBody>
          <a:bodyPr/>
          <a:lstStyle/>
          <a:p>
            <a:r>
              <a:rPr lang="en-CA" dirty="0"/>
              <a:t>Bayesian Phylogenetics</a:t>
            </a:r>
          </a:p>
        </p:txBody>
      </p:sp>
      <p:sp>
        <p:nvSpPr>
          <p:cNvPr id="3" name="Content Placeholder 2">
            <a:extLst>
              <a:ext uri="{FF2B5EF4-FFF2-40B4-BE49-F238E27FC236}">
                <a16:creationId xmlns:a16="http://schemas.microsoft.com/office/drawing/2014/main" id="{0F1A8A39-262E-90AF-BE97-3196944C071A}"/>
              </a:ext>
            </a:extLst>
          </p:cNvPr>
          <p:cNvSpPr>
            <a:spLocks noGrp="1"/>
          </p:cNvSpPr>
          <p:nvPr>
            <p:ph idx="1"/>
          </p:nvPr>
        </p:nvSpPr>
        <p:spPr>
          <a:xfrm>
            <a:off x="562628" y="1434354"/>
            <a:ext cx="11243890" cy="519952"/>
          </a:xfrm>
        </p:spPr>
        <p:txBody>
          <a:bodyPr/>
          <a:lstStyle/>
          <a:p>
            <a:pPr marL="0" indent="0" algn="just">
              <a:buNone/>
            </a:pPr>
            <a:r>
              <a:rPr lang="en-US" dirty="0"/>
              <a:t>Advantageous over conventional methods especially for </a:t>
            </a:r>
            <a:r>
              <a:rPr lang="en-US" b="1" dirty="0"/>
              <a:t>viral outbreaks</a:t>
            </a:r>
          </a:p>
          <a:p>
            <a:pPr marL="0" indent="0" algn="just">
              <a:buNone/>
            </a:pPr>
            <a:r>
              <a:rPr lang="en-US" dirty="0"/>
              <a:t>Incorporates existing knowledge through various </a:t>
            </a:r>
            <a:r>
              <a:rPr lang="en-US" b="1" dirty="0"/>
              <a:t>prior models</a:t>
            </a:r>
            <a:r>
              <a:rPr lang="en-US" dirty="0"/>
              <a:t>:</a:t>
            </a:r>
          </a:p>
          <a:p>
            <a:pPr marL="0" indent="0" algn="just">
              <a:buNone/>
            </a:pPr>
            <a:endParaRPr lang="en-CA" dirty="0"/>
          </a:p>
        </p:txBody>
      </p:sp>
      <p:sp>
        <p:nvSpPr>
          <p:cNvPr id="4" name="Slide Number Placeholder 3">
            <a:extLst>
              <a:ext uri="{FF2B5EF4-FFF2-40B4-BE49-F238E27FC236}">
                <a16:creationId xmlns:a16="http://schemas.microsoft.com/office/drawing/2014/main" id="{CC8A63B5-6120-331D-18C6-8E9D249901B9}"/>
              </a:ext>
            </a:extLst>
          </p:cNvPr>
          <p:cNvSpPr>
            <a:spLocks noGrp="1"/>
          </p:cNvSpPr>
          <p:nvPr>
            <p:ph type="sldNum" sz="quarter" idx="12"/>
          </p:nvPr>
        </p:nvSpPr>
        <p:spPr/>
        <p:txBody>
          <a:bodyPr/>
          <a:lstStyle/>
          <a:p>
            <a:fld id="{5C35FCF4-C3EF-BD43-82E0-05BC237DAD2A}" type="slidenum">
              <a:rPr lang="en-US" smtClean="0"/>
              <a:pPr/>
              <a:t>6</a:t>
            </a:fld>
            <a:endParaRPr lang="en-US" dirty="0"/>
          </a:p>
        </p:txBody>
      </p:sp>
      <p:grpSp>
        <p:nvGrpSpPr>
          <p:cNvPr id="23" name="Group 22">
            <a:extLst>
              <a:ext uri="{FF2B5EF4-FFF2-40B4-BE49-F238E27FC236}">
                <a16:creationId xmlns:a16="http://schemas.microsoft.com/office/drawing/2014/main" id="{2FC57855-841C-ABD2-A0B6-72AEBECD3270}"/>
              </a:ext>
            </a:extLst>
          </p:cNvPr>
          <p:cNvGrpSpPr/>
          <p:nvPr/>
        </p:nvGrpSpPr>
        <p:grpSpPr>
          <a:xfrm>
            <a:off x="-888127" y="2774168"/>
            <a:ext cx="13108777" cy="3509011"/>
            <a:chOff x="-888127" y="2774168"/>
            <a:chExt cx="13108777" cy="3509011"/>
          </a:xfrm>
        </p:grpSpPr>
        <p:grpSp>
          <p:nvGrpSpPr>
            <p:cNvPr id="11" name="Group 10">
              <a:extLst>
                <a:ext uri="{FF2B5EF4-FFF2-40B4-BE49-F238E27FC236}">
                  <a16:creationId xmlns:a16="http://schemas.microsoft.com/office/drawing/2014/main" id="{FA158B33-E25B-6C5C-3AF6-D67D8A4D6AC7}"/>
                </a:ext>
              </a:extLst>
            </p:cNvPr>
            <p:cNvGrpSpPr/>
            <p:nvPr/>
          </p:nvGrpSpPr>
          <p:grpSpPr>
            <a:xfrm>
              <a:off x="-888127" y="2774168"/>
              <a:ext cx="12529872" cy="802341"/>
              <a:chOff x="-723354" y="2698376"/>
              <a:chExt cx="12529872" cy="802341"/>
            </a:xfrm>
          </p:grpSpPr>
          <p:sp>
            <p:nvSpPr>
              <p:cNvPr id="6" name="TextBox 5">
                <a:extLst>
                  <a:ext uri="{FF2B5EF4-FFF2-40B4-BE49-F238E27FC236}">
                    <a16:creationId xmlns:a16="http://schemas.microsoft.com/office/drawing/2014/main" id="{7AC738EB-1091-79C5-1C12-F61EEB16B39B}"/>
                  </a:ext>
                </a:extLst>
              </p:cNvPr>
              <p:cNvSpPr txBox="1"/>
              <p:nvPr/>
            </p:nvSpPr>
            <p:spPr>
              <a:xfrm>
                <a:off x="6273146" y="2698376"/>
                <a:ext cx="5533372" cy="802341"/>
              </a:xfrm>
              <a:prstGeom prst="rect">
                <a:avLst/>
              </a:prstGeom>
              <a:noFill/>
            </p:spPr>
            <p:txBody>
              <a:bodyPr wrap="square" rtlCol="0">
                <a:spAutoFit/>
              </a:bodyPr>
              <a:lstStyle/>
              <a:p>
                <a:endParaRPr lang="en-CA" dirty="0"/>
              </a:p>
            </p:txBody>
          </p:sp>
          <p:sp>
            <p:nvSpPr>
              <p:cNvPr id="9" name="TextBox 8">
                <a:extLst>
                  <a:ext uri="{FF2B5EF4-FFF2-40B4-BE49-F238E27FC236}">
                    <a16:creationId xmlns:a16="http://schemas.microsoft.com/office/drawing/2014/main" id="{028E9F98-003F-974D-01BE-A629FB6A73C8}"/>
                  </a:ext>
                </a:extLst>
              </p:cNvPr>
              <p:cNvSpPr txBox="1"/>
              <p:nvPr/>
            </p:nvSpPr>
            <p:spPr>
              <a:xfrm>
                <a:off x="5281279" y="2730214"/>
                <a:ext cx="5533372" cy="369332"/>
              </a:xfrm>
              <a:prstGeom prst="rect">
                <a:avLst/>
              </a:prstGeom>
              <a:noFill/>
            </p:spPr>
            <p:txBody>
              <a:bodyPr wrap="square" rtlCol="0">
                <a:spAutoFit/>
              </a:bodyPr>
              <a:lstStyle/>
              <a:p>
                <a:pPr algn="ctr"/>
                <a:r>
                  <a:rPr lang="en-CA" b="1" dirty="0">
                    <a:solidFill>
                      <a:srgbClr val="FF0000"/>
                    </a:solidFill>
                  </a:rPr>
                  <a:t>Generalised time reversible model</a:t>
                </a:r>
              </a:p>
            </p:txBody>
          </p:sp>
          <p:sp>
            <p:nvSpPr>
              <p:cNvPr id="10" name="TextBox 9">
                <a:extLst>
                  <a:ext uri="{FF2B5EF4-FFF2-40B4-BE49-F238E27FC236}">
                    <a16:creationId xmlns:a16="http://schemas.microsoft.com/office/drawing/2014/main" id="{6C60F35D-2614-831C-9594-03606D57DF8B}"/>
                  </a:ext>
                </a:extLst>
              </p:cNvPr>
              <p:cNvSpPr txBox="1"/>
              <p:nvPr/>
            </p:nvSpPr>
            <p:spPr>
              <a:xfrm>
                <a:off x="-723354" y="2730214"/>
                <a:ext cx="5533372" cy="369332"/>
              </a:xfrm>
              <a:prstGeom prst="rect">
                <a:avLst/>
              </a:prstGeom>
              <a:noFill/>
            </p:spPr>
            <p:txBody>
              <a:bodyPr wrap="square" rtlCol="0">
                <a:spAutoFit/>
              </a:bodyPr>
              <a:lstStyle/>
              <a:p>
                <a:pPr algn="ctr"/>
                <a:r>
                  <a:rPr lang="en-CA" b="1" dirty="0">
                    <a:solidFill>
                      <a:srgbClr val="FF0000"/>
                    </a:solidFill>
                  </a:rPr>
                  <a:t>Birth-death skyline model</a:t>
                </a:r>
              </a:p>
            </p:txBody>
          </p:sp>
        </p:grpSp>
        <p:grpSp>
          <p:nvGrpSpPr>
            <p:cNvPr id="22" name="Group 21">
              <a:extLst>
                <a:ext uri="{FF2B5EF4-FFF2-40B4-BE49-F238E27FC236}">
                  <a16:creationId xmlns:a16="http://schemas.microsoft.com/office/drawing/2014/main" id="{19828DBE-7662-9113-9ACA-1131F3293277}"/>
                </a:ext>
              </a:extLst>
            </p:cNvPr>
            <p:cNvGrpSpPr/>
            <p:nvPr/>
          </p:nvGrpSpPr>
          <p:grpSpPr>
            <a:xfrm>
              <a:off x="433771" y="2924692"/>
              <a:ext cx="11786879" cy="3358487"/>
              <a:chOff x="433771" y="2924692"/>
              <a:chExt cx="11786879" cy="3358487"/>
            </a:xfrm>
          </p:grpSpPr>
          <p:pic>
            <p:nvPicPr>
              <p:cNvPr id="12" name="Picture 11">
                <a:extLst>
                  <a:ext uri="{FF2B5EF4-FFF2-40B4-BE49-F238E27FC236}">
                    <a16:creationId xmlns:a16="http://schemas.microsoft.com/office/drawing/2014/main" id="{BFFA01E9-6696-4E72-D3F2-383FFD7ADE1F}"/>
                  </a:ext>
                </a:extLst>
              </p:cNvPr>
              <p:cNvPicPr>
                <a:picLocks noChangeAspect="1"/>
              </p:cNvPicPr>
              <p:nvPr/>
            </p:nvPicPr>
            <p:blipFill>
              <a:blip r:embed="rId3"/>
              <a:stretch>
                <a:fillRect/>
              </a:stretch>
            </p:blipFill>
            <p:spPr>
              <a:xfrm>
                <a:off x="433771" y="3429000"/>
                <a:ext cx="3827407" cy="1994646"/>
              </a:xfrm>
              <a:prstGeom prst="rect">
                <a:avLst/>
              </a:prstGeom>
            </p:spPr>
          </p:pic>
          <p:pic>
            <p:nvPicPr>
              <p:cNvPr id="13" name="Picture 12">
                <a:extLst>
                  <a:ext uri="{FF2B5EF4-FFF2-40B4-BE49-F238E27FC236}">
                    <a16:creationId xmlns:a16="http://schemas.microsoft.com/office/drawing/2014/main" id="{C6D2AB16-09A7-9601-9C63-C2BB224743BE}"/>
                  </a:ext>
                </a:extLst>
              </p:cNvPr>
              <p:cNvPicPr>
                <a:picLocks noChangeAspect="1"/>
              </p:cNvPicPr>
              <p:nvPr/>
            </p:nvPicPr>
            <p:blipFill>
              <a:blip r:embed="rId4"/>
              <a:stretch>
                <a:fillRect/>
              </a:stretch>
            </p:blipFill>
            <p:spPr>
              <a:xfrm>
                <a:off x="6399150" y="3351453"/>
                <a:ext cx="2968084" cy="2813764"/>
              </a:xfrm>
              <a:prstGeom prst="rect">
                <a:avLst/>
              </a:prstGeom>
            </p:spPr>
          </p:pic>
          <p:cxnSp>
            <p:nvCxnSpPr>
              <p:cNvPr id="15" name="Straight Connector 14">
                <a:extLst>
                  <a:ext uri="{FF2B5EF4-FFF2-40B4-BE49-F238E27FC236}">
                    <a16:creationId xmlns:a16="http://schemas.microsoft.com/office/drawing/2014/main" id="{4E02214D-E59B-A7B5-7E8E-58E7AA236279}"/>
                  </a:ext>
                </a:extLst>
              </p:cNvPr>
              <p:cNvCxnSpPr>
                <a:cxnSpLocks/>
              </p:cNvCxnSpPr>
              <p:nvPr/>
            </p:nvCxnSpPr>
            <p:spPr>
              <a:xfrm>
                <a:off x="5925866" y="2924692"/>
                <a:ext cx="24746" cy="335848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580AD1-894D-1C49-7889-1DF30AA8F302}"/>
                  </a:ext>
                </a:extLst>
              </p:cNvPr>
              <p:cNvSpPr txBox="1"/>
              <p:nvPr/>
            </p:nvSpPr>
            <p:spPr>
              <a:xfrm>
                <a:off x="9477450" y="3578900"/>
                <a:ext cx="2743200" cy="2031325"/>
              </a:xfrm>
              <a:prstGeom prst="rect">
                <a:avLst/>
              </a:prstGeom>
              <a:noFill/>
            </p:spPr>
            <p:txBody>
              <a:bodyPr wrap="square" rtlCol="0">
                <a:spAutoFit/>
              </a:bodyPr>
              <a:lstStyle/>
              <a:p>
                <a:r>
                  <a:rPr lang="en-CA" b="1" dirty="0"/>
                  <a:t>Assumptions:</a:t>
                </a:r>
              </a:p>
              <a:p>
                <a:endParaRPr lang="en-CA" dirty="0"/>
              </a:p>
              <a:p>
                <a:r>
                  <a:rPr lang="en-CA" dirty="0"/>
                  <a:t>Independent transversions</a:t>
                </a:r>
              </a:p>
              <a:p>
                <a:endParaRPr lang="en-CA" dirty="0"/>
              </a:p>
              <a:p>
                <a:r>
                  <a:rPr lang="en-CA" dirty="0"/>
                  <a:t>Independent transitions</a:t>
                </a:r>
              </a:p>
              <a:p>
                <a:endParaRPr lang="en-CA" dirty="0"/>
              </a:p>
              <a:p>
                <a:r>
                  <a:rPr lang="en-CA" dirty="0"/>
                  <a:t>Unequal base frequencies</a:t>
                </a:r>
              </a:p>
            </p:txBody>
          </p:sp>
          <p:sp>
            <p:nvSpPr>
              <p:cNvPr id="20" name="TextBox 19">
                <a:extLst>
                  <a:ext uri="{FF2B5EF4-FFF2-40B4-BE49-F238E27FC236}">
                    <a16:creationId xmlns:a16="http://schemas.microsoft.com/office/drawing/2014/main" id="{6CFDFBBD-312A-2161-ABEF-ADCBAB14C97D}"/>
                  </a:ext>
                </a:extLst>
              </p:cNvPr>
              <p:cNvSpPr txBox="1"/>
              <p:nvPr/>
            </p:nvSpPr>
            <p:spPr>
              <a:xfrm>
                <a:off x="742520" y="5486008"/>
                <a:ext cx="3573766" cy="646331"/>
              </a:xfrm>
              <a:prstGeom prst="rect">
                <a:avLst/>
              </a:prstGeom>
              <a:noFill/>
            </p:spPr>
            <p:txBody>
              <a:bodyPr wrap="square" rtlCol="0">
                <a:spAutoFit/>
              </a:bodyPr>
              <a:lstStyle/>
              <a:p>
                <a:r>
                  <a:rPr lang="el-GR" dirty="0"/>
                  <a:t>λ</a:t>
                </a:r>
                <a:r>
                  <a:rPr lang="en-CA" dirty="0"/>
                  <a:t> – transmission rate</a:t>
                </a:r>
              </a:p>
              <a:p>
                <a:r>
                  <a:rPr lang="el-GR" dirty="0"/>
                  <a:t>δ</a:t>
                </a:r>
                <a:r>
                  <a:rPr lang="en-CA" dirty="0"/>
                  <a:t> – rate of becoming non-infectious</a:t>
                </a:r>
              </a:p>
            </p:txBody>
          </p:sp>
          <p:sp>
            <p:nvSpPr>
              <p:cNvPr id="21" name="TextBox 20">
                <a:extLst>
                  <a:ext uri="{FF2B5EF4-FFF2-40B4-BE49-F238E27FC236}">
                    <a16:creationId xmlns:a16="http://schemas.microsoft.com/office/drawing/2014/main" id="{D594349C-26CE-73E1-07F3-C3D86034D631}"/>
                  </a:ext>
                </a:extLst>
              </p:cNvPr>
              <p:cNvSpPr txBox="1"/>
              <p:nvPr/>
            </p:nvSpPr>
            <p:spPr>
              <a:xfrm>
                <a:off x="4212052" y="3808036"/>
                <a:ext cx="1691011" cy="1477328"/>
              </a:xfrm>
              <a:prstGeom prst="rect">
                <a:avLst/>
              </a:prstGeom>
              <a:noFill/>
            </p:spPr>
            <p:txBody>
              <a:bodyPr wrap="square" rtlCol="0">
                <a:spAutoFit/>
              </a:bodyPr>
              <a:lstStyle/>
              <a:p>
                <a:r>
                  <a:rPr lang="en-CA" b="1"/>
                  <a:t>Assumption:</a:t>
                </a:r>
                <a:r>
                  <a:rPr lang="en-CA"/>
                  <a:t> sampled individual does not remain infectious</a:t>
                </a:r>
                <a:endParaRPr lang="en-CA" dirty="0"/>
              </a:p>
            </p:txBody>
          </p:sp>
        </p:grpSp>
      </p:grpSp>
    </p:spTree>
    <p:extLst>
      <p:ext uri="{BB962C8B-B14F-4D97-AF65-F5344CB8AC3E}">
        <p14:creationId xmlns:p14="http://schemas.microsoft.com/office/powerpoint/2010/main" val="92472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D033-5A13-8923-6353-E3AFDB26488C}"/>
              </a:ext>
            </a:extLst>
          </p:cNvPr>
          <p:cNvSpPr>
            <a:spLocks noGrp="1"/>
          </p:cNvSpPr>
          <p:nvPr>
            <p:ph type="title"/>
          </p:nvPr>
        </p:nvSpPr>
        <p:spPr/>
        <p:txBody>
          <a:bodyPr/>
          <a:lstStyle/>
          <a:p>
            <a:r>
              <a:rPr lang="en-US" dirty="0"/>
              <a:t>Limitations with Phylogenetic Analysis</a:t>
            </a:r>
          </a:p>
        </p:txBody>
      </p:sp>
      <p:sp>
        <p:nvSpPr>
          <p:cNvPr id="3" name="Content Placeholder 2">
            <a:extLst>
              <a:ext uri="{FF2B5EF4-FFF2-40B4-BE49-F238E27FC236}">
                <a16:creationId xmlns:a16="http://schemas.microsoft.com/office/drawing/2014/main" id="{685FB1A4-DA18-199F-4CA8-4659D3BD6C26}"/>
              </a:ext>
            </a:extLst>
          </p:cNvPr>
          <p:cNvSpPr>
            <a:spLocks noGrp="1"/>
          </p:cNvSpPr>
          <p:nvPr>
            <p:ph idx="1"/>
          </p:nvPr>
        </p:nvSpPr>
        <p:spPr>
          <a:xfrm>
            <a:off x="562628" y="1408902"/>
            <a:ext cx="11427315" cy="517942"/>
          </a:xfrm>
        </p:spPr>
        <p:txBody>
          <a:bodyPr/>
          <a:lstStyle/>
          <a:p>
            <a:pPr marL="0" indent="0">
              <a:buNone/>
            </a:pPr>
            <a:r>
              <a:rPr lang="en-US" dirty="0"/>
              <a:t>Inference through phylogenetic analyses is a complex and exhaustive process:</a:t>
            </a:r>
          </a:p>
        </p:txBody>
      </p:sp>
      <p:sp>
        <p:nvSpPr>
          <p:cNvPr id="4" name="Slide Number Placeholder 3">
            <a:extLst>
              <a:ext uri="{FF2B5EF4-FFF2-40B4-BE49-F238E27FC236}">
                <a16:creationId xmlns:a16="http://schemas.microsoft.com/office/drawing/2014/main" id="{A5952830-A88F-6F60-33C3-F0F2899E77E8}"/>
              </a:ext>
            </a:extLst>
          </p:cNvPr>
          <p:cNvSpPr>
            <a:spLocks noGrp="1"/>
          </p:cNvSpPr>
          <p:nvPr>
            <p:ph type="sldNum" sz="quarter" idx="12"/>
          </p:nvPr>
        </p:nvSpPr>
        <p:spPr/>
        <p:txBody>
          <a:bodyPr/>
          <a:lstStyle/>
          <a:p>
            <a:fld id="{5C35FCF4-C3EF-BD43-82E0-05BC237DAD2A}" type="slidenum">
              <a:rPr lang="en-US" smtClean="0"/>
              <a:pPr/>
              <a:t>7</a:t>
            </a:fld>
            <a:endParaRPr lang="en-US" dirty="0"/>
          </a:p>
        </p:txBody>
      </p:sp>
      <p:sp>
        <p:nvSpPr>
          <p:cNvPr id="5" name="Content Placeholder 2">
            <a:extLst>
              <a:ext uri="{FF2B5EF4-FFF2-40B4-BE49-F238E27FC236}">
                <a16:creationId xmlns:a16="http://schemas.microsoft.com/office/drawing/2014/main" id="{7B7DE2DD-F7C4-9280-2BBB-7142DCC16308}"/>
              </a:ext>
            </a:extLst>
          </p:cNvPr>
          <p:cNvSpPr txBox="1">
            <a:spLocks/>
          </p:cNvSpPr>
          <p:nvPr/>
        </p:nvSpPr>
        <p:spPr>
          <a:xfrm>
            <a:off x="562627" y="4522415"/>
            <a:ext cx="11427315" cy="517942"/>
          </a:xfrm>
          <a:prstGeom prst="rect">
            <a:avLst/>
          </a:prstGeom>
        </p:spPr>
        <p:txBody>
          <a:bodyPr/>
          <a:lstStyle>
            <a:lvl1pPr marL="228600" indent="-228600" algn="l" defTabSz="914400" rtl="0" eaLnBrk="1" latinLnBrk="0" hangingPunct="1">
              <a:lnSpc>
                <a:spcPct val="90000"/>
              </a:lnSpc>
              <a:spcBef>
                <a:spcPts val="1000"/>
              </a:spcBef>
              <a:buClr>
                <a:srgbClr val="E3272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BB03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B857B"/>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goal to obtain the </a:t>
            </a:r>
            <a:r>
              <a:rPr lang="en-US" b="1" dirty="0"/>
              <a:t>maximum clade credibility</a:t>
            </a:r>
            <a:r>
              <a:rPr lang="en-US" dirty="0"/>
              <a:t> (MCC) tree - </a:t>
            </a:r>
            <a:r>
              <a:rPr lang="en-CA" dirty="0"/>
              <a:t>most reasonable evolutionary relation given the estimated Bayesian parameters </a:t>
            </a:r>
            <a:endParaRPr lang="en-US" dirty="0"/>
          </a:p>
          <a:p>
            <a:pPr marL="0" indent="0">
              <a:buFont typeface="Arial" panose="020B0604020202020204" pitchFamily="34" charset="0"/>
              <a:buNone/>
            </a:pPr>
            <a:r>
              <a:rPr lang="en-US" dirty="0"/>
              <a:t>Often accompanies long run-times and intensive computational demand</a:t>
            </a:r>
          </a:p>
        </p:txBody>
      </p:sp>
      <p:grpSp>
        <p:nvGrpSpPr>
          <p:cNvPr id="9" name="Group 8">
            <a:extLst>
              <a:ext uri="{FF2B5EF4-FFF2-40B4-BE49-F238E27FC236}">
                <a16:creationId xmlns:a16="http://schemas.microsoft.com/office/drawing/2014/main" id="{8D4F1735-CA37-4E5E-F1BB-CF0E659D8153}"/>
              </a:ext>
            </a:extLst>
          </p:cNvPr>
          <p:cNvGrpSpPr/>
          <p:nvPr/>
        </p:nvGrpSpPr>
        <p:grpSpPr>
          <a:xfrm>
            <a:off x="1335639" y="2457330"/>
            <a:ext cx="3298006" cy="1429300"/>
            <a:chOff x="1150704" y="2651434"/>
            <a:chExt cx="3298006" cy="142930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51FEE4-B671-6AEF-1B0B-0E96F8B8657A}"/>
                    </a:ext>
                  </a:extLst>
                </p:cNvPr>
                <p:cNvSpPr txBox="1"/>
                <p:nvPr/>
              </p:nvSpPr>
              <p:spPr>
                <a:xfrm>
                  <a:off x="1150705" y="2651434"/>
                  <a:ext cx="3298005" cy="441211"/>
                </a:xfrm>
                <a:prstGeom prst="rect">
                  <a:avLst/>
                </a:prstGeom>
                <a:noFill/>
              </p:spPr>
              <p:txBody>
                <a:bodyPr wrap="square" lIns="0" tIns="0" rIns="0" bIns="0" rtlCol="0">
                  <a:spAutoFit/>
                </a:bodyPr>
                <a:lstStyle/>
                <a:p>
                  <a:r>
                    <a:rPr lang="en-CA" b="0" dirty="0"/>
                    <a:t> # rooted trees =</a:t>
                  </a:r>
                  <a14:m>
                    <m:oMath xmlns:m="http://schemas.openxmlformats.org/officeDocument/2006/math">
                      <m:r>
                        <a:rPr lang="en-CA" b="0" i="0" smtClean="0">
                          <a:latin typeface="Cambria Math" panose="02040503050406030204" pitchFamily="18" charset="0"/>
                        </a:rPr>
                        <m:t> </m:t>
                      </m:r>
                      <m:f>
                        <m:fPr>
                          <m:ctrlPr>
                            <a:rPr lang="en-CA" b="0" i="1" smtClean="0">
                              <a:latin typeface="Cambria Math" panose="02040503050406030204" pitchFamily="18" charset="0"/>
                            </a:rPr>
                          </m:ctrlPr>
                        </m:fPr>
                        <m:num>
                          <m:d>
                            <m:dPr>
                              <m:ctrlPr>
                                <a:rPr lang="en-CA" i="1">
                                  <a:latin typeface="Cambria Math" panose="02040503050406030204" pitchFamily="18" charset="0"/>
                                </a:rPr>
                              </m:ctrlPr>
                            </m:dPr>
                            <m:e>
                              <m:r>
                                <a:rPr lang="en-CA" i="1">
                                  <a:latin typeface="Cambria Math" panose="02040503050406030204" pitchFamily="18" charset="0"/>
                                </a:rPr>
                                <m:t>2</m:t>
                              </m:r>
                              <m:r>
                                <a:rPr lang="en-CA" i="1">
                                  <a:latin typeface="Cambria Math" panose="02040503050406030204" pitchFamily="18" charset="0"/>
                                </a:rPr>
                                <m:t>𝑛</m:t>
                              </m:r>
                              <m:r>
                                <a:rPr lang="en-CA" i="1">
                                  <a:latin typeface="Cambria Math" panose="02040503050406030204" pitchFamily="18" charset="0"/>
                                </a:rPr>
                                <m:t>−3</m:t>
                              </m:r>
                            </m:e>
                          </m:d>
                          <m:r>
                            <a:rPr lang="en-CA" i="1">
                              <a:latin typeface="Cambria Math" panose="02040503050406030204" pitchFamily="18" charset="0"/>
                            </a:rPr>
                            <m:t>!</m:t>
                          </m:r>
                        </m:num>
                        <m:den>
                          <m:sSup>
                            <m:sSupPr>
                              <m:ctrlPr>
                                <a:rPr lang="en-CA" b="0" i="1" smtClean="0">
                                  <a:latin typeface="Cambria Math" panose="02040503050406030204" pitchFamily="18" charset="0"/>
                                </a:rPr>
                              </m:ctrlPr>
                            </m:sSupPr>
                            <m:e>
                              <m:r>
                                <a:rPr lang="en-CA" b="0" i="1" smtClean="0">
                                  <a:latin typeface="Cambria Math" panose="02040503050406030204" pitchFamily="18" charset="0"/>
                                </a:rPr>
                                <m:t>2</m:t>
                              </m:r>
                            </m:e>
                            <m:sup>
                              <m:r>
                                <a:rPr lang="en-CA" b="0" i="1" smtClean="0">
                                  <a:latin typeface="Cambria Math" panose="02040503050406030204" pitchFamily="18" charset="0"/>
                                </a:rPr>
                                <m:t>𝑛</m:t>
                              </m:r>
                              <m:r>
                                <a:rPr lang="en-CA" b="0" i="1" smtClean="0">
                                  <a:latin typeface="Cambria Math" panose="02040503050406030204" pitchFamily="18" charset="0"/>
                                </a:rPr>
                                <m:t>−2</m:t>
                              </m:r>
                            </m:sup>
                          </m:sSup>
                          <m:d>
                            <m:dPr>
                              <m:ctrlPr>
                                <a:rPr lang="en-CA" b="0" i="1" smtClean="0">
                                  <a:latin typeface="Cambria Math" panose="02040503050406030204" pitchFamily="18" charset="0"/>
                                </a:rPr>
                              </m:ctrlPr>
                            </m:dPr>
                            <m:e>
                              <m:r>
                                <a:rPr lang="en-CA" b="0" i="1" smtClean="0">
                                  <a:latin typeface="Cambria Math" panose="02040503050406030204" pitchFamily="18" charset="0"/>
                                </a:rPr>
                                <m:t>𝑛</m:t>
                              </m:r>
                              <m:r>
                                <a:rPr lang="en-CA" b="0" i="1" smtClean="0">
                                  <a:latin typeface="Cambria Math" panose="02040503050406030204" pitchFamily="18" charset="0"/>
                                </a:rPr>
                                <m:t>−2</m:t>
                              </m:r>
                            </m:e>
                          </m:d>
                          <m:r>
                            <a:rPr lang="en-CA" b="0" i="1" smtClean="0">
                              <a:latin typeface="Cambria Math" panose="02040503050406030204" pitchFamily="18" charset="0"/>
                            </a:rPr>
                            <m:t>!</m:t>
                          </m:r>
                        </m:den>
                      </m:f>
                    </m:oMath>
                  </a14:m>
                  <a:endParaRPr lang="en-CA" dirty="0"/>
                </a:p>
              </p:txBody>
            </p:sp>
          </mc:Choice>
          <mc:Fallback xmlns="">
            <p:sp>
              <p:nvSpPr>
                <p:cNvPr id="6" name="TextBox 5">
                  <a:extLst>
                    <a:ext uri="{FF2B5EF4-FFF2-40B4-BE49-F238E27FC236}">
                      <a16:creationId xmlns:a16="http://schemas.microsoft.com/office/drawing/2014/main" id="{AF51FEE4-B671-6AEF-1B0B-0E96F8B8657A}"/>
                    </a:ext>
                  </a:extLst>
                </p:cNvPr>
                <p:cNvSpPr txBox="1">
                  <a:spLocks noRot="1" noChangeAspect="1" noMove="1" noResize="1" noEditPoints="1" noAdjustHandles="1" noChangeArrowheads="1" noChangeShapeType="1" noTextEdit="1"/>
                </p:cNvSpPr>
                <p:nvPr/>
              </p:nvSpPr>
              <p:spPr>
                <a:xfrm>
                  <a:off x="1150705" y="2651434"/>
                  <a:ext cx="3298005" cy="441211"/>
                </a:xfrm>
                <a:prstGeom prst="rect">
                  <a:avLst/>
                </a:prstGeom>
                <a:blipFill>
                  <a:blip r:embed="rId3"/>
                  <a:stretch>
                    <a:fillRect l="-2588" b="-1388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0FC8DD-310E-803E-FFA7-77334D0F041D}"/>
                    </a:ext>
                  </a:extLst>
                </p:cNvPr>
                <p:cNvSpPr txBox="1"/>
                <p:nvPr/>
              </p:nvSpPr>
              <p:spPr>
                <a:xfrm>
                  <a:off x="1150704" y="3639523"/>
                  <a:ext cx="3298005" cy="441211"/>
                </a:xfrm>
                <a:prstGeom prst="rect">
                  <a:avLst/>
                </a:prstGeom>
                <a:noFill/>
              </p:spPr>
              <p:txBody>
                <a:bodyPr wrap="square" lIns="0" tIns="0" rIns="0" bIns="0" rtlCol="0">
                  <a:spAutoFit/>
                </a:bodyPr>
                <a:lstStyle/>
                <a:p>
                  <a:r>
                    <a:rPr lang="en-CA" b="0" dirty="0"/>
                    <a:t> # unrooted trees =</a:t>
                  </a:r>
                  <a14:m>
                    <m:oMath xmlns:m="http://schemas.openxmlformats.org/officeDocument/2006/math">
                      <m:r>
                        <a:rPr lang="en-CA" b="0" i="0" smtClean="0">
                          <a:latin typeface="Cambria Math" panose="02040503050406030204" pitchFamily="18" charset="0"/>
                        </a:rPr>
                        <m:t> </m:t>
                      </m:r>
                      <m:f>
                        <m:fPr>
                          <m:ctrlPr>
                            <a:rPr lang="en-CA" b="0" i="1" smtClean="0">
                              <a:latin typeface="Cambria Math" panose="02040503050406030204" pitchFamily="18" charset="0"/>
                            </a:rPr>
                          </m:ctrlPr>
                        </m:fPr>
                        <m:num>
                          <m:d>
                            <m:dPr>
                              <m:ctrlPr>
                                <a:rPr lang="en-CA" i="1">
                                  <a:latin typeface="Cambria Math" panose="02040503050406030204" pitchFamily="18" charset="0"/>
                                </a:rPr>
                              </m:ctrlPr>
                            </m:dPr>
                            <m:e>
                              <m:r>
                                <a:rPr lang="en-CA" i="1">
                                  <a:latin typeface="Cambria Math" panose="02040503050406030204" pitchFamily="18" charset="0"/>
                                </a:rPr>
                                <m:t>2</m:t>
                              </m:r>
                              <m:r>
                                <a:rPr lang="en-CA" i="1">
                                  <a:latin typeface="Cambria Math" panose="02040503050406030204" pitchFamily="18" charset="0"/>
                                </a:rPr>
                                <m:t>𝑛</m:t>
                              </m:r>
                              <m:r>
                                <a:rPr lang="en-CA" i="1">
                                  <a:latin typeface="Cambria Math" panose="02040503050406030204" pitchFamily="18" charset="0"/>
                                </a:rPr>
                                <m:t>−5</m:t>
                              </m:r>
                            </m:e>
                          </m:d>
                          <m:r>
                            <a:rPr lang="en-CA" i="1">
                              <a:latin typeface="Cambria Math" panose="02040503050406030204" pitchFamily="18" charset="0"/>
                            </a:rPr>
                            <m:t>!</m:t>
                          </m:r>
                        </m:num>
                        <m:den>
                          <m:sSup>
                            <m:sSupPr>
                              <m:ctrlPr>
                                <a:rPr lang="en-CA" b="0" i="1" smtClean="0">
                                  <a:latin typeface="Cambria Math" panose="02040503050406030204" pitchFamily="18" charset="0"/>
                                </a:rPr>
                              </m:ctrlPr>
                            </m:sSupPr>
                            <m:e>
                              <m:r>
                                <a:rPr lang="en-CA" b="0" i="1" smtClean="0">
                                  <a:latin typeface="Cambria Math" panose="02040503050406030204" pitchFamily="18" charset="0"/>
                                </a:rPr>
                                <m:t>2</m:t>
                              </m:r>
                            </m:e>
                            <m:sup>
                              <m:r>
                                <a:rPr lang="en-CA" b="0" i="1" smtClean="0">
                                  <a:latin typeface="Cambria Math" panose="02040503050406030204" pitchFamily="18" charset="0"/>
                                </a:rPr>
                                <m:t>𝑛</m:t>
                              </m:r>
                              <m:r>
                                <a:rPr lang="en-CA" b="0" i="1" smtClean="0">
                                  <a:latin typeface="Cambria Math" panose="02040503050406030204" pitchFamily="18" charset="0"/>
                                </a:rPr>
                                <m:t>−3</m:t>
                              </m:r>
                            </m:sup>
                          </m:sSup>
                          <m:d>
                            <m:dPr>
                              <m:ctrlPr>
                                <a:rPr lang="en-CA" b="0" i="1" smtClean="0">
                                  <a:latin typeface="Cambria Math" panose="02040503050406030204" pitchFamily="18" charset="0"/>
                                </a:rPr>
                              </m:ctrlPr>
                            </m:dPr>
                            <m:e>
                              <m:r>
                                <a:rPr lang="en-CA" b="0" i="1" smtClean="0">
                                  <a:latin typeface="Cambria Math" panose="02040503050406030204" pitchFamily="18" charset="0"/>
                                </a:rPr>
                                <m:t>𝑛</m:t>
                              </m:r>
                              <m:r>
                                <a:rPr lang="en-CA" b="0" i="1" smtClean="0">
                                  <a:latin typeface="Cambria Math" panose="02040503050406030204" pitchFamily="18" charset="0"/>
                                </a:rPr>
                                <m:t>−3</m:t>
                              </m:r>
                            </m:e>
                          </m:d>
                          <m:r>
                            <a:rPr lang="en-CA" b="0" i="1" smtClean="0">
                              <a:latin typeface="Cambria Math" panose="02040503050406030204" pitchFamily="18" charset="0"/>
                            </a:rPr>
                            <m:t>!</m:t>
                          </m:r>
                        </m:den>
                      </m:f>
                    </m:oMath>
                  </a14:m>
                  <a:endParaRPr lang="en-CA" dirty="0"/>
                </a:p>
              </p:txBody>
            </p:sp>
          </mc:Choice>
          <mc:Fallback xmlns="">
            <p:sp>
              <p:nvSpPr>
                <p:cNvPr id="8" name="TextBox 7">
                  <a:extLst>
                    <a:ext uri="{FF2B5EF4-FFF2-40B4-BE49-F238E27FC236}">
                      <a16:creationId xmlns:a16="http://schemas.microsoft.com/office/drawing/2014/main" id="{BB0FC8DD-310E-803E-FFA7-77334D0F041D}"/>
                    </a:ext>
                  </a:extLst>
                </p:cNvPr>
                <p:cNvSpPr txBox="1">
                  <a:spLocks noRot="1" noChangeAspect="1" noMove="1" noResize="1" noEditPoints="1" noAdjustHandles="1" noChangeArrowheads="1" noChangeShapeType="1" noTextEdit="1"/>
                </p:cNvSpPr>
                <p:nvPr/>
              </p:nvSpPr>
              <p:spPr>
                <a:xfrm>
                  <a:off x="1150704" y="3639523"/>
                  <a:ext cx="3298005" cy="441211"/>
                </a:xfrm>
                <a:prstGeom prst="rect">
                  <a:avLst/>
                </a:prstGeom>
                <a:blipFill>
                  <a:blip r:embed="rId4"/>
                  <a:stretch>
                    <a:fillRect l="-2588" b="-12329"/>
                  </a:stretch>
                </a:blipFill>
              </p:spPr>
              <p:txBody>
                <a:bodyPr/>
                <a:lstStyle/>
                <a:p>
                  <a:r>
                    <a:rPr lang="en-CA">
                      <a:noFill/>
                    </a:rPr>
                    <a:t> </a:t>
                  </a:r>
                </a:p>
              </p:txBody>
            </p:sp>
          </mc:Fallback>
        </mc:AlternateContent>
      </p:grpSp>
      <p:graphicFrame>
        <p:nvGraphicFramePr>
          <p:cNvPr id="10" name="Table 9">
            <a:extLst>
              <a:ext uri="{FF2B5EF4-FFF2-40B4-BE49-F238E27FC236}">
                <a16:creationId xmlns:a16="http://schemas.microsoft.com/office/drawing/2014/main" id="{E67163D1-20E1-D98C-55FF-A7117A936A18}"/>
              </a:ext>
            </a:extLst>
          </p:cNvPr>
          <p:cNvGraphicFramePr>
            <a:graphicFrameLocks noGrp="1"/>
          </p:cNvGraphicFramePr>
          <p:nvPr>
            <p:extLst>
              <p:ext uri="{D42A27DB-BD31-4B8C-83A1-F6EECF244321}">
                <p14:modId xmlns:p14="http://schemas.microsoft.com/office/powerpoint/2010/main" val="3365081810"/>
              </p:ext>
            </p:extLst>
          </p:nvPr>
        </p:nvGraphicFramePr>
        <p:xfrm>
          <a:off x="5328863" y="2074700"/>
          <a:ext cx="5959011" cy="2194560"/>
        </p:xfrm>
        <a:graphic>
          <a:graphicData uri="http://schemas.openxmlformats.org/drawingml/2006/table">
            <a:tbl>
              <a:tblPr firstRow="1" bandRow="1">
                <a:tableStyleId>{5C22544A-7EE6-4342-B048-85BDC9FD1C3A}</a:tableStyleId>
              </a:tblPr>
              <a:tblGrid>
                <a:gridCol w="2098772">
                  <a:extLst>
                    <a:ext uri="{9D8B030D-6E8A-4147-A177-3AD203B41FA5}">
                      <a16:colId xmlns:a16="http://schemas.microsoft.com/office/drawing/2014/main" val="3970671282"/>
                    </a:ext>
                  </a:extLst>
                </a:gridCol>
                <a:gridCol w="1873902">
                  <a:extLst>
                    <a:ext uri="{9D8B030D-6E8A-4147-A177-3AD203B41FA5}">
                      <a16:colId xmlns:a16="http://schemas.microsoft.com/office/drawing/2014/main" val="1134788613"/>
                    </a:ext>
                  </a:extLst>
                </a:gridCol>
                <a:gridCol w="1986337">
                  <a:extLst>
                    <a:ext uri="{9D8B030D-6E8A-4147-A177-3AD203B41FA5}">
                      <a16:colId xmlns:a16="http://schemas.microsoft.com/office/drawing/2014/main" val="2534582803"/>
                    </a:ext>
                  </a:extLst>
                </a:gridCol>
              </a:tblGrid>
              <a:tr h="0">
                <a:tc>
                  <a:txBody>
                    <a:bodyPr/>
                    <a:lstStyle/>
                    <a:p>
                      <a:r>
                        <a:rPr lang="en-CA" dirty="0"/>
                        <a:t># sequences (n)</a:t>
                      </a:r>
                    </a:p>
                  </a:txBody>
                  <a:tcPr/>
                </a:tc>
                <a:tc>
                  <a:txBody>
                    <a:bodyPr/>
                    <a:lstStyle/>
                    <a:p>
                      <a:r>
                        <a:rPr lang="en-CA" dirty="0"/>
                        <a:t># rooted trees</a:t>
                      </a:r>
                    </a:p>
                  </a:txBody>
                  <a:tcPr/>
                </a:tc>
                <a:tc>
                  <a:txBody>
                    <a:bodyPr/>
                    <a:lstStyle/>
                    <a:p>
                      <a:r>
                        <a:rPr lang="en-CA" dirty="0"/>
                        <a:t># unrooted trees</a:t>
                      </a:r>
                    </a:p>
                  </a:txBody>
                  <a:tcPr/>
                </a:tc>
                <a:extLst>
                  <a:ext uri="{0D108BD9-81ED-4DB2-BD59-A6C34878D82A}">
                    <a16:rowId xmlns:a16="http://schemas.microsoft.com/office/drawing/2014/main" val="995633246"/>
                  </a:ext>
                </a:extLst>
              </a:tr>
              <a:tr h="325963">
                <a:tc>
                  <a:txBody>
                    <a:bodyPr/>
                    <a:lstStyle/>
                    <a:p>
                      <a:r>
                        <a:rPr lang="en-CA" dirty="0"/>
                        <a:t>2</a:t>
                      </a:r>
                    </a:p>
                  </a:txBody>
                  <a:tcPr/>
                </a:tc>
                <a:tc>
                  <a:txBody>
                    <a:bodyPr/>
                    <a:lstStyle/>
                    <a:p>
                      <a:r>
                        <a:rPr lang="en-CA" dirty="0"/>
                        <a:t>1</a:t>
                      </a:r>
                    </a:p>
                  </a:txBody>
                  <a:tcPr/>
                </a:tc>
                <a:tc>
                  <a:txBody>
                    <a:bodyPr/>
                    <a:lstStyle/>
                    <a:p>
                      <a:r>
                        <a:rPr lang="en-CA" dirty="0"/>
                        <a:t>1</a:t>
                      </a:r>
                    </a:p>
                  </a:txBody>
                  <a:tcPr/>
                </a:tc>
                <a:extLst>
                  <a:ext uri="{0D108BD9-81ED-4DB2-BD59-A6C34878D82A}">
                    <a16:rowId xmlns:a16="http://schemas.microsoft.com/office/drawing/2014/main" val="1483179304"/>
                  </a:ext>
                </a:extLst>
              </a:tr>
              <a:tr h="325963">
                <a:tc>
                  <a:txBody>
                    <a:bodyPr/>
                    <a:lstStyle/>
                    <a:p>
                      <a:r>
                        <a:rPr lang="en-CA" dirty="0"/>
                        <a:t>5</a:t>
                      </a:r>
                    </a:p>
                  </a:txBody>
                  <a:tcPr/>
                </a:tc>
                <a:tc>
                  <a:txBody>
                    <a:bodyPr/>
                    <a:lstStyle/>
                    <a:p>
                      <a:r>
                        <a:rPr lang="en-CA" dirty="0"/>
                        <a:t>105</a:t>
                      </a:r>
                    </a:p>
                  </a:txBody>
                  <a:tcPr/>
                </a:tc>
                <a:tc>
                  <a:txBody>
                    <a:bodyPr/>
                    <a:lstStyle/>
                    <a:p>
                      <a:r>
                        <a:rPr lang="en-CA" dirty="0"/>
                        <a:t>15</a:t>
                      </a:r>
                    </a:p>
                  </a:txBody>
                  <a:tcPr/>
                </a:tc>
                <a:extLst>
                  <a:ext uri="{0D108BD9-81ED-4DB2-BD59-A6C34878D82A}">
                    <a16:rowId xmlns:a16="http://schemas.microsoft.com/office/drawing/2014/main" val="3068483809"/>
                  </a:ext>
                </a:extLst>
              </a:tr>
              <a:tr h="325963">
                <a:tc>
                  <a:txBody>
                    <a:bodyPr/>
                    <a:lstStyle/>
                    <a:p>
                      <a:r>
                        <a:rPr lang="en-CA" dirty="0"/>
                        <a:t>10</a:t>
                      </a:r>
                    </a:p>
                  </a:txBody>
                  <a:tcPr/>
                </a:tc>
                <a:tc>
                  <a:txBody>
                    <a:bodyPr/>
                    <a:lstStyle/>
                    <a:p>
                      <a:r>
                        <a:rPr lang="en-CA" dirty="0"/>
                        <a:t>3.44e7</a:t>
                      </a:r>
                    </a:p>
                  </a:txBody>
                  <a:tcPr/>
                </a:tc>
                <a:tc>
                  <a:txBody>
                    <a:bodyPr/>
                    <a:lstStyle/>
                    <a:p>
                      <a:r>
                        <a:rPr lang="en-CA" dirty="0"/>
                        <a:t>2.03e6</a:t>
                      </a:r>
                    </a:p>
                  </a:txBody>
                  <a:tcPr/>
                </a:tc>
                <a:extLst>
                  <a:ext uri="{0D108BD9-81ED-4DB2-BD59-A6C34878D82A}">
                    <a16:rowId xmlns:a16="http://schemas.microsoft.com/office/drawing/2014/main" val="1443846677"/>
                  </a:ext>
                </a:extLst>
              </a:tr>
              <a:tr h="325963">
                <a:tc>
                  <a:txBody>
                    <a:bodyPr/>
                    <a:lstStyle/>
                    <a:p>
                      <a:r>
                        <a:rPr lang="en-CA" dirty="0"/>
                        <a:t>15</a:t>
                      </a:r>
                    </a:p>
                  </a:txBody>
                  <a:tcPr/>
                </a:tc>
                <a:tc>
                  <a:txBody>
                    <a:bodyPr/>
                    <a:lstStyle/>
                    <a:p>
                      <a:r>
                        <a:rPr lang="en-CA" dirty="0"/>
                        <a:t>2.13e14</a:t>
                      </a:r>
                    </a:p>
                  </a:txBody>
                  <a:tcPr/>
                </a:tc>
                <a:tc>
                  <a:txBody>
                    <a:bodyPr/>
                    <a:lstStyle/>
                    <a:p>
                      <a:r>
                        <a:rPr lang="en-CA" dirty="0"/>
                        <a:t>7.91e12</a:t>
                      </a:r>
                    </a:p>
                  </a:txBody>
                  <a:tcPr/>
                </a:tc>
                <a:extLst>
                  <a:ext uri="{0D108BD9-81ED-4DB2-BD59-A6C34878D82A}">
                    <a16:rowId xmlns:a16="http://schemas.microsoft.com/office/drawing/2014/main" val="1760087711"/>
                  </a:ext>
                </a:extLst>
              </a:tr>
              <a:tr h="306973">
                <a:tc>
                  <a:txBody>
                    <a:bodyPr/>
                    <a:lstStyle/>
                    <a:p>
                      <a:r>
                        <a:rPr lang="en-CA" dirty="0"/>
                        <a:t>20</a:t>
                      </a:r>
                    </a:p>
                  </a:txBody>
                  <a:tcPr/>
                </a:tc>
                <a:tc>
                  <a:txBody>
                    <a:bodyPr/>
                    <a:lstStyle/>
                    <a:p>
                      <a:r>
                        <a:rPr lang="en-CA" dirty="0"/>
                        <a:t>8.20e21</a:t>
                      </a:r>
                    </a:p>
                  </a:txBody>
                  <a:tcPr/>
                </a:tc>
                <a:tc>
                  <a:txBody>
                    <a:bodyPr/>
                    <a:lstStyle/>
                    <a:p>
                      <a:r>
                        <a:rPr lang="en-CA" dirty="0"/>
                        <a:t>2.21e20</a:t>
                      </a:r>
                    </a:p>
                  </a:txBody>
                  <a:tcPr/>
                </a:tc>
                <a:extLst>
                  <a:ext uri="{0D108BD9-81ED-4DB2-BD59-A6C34878D82A}">
                    <a16:rowId xmlns:a16="http://schemas.microsoft.com/office/drawing/2014/main" val="2076736521"/>
                  </a:ext>
                </a:extLst>
              </a:tr>
            </a:tbl>
          </a:graphicData>
        </a:graphic>
      </p:graphicFrame>
    </p:spTree>
    <p:extLst>
      <p:ext uri="{BB962C8B-B14F-4D97-AF65-F5344CB8AC3E}">
        <p14:creationId xmlns:p14="http://schemas.microsoft.com/office/powerpoint/2010/main" val="369263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D033-5A13-8923-6353-E3AFDB26488C}"/>
              </a:ext>
            </a:extLst>
          </p:cNvPr>
          <p:cNvSpPr>
            <a:spLocks noGrp="1"/>
          </p:cNvSpPr>
          <p:nvPr>
            <p:ph type="title"/>
          </p:nvPr>
        </p:nvSpPr>
        <p:spPr/>
        <p:txBody>
          <a:bodyPr/>
          <a:lstStyle/>
          <a:p>
            <a:r>
              <a:rPr lang="en-US" dirty="0"/>
              <a:t>Current methods</a:t>
            </a:r>
          </a:p>
        </p:txBody>
      </p:sp>
      <p:sp>
        <p:nvSpPr>
          <p:cNvPr id="3" name="Content Placeholder 2">
            <a:extLst>
              <a:ext uri="{FF2B5EF4-FFF2-40B4-BE49-F238E27FC236}">
                <a16:creationId xmlns:a16="http://schemas.microsoft.com/office/drawing/2014/main" id="{685FB1A4-DA18-199F-4CA8-4659D3BD6C26}"/>
              </a:ext>
            </a:extLst>
          </p:cNvPr>
          <p:cNvSpPr>
            <a:spLocks noGrp="1"/>
          </p:cNvSpPr>
          <p:nvPr>
            <p:ph idx="1"/>
          </p:nvPr>
        </p:nvSpPr>
        <p:spPr>
          <a:xfrm>
            <a:off x="562627" y="1773195"/>
            <a:ext cx="11485439" cy="4115669"/>
          </a:xfrm>
        </p:spPr>
        <p:txBody>
          <a:bodyPr/>
          <a:lstStyle/>
          <a:p>
            <a:pPr marL="0" indent="0">
              <a:buNone/>
            </a:pPr>
            <a:r>
              <a:rPr lang="en-US" dirty="0"/>
              <a:t>Many studies have proposed optimization methods:</a:t>
            </a:r>
          </a:p>
          <a:p>
            <a:r>
              <a:rPr lang="en-US" b="1" dirty="0" err="1"/>
              <a:t>RAxML</a:t>
            </a:r>
            <a:r>
              <a:rPr lang="en-US" dirty="0"/>
              <a:t> provides features for parallelizing </a:t>
            </a:r>
            <a:r>
              <a:rPr lang="en-US" u="sng" dirty="0"/>
              <a:t>maximum likelihood</a:t>
            </a:r>
            <a:r>
              <a:rPr lang="en-US" dirty="0"/>
              <a:t> calculations to speed up computations </a:t>
            </a:r>
          </a:p>
          <a:p>
            <a:r>
              <a:rPr lang="en-US" b="1" dirty="0" err="1"/>
              <a:t>matOptimize</a:t>
            </a:r>
            <a:r>
              <a:rPr lang="en-US" dirty="0"/>
              <a:t>, which was inspired by the overwhelmingly number of SARS-CoV-2 sequences available, also optimizes </a:t>
            </a:r>
            <a:r>
              <a:rPr lang="en-US" u="sng" dirty="0"/>
              <a:t>maximum parsimony</a:t>
            </a:r>
            <a:r>
              <a:rPr lang="en-US" dirty="0"/>
              <a:t> based phylogenetic analyses through parallelization and memory-efficient data structures </a:t>
            </a:r>
          </a:p>
          <a:p>
            <a:pPr marL="0" indent="0">
              <a:buNone/>
            </a:pPr>
            <a:r>
              <a:rPr lang="en-US" dirty="0"/>
              <a:t>Lack of significant breakthroughs in terms reducing run-times for </a:t>
            </a:r>
            <a:r>
              <a:rPr lang="en-US" u="sng" dirty="0"/>
              <a:t>Bayesian phylogenetic</a:t>
            </a:r>
            <a:r>
              <a:rPr lang="en-US" dirty="0"/>
              <a:t> analyses</a:t>
            </a:r>
          </a:p>
        </p:txBody>
      </p:sp>
      <p:sp>
        <p:nvSpPr>
          <p:cNvPr id="4" name="Slide Number Placeholder 3">
            <a:extLst>
              <a:ext uri="{FF2B5EF4-FFF2-40B4-BE49-F238E27FC236}">
                <a16:creationId xmlns:a16="http://schemas.microsoft.com/office/drawing/2014/main" id="{A5952830-A88F-6F60-33C3-F0F2899E77E8}"/>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Tree>
    <p:extLst>
      <p:ext uri="{BB962C8B-B14F-4D97-AF65-F5344CB8AC3E}">
        <p14:creationId xmlns:p14="http://schemas.microsoft.com/office/powerpoint/2010/main" val="162716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2D35D2-FAF7-6DD3-CCB2-E26A44480352}"/>
              </a:ext>
            </a:extLst>
          </p:cNvPr>
          <p:cNvSpPr>
            <a:spLocks noGrp="1"/>
          </p:cNvSpPr>
          <p:nvPr>
            <p:ph type="body" sz="quarter" idx="10"/>
          </p:nvPr>
        </p:nvSpPr>
        <p:spPr>
          <a:xfrm>
            <a:off x="1721284" y="1118286"/>
            <a:ext cx="8749432" cy="4621427"/>
          </a:xfrm>
        </p:spPr>
        <p:txBody>
          <a:bodyPr/>
          <a:lstStyle/>
          <a:p>
            <a:pPr algn="ctr"/>
            <a:r>
              <a:rPr lang="en-US" sz="3200" dirty="0">
                <a:solidFill>
                  <a:schemeClr val="tx1"/>
                </a:solidFill>
              </a:rPr>
              <a:t>In this paper, we propose a </a:t>
            </a:r>
            <a:r>
              <a:rPr lang="en-US" sz="3200" dirty="0"/>
              <a:t>parallelization method </a:t>
            </a:r>
            <a:r>
              <a:rPr lang="en-US" sz="3200" dirty="0">
                <a:solidFill>
                  <a:schemeClr val="tx1"/>
                </a:solidFill>
              </a:rPr>
              <a:t>for </a:t>
            </a:r>
            <a:r>
              <a:rPr lang="en-US" sz="3200" dirty="0"/>
              <a:t>Bayesian phylogenetic analysis</a:t>
            </a:r>
            <a:r>
              <a:rPr lang="en-US" sz="3200" dirty="0">
                <a:solidFill>
                  <a:schemeClr val="tx1"/>
                </a:solidFill>
              </a:rPr>
              <a:t> using BEAST2</a:t>
            </a:r>
            <a:endParaRPr lang="en-CA" sz="3200" dirty="0">
              <a:solidFill>
                <a:schemeClr val="tx1"/>
              </a:solidFill>
            </a:endParaRPr>
          </a:p>
        </p:txBody>
      </p:sp>
    </p:spTree>
    <p:extLst>
      <p:ext uri="{BB962C8B-B14F-4D97-AF65-F5344CB8AC3E}">
        <p14:creationId xmlns:p14="http://schemas.microsoft.com/office/powerpoint/2010/main" val="1995908796"/>
      </p:ext>
    </p:extLst>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servative - Widescreen" id="{1FDA4292-5ABC-2347-8AEC-8713E981E356}" vid="{2CAB1A43-65EA-6D44-BFF7-FD9BC8254A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4D9A0FA515564792FEACC70AB1043E" ma:contentTypeVersion="14" ma:contentTypeDescription="Create a new document." ma:contentTypeScope="" ma:versionID="7f7e0cc1e40a88b99413075e8bf30554">
  <xsd:schema xmlns:xsd="http://www.w3.org/2001/XMLSchema" xmlns:xs="http://www.w3.org/2001/XMLSchema" xmlns:p="http://schemas.microsoft.com/office/2006/metadata/properties" xmlns:ns2="7a4191d5-9b76-4ae3-8401-87ceee92a846" xmlns:ns3="b9b0194d-1e98-4efc-bad5-9450f4bf7a13" targetNamespace="http://schemas.microsoft.com/office/2006/metadata/properties" ma:root="true" ma:fieldsID="bf2af2146a9b0966e9a87ebb457fba04" ns2:_="" ns3:_="">
    <xsd:import namespace="7a4191d5-9b76-4ae3-8401-87ceee92a846"/>
    <xsd:import namespace="b9b0194d-1e98-4efc-bad5-9450f4bf7a1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191d5-9b76-4ae3-8401-87ceee92a84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976da6b-3754-4ea3-9a44-9d844208727a}" ma:internalName="TaxCatchAll" ma:showField="CatchAllData" ma:web="7a4191d5-9b76-4ae3-8401-87ceee92a84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9b0194d-1e98-4efc-bad5-9450f4bf7a1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d23ff3b-8b4b-4ebe-81e4-de565bb03cb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a4191d5-9b76-4ae3-8401-87ceee92a846">
      <UserInfo>
        <DisplayName>Office Of Advancement Visitors</DisplayName>
        <AccountId>4</AccountId>
        <AccountType/>
      </UserInfo>
      <UserInfo>
        <DisplayName>UCalgary Brand</DisplayName>
        <AccountId>15</AccountId>
        <AccountType/>
      </UserInfo>
    </SharedWithUsers>
    <TaxCatchAll xmlns="7a4191d5-9b76-4ae3-8401-87ceee92a846" xsi:nil="true"/>
    <lcf76f155ced4ddcb4097134ff3c332f xmlns="b9b0194d-1e98-4efc-bad5-9450f4bf7a1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1379BBF-6672-4ABD-B16E-D222A38B6B94}">
  <ds:schemaRefs>
    <ds:schemaRef ds:uri="http://schemas.microsoft.com/sharepoint/v3/contenttype/forms"/>
  </ds:schemaRefs>
</ds:datastoreItem>
</file>

<file path=customXml/itemProps2.xml><?xml version="1.0" encoding="utf-8"?>
<ds:datastoreItem xmlns:ds="http://schemas.openxmlformats.org/officeDocument/2006/customXml" ds:itemID="{F4930347-9F73-4EC6-B3FF-B6A18FCD62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191d5-9b76-4ae3-8401-87ceee92a846"/>
    <ds:schemaRef ds:uri="b9b0194d-1e98-4efc-bad5-9450f4bf7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6ABDF2-BD05-4010-80BA-3DB41DBF8678}">
  <ds:schemaRefs>
    <ds:schemaRef ds:uri="http://schemas.microsoft.com/office/2006/metadata/properties"/>
    <ds:schemaRef ds:uri="http://schemas.microsoft.com/office/infopath/2007/PartnerControls"/>
    <ds:schemaRef ds:uri="7a4191d5-9b76-4ae3-8401-87ceee92a846"/>
    <ds:schemaRef ds:uri="b9b0194d-1e98-4efc-bad5-9450f4bf7a13"/>
  </ds:schemaRefs>
</ds:datastoreItem>
</file>

<file path=docProps/app.xml><?xml version="1.0" encoding="utf-8"?>
<Properties xmlns="http://schemas.openxmlformats.org/officeDocument/2006/extended-properties" xmlns:vt="http://schemas.openxmlformats.org/officeDocument/2006/docPropsVTypes">
  <Template>Office Theme</Template>
  <TotalTime>1770</TotalTime>
  <Words>2637</Words>
  <Application>Microsoft Office PowerPoint</Application>
  <PresentationFormat>Widescreen</PresentationFormat>
  <Paragraphs>266</Paragraphs>
  <Slides>33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-apple-system</vt:lpstr>
      <vt:lpstr>Google Sans</vt:lpstr>
      <vt:lpstr>Arial</vt:lpstr>
      <vt:lpstr>Calibri</vt:lpstr>
      <vt:lpstr>Calibri Light</vt:lpstr>
      <vt:lpstr>Cambria Math</vt:lpstr>
      <vt:lpstr>Times New Roman</vt:lpstr>
      <vt:lpstr>Office Theme</vt:lpstr>
      <vt:lpstr>Parallelization of MCMC based Phylogenetic analysis to greatly reduce run time</vt:lpstr>
      <vt:lpstr>PowerPoint Presentation</vt:lpstr>
      <vt:lpstr>PowerPoint Presentation</vt:lpstr>
      <vt:lpstr>Phylogenetic analysis</vt:lpstr>
      <vt:lpstr>Relevance to COVID-19 Pandemic</vt:lpstr>
      <vt:lpstr>Bayesian Phylogenetics</vt:lpstr>
      <vt:lpstr>Limitations with Phylogenetic Analysis</vt:lpstr>
      <vt:lpstr>Current methods</vt:lpstr>
      <vt:lpstr>PowerPoint Presentation</vt:lpstr>
      <vt:lpstr>PowerPoint Presentation</vt:lpstr>
      <vt:lpstr>Datasets</vt:lpstr>
      <vt:lpstr>Software used</vt:lpstr>
      <vt:lpstr>PowerPoint Presentation</vt:lpstr>
      <vt:lpstr>Analysis of results (difference between parallel and sequential)</vt:lpstr>
      <vt:lpstr>PowerPoint Presentation</vt:lpstr>
      <vt:lpstr>PowerPoint Presentation</vt:lpstr>
      <vt:lpstr>GTR estimates</vt:lpstr>
      <vt:lpstr>GTR estimates</vt:lpstr>
      <vt:lpstr>Tree similarity</vt:lpstr>
      <vt:lpstr>PowerPoint Presentation</vt:lpstr>
      <vt:lpstr>GTR estimates</vt:lpstr>
      <vt:lpstr>GTR estimates</vt:lpstr>
      <vt:lpstr>Tree similarity</vt:lpstr>
      <vt:lpstr>PowerPoint Presentation</vt:lpstr>
      <vt:lpstr>GTR estimates</vt:lpstr>
      <vt:lpstr>Tree similarity</vt:lpstr>
      <vt:lpstr>PowerPoint Presentation</vt:lpstr>
      <vt:lpstr>Final remarks</vt:lpstr>
      <vt:lpstr>Acknowledgements</vt:lpstr>
      <vt:lpstr>Thank you for attending!</vt:lpstr>
      <vt:lpstr>Methodology</vt:lpstr>
      <vt:lpstr>Site models</vt:lpstr>
      <vt:lpstr>Differences in Clock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Yang</dc:creator>
  <cp:lastModifiedBy>David Yang</cp:lastModifiedBy>
  <cp:revision>5</cp:revision>
  <dcterms:created xsi:type="dcterms:W3CDTF">2023-11-13T17:57:46Z</dcterms:created>
  <dcterms:modified xsi:type="dcterms:W3CDTF">2023-11-15T18:51:36Z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0x010100A14D9A0FA515564792FEACC70AB1043E</vt:lpwstr>
  </property>
  <property fmtid="{D5CDD505-2E9C-101B-9397-08002B2CF9AE}" pid="3" name="Order">
    <vt:r8>20700</vt:r8>
  </property>
</Properties>
</file>