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72" r:id="rId6"/>
    <p:sldId id="260" r:id="rId7"/>
    <p:sldId id="261" r:id="rId8"/>
    <p:sldId id="273" r:id="rId9"/>
    <p:sldId id="262" r:id="rId10"/>
    <p:sldId id="274" r:id="rId11"/>
    <p:sldId id="275" r:id="rId12"/>
    <p:sldId id="263" r:id="rId13"/>
    <p:sldId id="276" r:id="rId14"/>
    <p:sldId id="264" r:id="rId15"/>
    <p:sldId id="265" r:id="rId16"/>
    <p:sldId id="266" r:id="rId17"/>
    <p:sldId id="267" r:id="rId18"/>
    <p:sldId id="278" r:id="rId19"/>
    <p:sldId id="277" r:id="rId20"/>
    <p:sldId id="268" r:id="rId21"/>
    <p:sldId id="269" r:id="rId22"/>
    <p:sldId id="270" r:id="rId23"/>
    <p:sldId id="281" r:id="rId24"/>
    <p:sldId id="280" r:id="rId25"/>
    <p:sldId id="282" r:id="rId26"/>
    <p:sldId id="271" r:id="rId27"/>
    <p:sldId id="283" r:id="rId28"/>
    <p:sldId id="284"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6142E-7D2C-41AF-97E9-83D3F5D53311}" v="81" dt="2022-10-28T16:45:36.635"/>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8014" autoAdjust="0"/>
  </p:normalViewPr>
  <p:slideViewPr>
    <p:cSldViewPr snapToGrid="0">
      <p:cViewPr varScale="1">
        <p:scale>
          <a:sx n="100" d="100"/>
          <a:sy n="100" d="100"/>
        </p:scale>
        <p:origin x="10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Yang" userId="add818cf-8178-4c55-85d4-632ee336feb1" providerId="ADAL" clId="{DEC6142E-7D2C-41AF-97E9-83D3F5D53311}"/>
    <pc:docChg chg="undo custSel addSld delSld modSld sldOrd">
      <pc:chgData name="David Yang" userId="add818cf-8178-4c55-85d4-632ee336feb1" providerId="ADAL" clId="{DEC6142E-7D2C-41AF-97E9-83D3F5D53311}" dt="2022-10-28T16:51:47.136" v="8225" actId="20577"/>
      <pc:docMkLst>
        <pc:docMk/>
      </pc:docMkLst>
      <pc:sldChg chg="addSp modSp mod setBg addAnim">
        <pc:chgData name="David Yang" userId="add818cf-8178-4c55-85d4-632ee336feb1" providerId="ADAL" clId="{DEC6142E-7D2C-41AF-97E9-83D3F5D53311}" dt="2022-10-28T15:26:18.710" v="7006" actId="404"/>
        <pc:sldMkLst>
          <pc:docMk/>
          <pc:sldMk cId="640604447" sldId="256"/>
        </pc:sldMkLst>
        <pc:spChg chg="mod">
          <ac:chgData name="David Yang" userId="add818cf-8178-4c55-85d4-632ee336feb1" providerId="ADAL" clId="{DEC6142E-7D2C-41AF-97E9-83D3F5D53311}" dt="2022-10-28T06:21:08.156" v="6940" actId="26606"/>
          <ac:spMkLst>
            <pc:docMk/>
            <pc:sldMk cId="640604447" sldId="256"/>
            <ac:spMk id="2" creationId="{2E961C2B-CFCA-8112-423C-660D3E4407FF}"/>
          </ac:spMkLst>
        </pc:spChg>
        <pc:spChg chg="mod">
          <ac:chgData name="David Yang" userId="add818cf-8178-4c55-85d4-632ee336feb1" providerId="ADAL" clId="{DEC6142E-7D2C-41AF-97E9-83D3F5D53311}" dt="2022-10-28T15:26:18.710" v="7006" actId="404"/>
          <ac:spMkLst>
            <pc:docMk/>
            <pc:sldMk cId="640604447" sldId="256"/>
            <ac:spMk id="3" creationId="{DD5370CD-402E-673D-24AC-840EDAF08A8F}"/>
          </ac:spMkLst>
        </pc:spChg>
        <pc:spChg chg="add">
          <ac:chgData name="David Yang" userId="add818cf-8178-4c55-85d4-632ee336feb1" providerId="ADAL" clId="{DEC6142E-7D2C-41AF-97E9-83D3F5D53311}" dt="2022-10-28T06:21:08.156" v="6940" actId="26606"/>
          <ac:spMkLst>
            <pc:docMk/>
            <pc:sldMk cId="640604447" sldId="256"/>
            <ac:spMk id="8" creationId="{51D98CAC-3EFF-4342-BD5A-6C0E8CAB4C1A}"/>
          </ac:spMkLst>
        </pc:spChg>
      </pc:sldChg>
      <pc:sldChg chg="addSp modSp new mod setBg">
        <pc:chgData name="David Yang" userId="add818cf-8178-4c55-85d4-632ee336feb1" providerId="ADAL" clId="{DEC6142E-7D2C-41AF-97E9-83D3F5D53311}" dt="2022-10-28T06:21:16.959" v="6943" actId="26606"/>
        <pc:sldMkLst>
          <pc:docMk/>
          <pc:sldMk cId="1322117965" sldId="257"/>
        </pc:sldMkLst>
        <pc:spChg chg="mod">
          <ac:chgData name="David Yang" userId="add818cf-8178-4c55-85d4-632ee336feb1" providerId="ADAL" clId="{DEC6142E-7D2C-41AF-97E9-83D3F5D53311}" dt="2022-10-28T06:21:16.959" v="6943" actId="26606"/>
          <ac:spMkLst>
            <pc:docMk/>
            <pc:sldMk cId="1322117965" sldId="257"/>
            <ac:spMk id="2" creationId="{37FFF22E-F173-C550-9DC3-DA5C105E4BA4}"/>
          </ac:spMkLst>
        </pc:spChg>
        <pc:spChg chg="mod">
          <ac:chgData name="David Yang" userId="add818cf-8178-4c55-85d4-632ee336feb1" providerId="ADAL" clId="{DEC6142E-7D2C-41AF-97E9-83D3F5D53311}" dt="2022-10-28T06:21:16.959" v="6943" actId="26606"/>
          <ac:spMkLst>
            <pc:docMk/>
            <pc:sldMk cId="1322117965" sldId="257"/>
            <ac:spMk id="3" creationId="{1C12A5A4-EC6D-6DB5-C106-31BFE28470DA}"/>
          </ac:spMkLst>
        </pc:spChg>
        <pc:spChg chg="add">
          <ac:chgData name="David Yang" userId="add818cf-8178-4c55-85d4-632ee336feb1" providerId="ADAL" clId="{DEC6142E-7D2C-41AF-97E9-83D3F5D53311}" dt="2022-10-28T06:21:16.959" v="6943" actId="26606"/>
          <ac:spMkLst>
            <pc:docMk/>
            <pc:sldMk cId="1322117965" sldId="257"/>
            <ac:spMk id="8" creationId="{DE7FFD28-545C-4C88-A2E7-152FB234C92C}"/>
          </ac:spMkLst>
        </pc:spChg>
      </pc:sldChg>
      <pc:sldChg chg="addSp modSp new mod setBg">
        <pc:chgData name="David Yang" userId="add818cf-8178-4c55-85d4-632ee336feb1" providerId="ADAL" clId="{DEC6142E-7D2C-41AF-97E9-83D3F5D53311}" dt="2022-10-28T06:21:20.711" v="6944" actId="26606"/>
        <pc:sldMkLst>
          <pc:docMk/>
          <pc:sldMk cId="948349276" sldId="258"/>
        </pc:sldMkLst>
        <pc:spChg chg="mod">
          <ac:chgData name="David Yang" userId="add818cf-8178-4c55-85d4-632ee336feb1" providerId="ADAL" clId="{DEC6142E-7D2C-41AF-97E9-83D3F5D53311}" dt="2022-10-28T06:21:20.711" v="6944" actId="26606"/>
          <ac:spMkLst>
            <pc:docMk/>
            <pc:sldMk cId="948349276" sldId="258"/>
            <ac:spMk id="2" creationId="{89243C49-8473-C927-29F2-3096861FA1A4}"/>
          </ac:spMkLst>
        </pc:spChg>
        <pc:spChg chg="mod">
          <ac:chgData name="David Yang" userId="add818cf-8178-4c55-85d4-632ee336feb1" providerId="ADAL" clId="{DEC6142E-7D2C-41AF-97E9-83D3F5D53311}" dt="2022-10-28T06:21:20.711" v="6944" actId="26606"/>
          <ac:spMkLst>
            <pc:docMk/>
            <pc:sldMk cId="948349276" sldId="258"/>
            <ac:spMk id="3" creationId="{EB3D2CE1-ACF8-D1C7-4796-F898D1374D9A}"/>
          </ac:spMkLst>
        </pc:spChg>
        <pc:spChg chg="add">
          <ac:chgData name="David Yang" userId="add818cf-8178-4c55-85d4-632ee336feb1" providerId="ADAL" clId="{DEC6142E-7D2C-41AF-97E9-83D3F5D53311}" dt="2022-10-28T06:21:20.711" v="6944" actId="26606"/>
          <ac:spMkLst>
            <pc:docMk/>
            <pc:sldMk cId="948349276" sldId="258"/>
            <ac:spMk id="8" creationId="{DE7FFD28-545C-4C88-A2E7-152FB234C92C}"/>
          </ac:spMkLst>
        </pc:spChg>
      </pc:sldChg>
      <pc:sldChg chg="addSp delSp modSp new mod ord setBg">
        <pc:chgData name="David Yang" userId="add818cf-8178-4c55-85d4-632ee336feb1" providerId="ADAL" clId="{DEC6142E-7D2C-41AF-97E9-83D3F5D53311}" dt="2022-10-28T15:31:31.581" v="7010" actId="12"/>
        <pc:sldMkLst>
          <pc:docMk/>
          <pc:sldMk cId="3461984472" sldId="259"/>
        </pc:sldMkLst>
        <pc:spChg chg="mod">
          <ac:chgData name="David Yang" userId="add818cf-8178-4c55-85d4-632ee336feb1" providerId="ADAL" clId="{DEC6142E-7D2C-41AF-97E9-83D3F5D53311}" dt="2022-10-28T06:21:00.505" v="6939" actId="26606"/>
          <ac:spMkLst>
            <pc:docMk/>
            <pc:sldMk cId="3461984472" sldId="259"/>
            <ac:spMk id="2" creationId="{A9F416D0-FFB8-0357-A873-9138CA745249}"/>
          </ac:spMkLst>
        </pc:spChg>
        <pc:spChg chg="add del mod">
          <ac:chgData name="David Yang" userId="add818cf-8178-4c55-85d4-632ee336feb1" providerId="ADAL" clId="{DEC6142E-7D2C-41AF-97E9-83D3F5D53311}" dt="2022-10-28T06:21:00.505" v="6939" actId="26606"/>
          <ac:spMkLst>
            <pc:docMk/>
            <pc:sldMk cId="3461984472" sldId="259"/>
            <ac:spMk id="3" creationId="{7F351BF8-272F-2130-9B38-70DEDCC14898}"/>
          </ac:spMkLst>
        </pc:spChg>
        <pc:spChg chg="add">
          <ac:chgData name="David Yang" userId="add818cf-8178-4c55-85d4-632ee336feb1" providerId="ADAL" clId="{DEC6142E-7D2C-41AF-97E9-83D3F5D53311}" dt="2022-10-28T06:21:00.505" v="6939" actId="26606"/>
          <ac:spMkLst>
            <pc:docMk/>
            <pc:sldMk cId="3461984472" sldId="259"/>
            <ac:spMk id="8" creationId="{DE7FFD28-545C-4C88-A2E7-152FB234C92C}"/>
          </ac:spMkLst>
        </pc:spChg>
        <pc:spChg chg="add del">
          <ac:chgData name="David Yang" userId="add818cf-8178-4c55-85d4-632ee336feb1" providerId="ADAL" clId="{DEC6142E-7D2C-41AF-97E9-83D3F5D53311}" dt="2022-10-28T06:20:57.698" v="6936" actId="26606"/>
          <ac:spMkLst>
            <pc:docMk/>
            <pc:sldMk cId="3461984472" sldId="259"/>
            <ac:spMk id="11" creationId="{B819A166-7571-4003-A6B8-B62034C3ED30}"/>
          </ac:spMkLst>
        </pc:spChg>
        <pc:spChg chg="add del">
          <ac:chgData name="David Yang" userId="add818cf-8178-4c55-85d4-632ee336feb1" providerId="ADAL" clId="{DEC6142E-7D2C-41AF-97E9-83D3F5D53311}" dt="2022-10-28T06:21:00.500" v="6938" actId="26606"/>
          <ac:spMkLst>
            <pc:docMk/>
            <pc:sldMk cId="3461984472" sldId="259"/>
            <ac:spMk id="14" creationId="{7F351BF8-272F-2130-9B38-70DEDCC14898}"/>
          </ac:spMkLst>
        </pc:spChg>
        <pc:spChg chg="add mod">
          <ac:chgData name="David Yang" userId="add818cf-8178-4c55-85d4-632ee336feb1" providerId="ADAL" clId="{DEC6142E-7D2C-41AF-97E9-83D3F5D53311}" dt="2022-10-28T15:31:31.581" v="7010" actId="12"/>
          <ac:spMkLst>
            <pc:docMk/>
            <pc:sldMk cId="3461984472" sldId="259"/>
            <ac:spMk id="18" creationId="{7F351BF8-272F-2130-9B38-70DEDCC14898}"/>
          </ac:spMkLst>
        </pc:spChg>
        <pc:graphicFrameChg chg="add del">
          <ac:chgData name="David Yang" userId="add818cf-8178-4c55-85d4-632ee336feb1" providerId="ADAL" clId="{DEC6142E-7D2C-41AF-97E9-83D3F5D53311}" dt="2022-10-28T06:20:57.698" v="6936" actId="26606"/>
          <ac:graphicFrameMkLst>
            <pc:docMk/>
            <pc:sldMk cId="3461984472" sldId="259"/>
            <ac:graphicFrameMk id="12" creationId="{C4A2D4BA-2142-09E6-F95C-19B46C4B9014}"/>
          </ac:graphicFrameMkLst>
        </pc:graphicFrameChg>
        <pc:picChg chg="add del">
          <ac:chgData name="David Yang" userId="add818cf-8178-4c55-85d4-632ee336feb1" providerId="ADAL" clId="{DEC6142E-7D2C-41AF-97E9-83D3F5D53311}" dt="2022-10-28T06:20:43.756" v="6934" actId="26606"/>
          <ac:picMkLst>
            <pc:docMk/>
            <pc:sldMk cId="3461984472" sldId="259"/>
            <ac:picMk id="5" creationId="{A721DD81-2D6B-A202-5B58-21022E9869E6}"/>
          </ac:picMkLst>
        </pc:picChg>
        <pc:picChg chg="add del">
          <ac:chgData name="David Yang" userId="add818cf-8178-4c55-85d4-632ee336feb1" providerId="ADAL" clId="{DEC6142E-7D2C-41AF-97E9-83D3F5D53311}" dt="2022-10-28T06:21:00.500" v="6938" actId="26606"/>
          <ac:picMkLst>
            <pc:docMk/>
            <pc:sldMk cId="3461984472" sldId="259"/>
            <ac:picMk id="15" creationId="{A721DD81-2D6B-A202-5B58-21022E9869E6}"/>
          </ac:picMkLst>
        </pc:picChg>
        <pc:cxnChg chg="add del">
          <ac:chgData name="David Yang" userId="add818cf-8178-4c55-85d4-632ee336feb1" providerId="ADAL" clId="{DEC6142E-7D2C-41AF-97E9-83D3F5D53311}" dt="2022-10-28T06:20:43.756" v="6934" actId="26606"/>
          <ac:cxnSpMkLst>
            <pc:docMk/>
            <pc:sldMk cId="3461984472" sldId="259"/>
            <ac:cxnSpMk id="9" creationId="{A7F400EE-A8A5-48AF-B4D6-291B52C6F0B0}"/>
          </ac:cxnSpMkLst>
        </pc:cxnChg>
        <pc:cxnChg chg="add del">
          <ac:chgData name="David Yang" userId="add818cf-8178-4c55-85d4-632ee336feb1" providerId="ADAL" clId="{DEC6142E-7D2C-41AF-97E9-83D3F5D53311}" dt="2022-10-28T06:21:00.500" v="6938" actId="26606"/>
          <ac:cxnSpMkLst>
            <pc:docMk/>
            <pc:sldMk cId="3461984472" sldId="259"/>
            <ac:cxnSpMk id="16" creationId="{A7F400EE-A8A5-48AF-B4D6-291B52C6F0B0}"/>
          </ac:cxnSpMkLst>
        </pc:cxnChg>
      </pc:sldChg>
      <pc:sldChg chg="addSp delSp modSp new mod setBg modNotesTx">
        <pc:chgData name="David Yang" userId="add818cf-8178-4c55-85d4-632ee336feb1" providerId="ADAL" clId="{DEC6142E-7D2C-41AF-97E9-83D3F5D53311}" dt="2022-10-28T15:43:23.923" v="7052"/>
        <pc:sldMkLst>
          <pc:docMk/>
          <pc:sldMk cId="361645209" sldId="260"/>
        </pc:sldMkLst>
        <pc:spChg chg="mod">
          <ac:chgData name="David Yang" userId="add818cf-8178-4c55-85d4-632ee336feb1" providerId="ADAL" clId="{DEC6142E-7D2C-41AF-97E9-83D3F5D53311}" dt="2022-10-28T06:22:05.059" v="6950" actId="26606"/>
          <ac:spMkLst>
            <pc:docMk/>
            <pc:sldMk cId="361645209" sldId="260"/>
            <ac:spMk id="2" creationId="{D8E48D81-8899-D97A-F992-91B2CCAA3C80}"/>
          </ac:spMkLst>
        </pc:spChg>
        <pc:spChg chg="del mod">
          <ac:chgData name="David Yang" userId="add818cf-8178-4c55-85d4-632ee336feb1" providerId="ADAL" clId="{DEC6142E-7D2C-41AF-97E9-83D3F5D53311}" dt="2022-10-28T03:41:20.601" v="2706"/>
          <ac:spMkLst>
            <pc:docMk/>
            <pc:sldMk cId="361645209" sldId="260"/>
            <ac:spMk id="3" creationId="{52B66199-D2BE-32F1-14C1-370E2D1BD6A4}"/>
          </ac:spMkLst>
        </pc:spChg>
        <pc:spChg chg="add del mod">
          <ac:chgData name="David Yang" userId="add818cf-8178-4c55-85d4-632ee336feb1" providerId="ADAL" clId="{DEC6142E-7D2C-41AF-97E9-83D3F5D53311}" dt="2022-10-28T03:41:26.719" v="2710"/>
          <ac:spMkLst>
            <pc:docMk/>
            <pc:sldMk cId="361645209" sldId="260"/>
            <ac:spMk id="4" creationId="{75B4B8BC-3CDF-9CCF-0052-2CC455C73CE8}"/>
          </ac:spMkLst>
        </pc:spChg>
        <pc:spChg chg="add mod">
          <ac:chgData name="David Yang" userId="add818cf-8178-4c55-85d4-632ee336feb1" providerId="ADAL" clId="{DEC6142E-7D2C-41AF-97E9-83D3F5D53311}" dt="2022-10-28T06:22:05.059" v="6950" actId="26606"/>
          <ac:spMkLst>
            <pc:docMk/>
            <pc:sldMk cId="361645209" sldId="260"/>
            <ac:spMk id="5" creationId="{86D30E30-9161-B25B-BCA9-BE6C8CE52F3A}"/>
          </ac:spMkLst>
        </pc:spChg>
        <pc:spChg chg="add">
          <ac:chgData name="David Yang" userId="add818cf-8178-4c55-85d4-632ee336feb1" providerId="ADAL" clId="{DEC6142E-7D2C-41AF-97E9-83D3F5D53311}" dt="2022-10-28T06:22:05.059" v="6950" actId="26606"/>
          <ac:spMkLst>
            <pc:docMk/>
            <pc:sldMk cId="361645209" sldId="260"/>
            <ac:spMk id="10" creationId="{DE7FFD28-545C-4C88-A2E7-152FB234C92C}"/>
          </ac:spMkLst>
        </pc:spChg>
      </pc:sldChg>
      <pc:sldChg chg="addSp modSp new mod setBg modNotesTx">
        <pc:chgData name="David Yang" userId="add818cf-8178-4c55-85d4-632ee336feb1" providerId="ADAL" clId="{DEC6142E-7D2C-41AF-97E9-83D3F5D53311}" dt="2022-10-28T15:46:47.611" v="7255" actId="20577"/>
        <pc:sldMkLst>
          <pc:docMk/>
          <pc:sldMk cId="2838825950" sldId="261"/>
        </pc:sldMkLst>
        <pc:spChg chg="mod">
          <ac:chgData name="David Yang" userId="add818cf-8178-4c55-85d4-632ee336feb1" providerId="ADAL" clId="{DEC6142E-7D2C-41AF-97E9-83D3F5D53311}" dt="2022-10-28T06:22:08.069" v="6951" actId="26606"/>
          <ac:spMkLst>
            <pc:docMk/>
            <pc:sldMk cId="2838825950" sldId="261"/>
            <ac:spMk id="2" creationId="{5ED49960-8397-F2FD-5AF6-4F3CF9013B60}"/>
          </ac:spMkLst>
        </pc:spChg>
        <pc:spChg chg="mod">
          <ac:chgData name="David Yang" userId="add818cf-8178-4c55-85d4-632ee336feb1" providerId="ADAL" clId="{DEC6142E-7D2C-41AF-97E9-83D3F5D53311}" dt="2022-10-28T06:22:08.069" v="6951" actId="26606"/>
          <ac:spMkLst>
            <pc:docMk/>
            <pc:sldMk cId="2838825950" sldId="261"/>
            <ac:spMk id="3" creationId="{07E34840-212F-CCC2-859B-44B561791319}"/>
          </ac:spMkLst>
        </pc:spChg>
        <pc:spChg chg="add">
          <ac:chgData name="David Yang" userId="add818cf-8178-4c55-85d4-632ee336feb1" providerId="ADAL" clId="{DEC6142E-7D2C-41AF-97E9-83D3F5D53311}" dt="2022-10-28T06:22:08.069" v="6951" actId="26606"/>
          <ac:spMkLst>
            <pc:docMk/>
            <pc:sldMk cId="2838825950" sldId="261"/>
            <ac:spMk id="8" creationId="{DE7FFD28-545C-4C88-A2E7-152FB234C92C}"/>
          </ac:spMkLst>
        </pc:spChg>
      </pc:sldChg>
      <pc:sldChg chg="addSp delSp modSp new mod modNotesTx">
        <pc:chgData name="David Yang" userId="add818cf-8178-4c55-85d4-632ee336feb1" providerId="ADAL" clId="{DEC6142E-7D2C-41AF-97E9-83D3F5D53311}" dt="2022-10-28T04:49:12.329" v="3635" actId="1076"/>
        <pc:sldMkLst>
          <pc:docMk/>
          <pc:sldMk cId="2679471519" sldId="262"/>
        </pc:sldMkLst>
        <pc:spChg chg="mod">
          <ac:chgData name="David Yang" userId="add818cf-8178-4c55-85d4-632ee336feb1" providerId="ADAL" clId="{DEC6142E-7D2C-41AF-97E9-83D3F5D53311}" dt="2022-10-28T03:12:28.425" v="1472" actId="20577"/>
          <ac:spMkLst>
            <pc:docMk/>
            <pc:sldMk cId="2679471519" sldId="262"/>
            <ac:spMk id="2" creationId="{0E9E9E20-4242-413B-3850-0CD65833C9B1}"/>
          </ac:spMkLst>
        </pc:spChg>
        <pc:spChg chg="del mod">
          <ac:chgData name="David Yang" userId="add818cf-8178-4c55-85d4-632ee336feb1" providerId="ADAL" clId="{DEC6142E-7D2C-41AF-97E9-83D3F5D53311}" dt="2022-10-28T04:48:31.090" v="3623" actId="478"/>
          <ac:spMkLst>
            <pc:docMk/>
            <pc:sldMk cId="2679471519" sldId="262"/>
            <ac:spMk id="3" creationId="{6E5F52E1-6FB1-2B3F-73D1-436512D04558}"/>
          </ac:spMkLst>
        </pc:spChg>
        <pc:spChg chg="add del mod">
          <ac:chgData name="David Yang" userId="add818cf-8178-4c55-85d4-632ee336feb1" providerId="ADAL" clId="{DEC6142E-7D2C-41AF-97E9-83D3F5D53311}" dt="2022-10-28T04:48:32.923" v="3624" actId="478"/>
          <ac:spMkLst>
            <pc:docMk/>
            <pc:sldMk cId="2679471519" sldId="262"/>
            <ac:spMk id="5" creationId="{41093D30-4742-E581-D215-3F14F303F153}"/>
          </ac:spMkLst>
        </pc:spChg>
        <pc:picChg chg="add del mod">
          <ac:chgData name="David Yang" userId="add818cf-8178-4c55-85d4-632ee336feb1" providerId="ADAL" clId="{DEC6142E-7D2C-41AF-97E9-83D3F5D53311}" dt="2022-10-28T04:48:55.414" v="3632" actId="478"/>
          <ac:picMkLst>
            <pc:docMk/>
            <pc:sldMk cId="2679471519" sldId="262"/>
            <ac:picMk id="6" creationId="{1FB3B97A-6B0A-02A6-326E-BE789AD2ED3D}"/>
          </ac:picMkLst>
        </pc:picChg>
        <pc:picChg chg="add mod">
          <ac:chgData name="David Yang" userId="add818cf-8178-4c55-85d4-632ee336feb1" providerId="ADAL" clId="{DEC6142E-7D2C-41AF-97E9-83D3F5D53311}" dt="2022-10-28T04:49:12.329" v="3635" actId="1076"/>
          <ac:picMkLst>
            <pc:docMk/>
            <pc:sldMk cId="2679471519" sldId="262"/>
            <ac:picMk id="8" creationId="{9B1E774A-1FF1-719D-AD70-CB9A12B2E5B3}"/>
          </ac:picMkLst>
        </pc:picChg>
        <pc:picChg chg="add del">
          <ac:chgData name="David Yang" userId="add818cf-8178-4c55-85d4-632ee336feb1" providerId="ADAL" clId="{DEC6142E-7D2C-41AF-97E9-83D3F5D53311}" dt="2022-10-28T04:47:24.266" v="3618"/>
          <ac:picMkLst>
            <pc:docMk/>
            <pc:sldMk cId="2679471519" sldId="262"/>
            <ac:picMk id="3074" creationId="{F31B1823-0E39-F441-A1BD-347D895B75B7}"/>
          </ac:picMkLst>
        </pc:picChg>
      </pc:sldChg>
      <pc:sldChg chg="addSp modSp new mod setBg modNotesTx">
        <pc:chgData name="David Yang" userId="add818cf-8178-4c55-85d4-632ee336feb1" providerId="ADAL" clId="{DEC6142E-7D2C-41AF-97E9-83D3F5D53311}" dt="2022-10-28T06:22:24.556" v="6954" actId="26606"/>
        <pc:sldMkLst>
          <pc:docMk/>
          <pc:sldMk cId="2636460693" sldId="263"/>
        </pc:sldMkLst>
        <pc:spChg chg="mod">
          <ac:chgData name="David Yang" userId="add818cf-8178-4c55-85d4-632ee336feb1" providerId="ADAL" clId="{DEC6142E-7D2C-41AF-97E9-83D3F5D53311}" dt="2022-10-28T06:22:24.556" v="6954" actId="26606"/>
          <ac:spMkLst>
            <pc:docMk/>
            <pc:sldMk cId="2636460693" sldId="263"/>
            <ac:spMk id="2" creationId="{6C8FCA4B-EC2B-ADFC-FFE6-CE3A0B00FAAD}"/>
          </ac:spMkLst>
        </pc:spChg>
        <pc:spChg chg="mod">
          <ac:chgData name="David Yang" userId="add818cf-8178-4c55-85d4-632ee336feb1" providerId="ADAL" clId="{DEC6142E-7D2C-41AF-97E9-83D3F5D53311}" dt="2022-10-28T06:22:24.556" v="6954" actId="26606"/>
          <ac:spMkLst>
            <pc:docMk/>
            <pc:sldMk cId="2636460693" sldId="263"/>
            <ac:spMk id="3" creationId="{1162739B-9FF8-99AC-4320-3317EB99934E}"/>
          </ac:spMkLst>
        </pc:spChg>
        <pc:spChg chg="add">
          <ac:chgData name="David Yang" userId="add818cf-8178-4c55-85d4-632ee336feb1" providerId="ADAL" clId="{DEC6142E-7D2C-41AF-97E9-83D3F5D53311}" dt="2022-10-28T06:22:24.556" v="6954" actId="26606"/>
          <ac:spMkLst>
            <pc:docMk/>
            <pc:sldMk cId="2636460693" sldId="263"/>
            <ac:spMk id="8" creationId="{DE7FFD28-545C-4C88-A2E7-152FB234C92C}"/>
          </ac:spMkLst>
        </pc:spChg>
      </pc:sldChg>
      <pc:sldChg chg="addSp delSp modSp new mod setBg modNotesTx">
        <pc:chgData name="David Yang" userId="add818cf-8178-4c55-85d4-632ee336feb1" providerId="ADAL" clId="{DEC6142E-7D2C-41AF-97E9-83D3F5D53311}" dt="2022-10-28T06:22:27.467" v="6955" actId="26606"/>
        <pc:sldMkLst>
          <pc:docMk/>
          <pc:sldMk cId="3772994787" sldId="264"/>
        </pc:sldMkLst>
        <pc:spChg chg="mod">
          <ac:chgData name="David Yang" userId="add818cf-8178-4c55-85d4-632ee336feb1" providerId="ADAL" clId="{DEC6142E-7D2C-41AF-97E9-83D3F5D53311}" dt="2022-10-28T06:22:27.467" v="6955" actId="26606"/>
          <ac:spMkLst>
            <pc:docMk/>
            <pc:sldMk cId="3772994787" sldId="264"/>
            <ac:spMk id="2" creationId="{D31D2476-0AA4-90C4-AAE8-A688DBB39EEF}"/>
          </ac:spMkLst>
        </pc:spChg>
        <pc:spChg chg="mod">
          <ac:chgData name="David Yang" userId="add818cf-8178-4c55-85d4-632ee336feb1" providerId="ADAL" clId="{DEC6142E-7D2C-41AF-97E9-83D3F5D53311}" dt="2022-10-28T06:22:27.467" v="6955" actId="26606"/>
          <ac:spMkLst>
            <pc:docMk/>
            <pc:sldMk cId="3772994787" sldId="264"/>
            <ac:spMk id="3" creationId="{F4FA0CF5-155B-A563-E89C-07338DBD3504}"/>
          </ac:spMkLst>
        </pc:spChg>
        <pc:spChg chg="add del">
          <ac:chgData name="David Yang" userId="add818cf-8178-4c55-85d4-632ee336feb1" providerId="ADAL" clId="{DEC6142E-7D2C-41AF-97E9-83D3F5D53311}" dt="2022-10-28T05:05:21.741" v="4557" actId="22"/>
          <ac:spMkLst>
            <pc:docMk/>
            <pc:sldMk cId="3772994787" sldId="264"/>
            <ac:spMk id="5" creationId="{9500991A-BAF3-408A-4BA9-B75E31699F1B}"/>
          </ac:spMkLst>
        </pc:spChg>
        <pc:spChg chg="add">
          <ac:chgData name="David Yang" userId="add818cf-8178-4c55-85d4-632ee336feb1" providerId="ADAL" clId="{DEC6142E-7D2C-41AF-97E9-83D3F5D53311}" dt="2022-10-28T06:22:27.467" v="6955" actId="26606"/>
          <ac:spMkLst>
            <pc:docMk/>
            <pc:sldMk cId="3772994787" sldId="264"/>
            <ac:spMk id="8" creationId="{DE7FFD28-545C-4C88-A2E7-152FB234C92C}"/>
          </ac:spMkLst>
        </pc:spChg>
      </pc:sldChg>
      <pc:sldChg chg="addSp delSp modSp new mod setBg modNotesTx">
        <pc:chgData name="David Yang" userId="add818cf-8178-4c55-85d4-632ee336feb1" providerId="ADAL" clId="{DEC6142E-7D2C-41AF-97E9-83D3F5D53311}" dt="2022-10-28T15:53:03.259" v="7258"/>
        <pc:sldMkLst>
          <pc:docMk/>
          <pc:sldMk cId="3502864035" sldId="265"/>
        </pc:sldMkLst>
        <pc:spChg chg="mod">
          <ac:chgData name="David Yang" userId="add818cf-8178-4c55-85d4-632ee336feb1" providerId="ADAL" clId="{DEC6142E-7D2C-41AF-97E9-83D3F5D53311}" dt="2022-10-28T06:23:17.325" v="6995" actId="26606"/>
          <ac:spMkLst>
            <pc:docMk/>
            <pc:sldMk cId="3502864035" sldId="265"/>
            <ac:spMk id="2" creationId="{7F08C70C-9823-6ACE-2151-D3BCA8406771}"/>
          </ac:spMkLst>
        </pc:spChg>
        <pc:spChg chg="mod">
          <ac:chgData name="David Yang" userId="add818cf-8178-4c55-85d4-632ee336feb1" providerId="ADAL" clId="{DEC6142E-7D2C-41AF-97E9-83D3F5D53311}" dt="2022-10-28T06:23:17.325" v="6995" actId="26606"/>
          <ac:spMkLst>
            <pc:docMk/>
            <pc:sldMk cId="3502864035" sldId="265"/>
            <ac:spMk id="3" creationId="{4CE16525-ED56-3491-84FE-5C707542B794}"/>
          </ac:spMkLst>
        </pc:spChg>
        <pc:spChg chg="add del">
          <ac:chgData name="David Yang" userId="add818cf-8178-4c55-85d4-632ee336feb1" providerId="ADAL" clId="{DEC6142E-7D2C-41AF-97E9-83D3F5D53311}" dt="2022-10-28T06:23:16.334" v="6992" actId="26606"/>
          <ac:spMkLst>
            <pc:docMk/>
            <pc:sldMk cId="3502864035" sldId="265"/>
            <ac:spMk id="6" creationId="{C3420C89-0B09-4632-A4AF-3971D08BF7A8}"/>
          </ac:spMkLst>
        </pc:spChg>
        <pc:spChg chg="add del">
          <ac:chgData name="David Yang" userId="add818cf-8178-4c55-85d4-632ee336feb1" providerId="ADAL" clId="{DEC6142E-7D2C-41AF-97E9-83D3F5D53311}" dt="2022-10-28T06:23:16.334" v="6992" actId="26606"/>
          <ac:spMkLst>
            <pc:docMk/>
            <pc:sldMk cId="3502864035" sldId="265"/>
            <ac:spMk id="7" creationId="{4E5CBA61-BF74-40B4-A3A8-366BBA626CCF}"/>
          </ac:spMkLst>
        </pc:spChg>
        <pc:spChg chg="add del">
          <ac:chgData name="David Yang" userId="add818cf-8178-4c55-85d4-632ee336feb1" providerId="ADAL" clId="{DEC6142E-7D2C-41AF-97E9-83D3F5D53311}" dt="2022-10-28T06:22:43.990" v="6957" actId="26606"/>
          <ac:spMkLst>
            <pc:docMk/>
            <pc:sldMk cId="3502864035" sldId="265"/>
            <ac:spMk id="9" creationId="{F2AC420E-F79A-4FB7-8013-94B1E8B6320D}"/>
          </ac:spMkLst>
        </pc:spChg>
        <pc:spChg chg="add del">
          <ac:chgData name="David Yang" userId="add818cf-8178-4c55-85d4-632ee336feb1" providerId="ADAL" clId="{DEC6142E-7D2C-41AF-97E9-83D3F5D53311}" dt="2022-10-28T06:22:43.990" v="6957" actId="26606"/>
          <ac:spMkLst>
            <pc:docMk/>
            <pc:sldMk cId="3502864035" sldId="265"/>
            <ac:spMk id="11" creationId="{3CD1EA40-7116-4FCB-9369-70F29FAA91EC}"/>
          </ac:spMkLst>
        </pc:spChg>
        <pc:spChg chg="add del">
          <ac:chgData name="David Yang" userId="add818cf-8178-4c55-85d4-632ee336feb1" providerId="ADAL" clId="{DEC6142E-7D2C-41AF-97E9-83D3F5D53311}" dt="2022-10-28T06:22:43.990" v="6957" actId="26606"/>
          <ac:spMkLst>
            <pc:docMk/>
            <pc:sldMk cId="3502864035" sldId="265"/>
            <ac:spMk id="13" creationId="{BF647E38-F93D-4661-8D77-CE13EEB65B5A}"/>
          </ac:spMkLst>
        </pc:spChg>
        <pc:spChg chg="add del">
          <ac:chgData name="David Yang" userId="add818cf-8178-4c55-85d4-632ee336feb1" providerId="ADAL" clId="{DEC6142E-7D2C-41AF-97E9-83D3F5D53311}" dt="2022-10-28T06:23:17.289" v="6994" actId="26606"/>
          <ac:spMkLst>
            <pc:docMk/>
            <pc:sldMk cId="3502864035" sldId="265"/>
            <ac:spMk id="26" creationId="{C3420C89-0B09-4632-A4AF-3971D08BF7A8}"/>
          </ac:spMkLst>
        </pc:spChg>
        <pc:spChg chg="add del">
          <ac:chgData name="David Yang" userId="add818cf-8178-4c55-85d4-632ee336feb1" providerId="ADAL" clId="{DEC6142E-7D2C-41AF-97E9-83D3F5D53311}" dt="2022-10-28T06:23:17.289" v="6994" actId="26606"/>
          <ac:spMkLst>
            <pc:docMk/>
            <pc:sldMk cId="3502864035" sldId="265"/>
            <ac:spMk id="27" creationId="{4E5CBA61-BF74-40B4-A3A8-366BBA626CCF}"/>
          </ac:spMkLst>
        </pc:spChg>
        <pc:spChg chg="add del">
          <ac:chgData name="David Yang" userId="add818cf-8178-4c55-85d4-632ee336feb1" providerId="ADAL" clId="{DEC6142E-7D2C-41AF-97E9-83D3F5D53311}" dt="2022-10-28T06:22:43.990" v="6957" actId="26606"/>
          <ac:spMkLst>
            <pc:docMk/>
            <pc:sldMk cId="3502864035" sldId="265"/>
            <ac:spMk id="37" creationId="{D6C80E47-971C-437F-B030-191115B01D68}"/>
          </ac:spMkLst>
        </pc:spChg>
        <pc:spChg chg="add del">
          <ac:chgData name="David Yang" userId="add818cf-8178-4c55-85d4-632ee336feb1" providerId="ADAL" clId="{DEC6142E-7D2C-41AF-97E9-83D3F5D53311}" dt="2022-10-28T06:22:49.952" v="6959" actId="26606"/>
          <ac:spMkLst>
            <pc:docMk/>
            <pc:sldMk cId="3502864035" sldId="265"/>
            <ac:spMk id="39" creationId="{25FCE169-4276-4005-8C82-CCC9C80C4FCF}"/>
          </ac:spMkLst>
        </pc:spChg>
        <pc:spChg chg="add del">
          <ac:chgData name="David Yang" userId="add818cf-8178-4c55-85d4-632ee336feb1" providerId="ADAL" clId="{DEC6142E-7D2C-41AF-97E9-83D3F5D53311}" dt="2022-10-28T06:22:49.952" v="6959" actId="26606"/>
          <ac:spMkLst>
            <pc:docMk/>
            <pc:sldMk cId="3502864035" sldId="265"/>
            <ac:spMk id="40" creationId="{B775CD93-9DF2-48CB-9F57-1BCA9A46C7FA}"/>
          </ac:spMkLst>
        </pc:spChg>
        <pc:spChg chg="add del">
          <ac:chgData name="David Yang" userId="add818cf-8178-4c55-85d4-632ee336feb1" providerId="ADAL" clId="{DEC6142E-7D2C-41AF-97E9-83D3F5D53311}" dt="2022-10-28T06:22:49.952" v="6959" actId="26606"/>
          <ac:spMkLst>
            <pc:docMk/>
            <pc:sldMk cId="3502864035" sldId="265"/>
            <ac:spMk id="41" creationId="{E186B68C-84BC-4A6E-99D1-EE87483C1349}"/>
          </ac:spMkLst>
        </pc:spChg>
        <pc:spChg chg="add del">
          <ac:chgData name="David Yang" userId="add818cf-8178-4c55-85d4-632ee336feb1" providerId="ADAL" clId="{DEC6142E-7D2C-41AF-97E9-83D3F5D53311}" dt="2022-10-28T06:22:49.952" v="6959" actId="26606"/>
          <ac:spMkLst>
            <pc:docMk/>
            <pc:sldMk cId="3502864035" sldId="265"/>
            <ac:spMk id="42" creationId="{1C091803-41C2-48E0-9228-5148460C7479}"/>
          </ac:spMkLst>
        </pc:spChg>
        <pc:spChg chg="add del">
          <ac:chgData name="David Yang" userId="add818cf-8178-4c55-85d4-632ee336feb1" providerId="ADAL" clId="{DEC6142E-7D2C-41AF-97E9-83D3F5D53311}" dt="2022-10-28T06:22:49.952" v="6959" actId="26606"/>
          <ac:spMkLst>
            <pc:docMk/>
            <pc:sldMk cId="3502864035" sldId="265"/>
            <ac:spMk id="43" creationId="{01955DCA-E99D-4678-99DB-8075105C122D}"/>
          </ac:spMkLst>
        </pc:spChg>
        <pc:spChg chg="add">
          <ac:chgData name="David Yang" userId="add818cf-8178-4c55-85d4-632ee336feb1" providerId="ADAL" clId="{DEC6142E-7D2C-41AF-97E9-83D3F5D53311}" dt="2022-10-28T06:23:17.325" v="6995" actId="26606"/>
          <ac:spMkLst>
            <pc:docMk/>
            <pc:sldMk cId="3502864035" sldId="265"/>
            <ac:spMk id="46" creationId="{DD38EE57-B708-47C9-A4A4-E25F09FAB029}"/>
          </ac:spMkLst>
        </pc:spChg>
        <pc:grpChg chg="add del">
          <ac:chgData name="David Yang" userId="add818cf-8178-4c55-85d4-632ee336feb1" providerId="ADAL" clId="{DEC6142E-7D2C-41AF-97E9-83D3F5D53311}" dt="2022-10-28T06:23:16.334" v="6992" actId="26606"/>
          <ac:grpSpMkLst>
            <pc:docMk/>
            <pc:sldMk cId="3502864035" sldId="265"/>
            <ac:grpSpMk id="8" creationId="{AC27E70C-5470-4262-B9CE-AE52C51CF4C1}"/>
          </ac:grpSpMkLst>
        </pc:grpChg>
        <pc:grpChg chg="add del">
          <ac:chgData name="David Yang" userId="add818cf-8178-4c55-85d4-632ee336feb1" providerId="ADAL" clId="{DEC6142E-7D2C-41AF-97E9-83D3F5D53311}" dt="2022-10-28T06:22:43.990" v="6957" actId="26606"/>
          <ac:grpSpMkLst>
            <pc:docMk/>
            <pc:sldMk cId="3502864035" sldId="265"/>
            <ac:grpSpMk id="15" creationId="{8E8872B6-836E-4281-A971-D133C61875CB}"/>
          </ac:grpSpMkLst>
        </pc:grpChg>
        <pc:grpChg chg="add del">
          <ac:chgData name="David Yang" userId="add818cf-8178-4c55-85d4-632ee336feb1" providerId="ADAL" clId="{DEC6142E-7D2C-41AF-97E9-83D3F5D53311}" dt="2022-10-28T06:23:16.334" v="6992" actId="26606"/>
          <ac:grpSpMkLst>
            <pc:docMk/>
            <pc:sldMk cId="3502864035" sldId="265"/>
            <ac:grpSpMk id="17" creationId="{E27AF472-EAE3-4572-AB69-B92BD10DBC6D}"/>
          </ac:grpSpMkLst>
        </pc:grpChg>
        <pc:grpChg chg="add del">
          <ac:chgData name="David Yang" userId="add818cf-8178-4c55-85d4-632ee336feb1" providerId="ADAL" clId="{DEC6142E-7D2C-41AF-97E9-83D3F5D53311}" dt="2022-10-28T06:23:17.289" v="6994" actId="26606"/>
          <ac:grpSpMkLst>
            <pc:docMk/>
            <pc:sldMk cId="3502864035" sldId="265"/>
            <ac:grpSpMk id="28" creationId="{AC27E70C-5470-4262-B9CE-AE52C51CF4C1}"/>
          </ac:grpSpMkLst>
        </pc:grpChg>
        <pc:grpChg chg="add del">
          <ac:chgData name="David Yang" userId="add818cf-8178-4c55-85d4-632ee336feb1" providerId="ADAL" clId="{DEC6142E-7D2C-41AF-97E9-83D3F5D53311}" dt="2022-10-28T06:23:17.289" v="6994" actId="26606"/>
          <ac:grpSpMkLst>
            <pc:docMk/>
            <pc:sldMk cId="3502864035" sldId="265"/>
            <ac:grpSpMk id="31" creationId="{E27AF472-EAE3-4572-AB69-B92BD10DBC6D}"/>
          </ac:grpSpMkLst>
        </pc:grpChg>
        <pc:grpChg chg="add">
          <ac:chgData name="David Yang" userId="add818cf-8178-4c55-85d4-632ee336feb1" providerId="ADAL" clId="{DEC6142E-7D2C-41AF-97E9-83D3F5D53311}" dt="2022-10-28T06:23:17.325" v="6995" actId="26606"/>
          <ac:grpSpMkLst>
            <pc:docMk/>
            <pc:sldMk cId="3502864035" sldId="265"/>
            <ac:grpSpMk id="47" creationId="{57A28182-58A5-4DBB-8F64-BD944BCA8154}"/>
          </ac:grpSpMkLst>
        </pc:grpChg>
        <pc:graphicFrameChg chg="add mod modGraphic">
          <ac:chgData name="David Yang" userId="add818cf-8178-4c55-85d4-632ee336feb1" providerId="ADAL" clId="{DEC6142E-7D2C-41AF-97E9-83D3F5D53311}" dt="2022-10-28T06:23:52.181" v="7000" actId="207"/>
          <ac:graphicFrameMkLst>
            <pc:docMk/>
            <pc:sldMk cId="3502864035" sldId="265"/>
            <ac:graphicFrameMk id="4" creationId="{D2FBEC1A-8D2C-8974-6571-46E8E13AB8C9}"/>
          </ac:graphicFrameMkLst>
        </pc:graphicFrameChg>
      </pc:sldChg>
      <pc:sldChg chg="addSp modSp new mod setBg">
        <pc:chgData name="David Yang" userId="add818cf-8178-4c55-85d4-632ee336feb1" providerId="ADAL" clId="{DEC6142E-7D2C-41AF-97E9-83D3F5D53311}" dt="2022-10-28T16:25:19.677" v="7282" actId="20577"/>
        <pc:sldMkLst>
          <pc:docMk/>
          <pc:sldMk cId="3791224432" sldId="266"/>
        </pc:sldMkLst>
        <pc:spChg chg="mod">
          <ac:chgData name="David Yang" userId="add818cf-8178-4c55-85d4-632ee336feb1" providerId="ADAL" clId="{DEC6142E-7D2C-41AF-97E9-83D3F5D53311}" dt="2022-10-28T06:23:24.245" v="6996" actId="26606"/>
          <ac:spMkLst>
            <pc:docMk/>
            <pc:sldMk cId="3791224432" sldId="266"/>
            <ac:spMk id="2" creationId="{3E0BF0E6-95EA-5899-5B46-6F0C22521DCE}"/>
          </ac:spMkLst>
        </pc:spChg>
        <pc:spChg chg="mod">
          <ac:chgData name="David Yang" userId="add818cf-8178-4c55-85d4-632ee336feb1" providerId="ADAL" clId="{DEC6142E-7D2C-41AF-97E9-83D3F5D53311}" dt="2022-10-28T16:25:19.677" v="7282" actId="20577"/>
          <ac:spMkLst>
            <pc:docMk/>
            <pc:sldMk cId="3791224432" sldId="266"/>
            <ac:spMk id="3" creationId="{27461651-A58B-960C-AF6F-A4F7DD4CBC4B}"/>
          </ac:spMkLst>
        </pc:spChg>
        <pc:spChg chg="add">
          <ac:chgData name="David Yang" userId="add818cf-8178-4c55-85d4-632ee336feb1" providerId="ADAL" clId="{DEC6142E-7D2C-41AF-97E9-83D3F5D53311}" dt="2022-10-28T06:23:24.245" v="6996" actId="26606"/>
          <ac:spMkLst>
            <pc:docMk/>
            <pc:sldMk cId="3791224432" sldId="266"/>
            <ac:spMk id="8" creationId="{DE7FFD28-545C-4C88-A2E7-152FB234C92C}"/>
          </ac:spMkLst>
        </pc:spChg>
      </pc:sldChg>
      <pc:sldChg chg="addSp delSp modSp new mod modNotesTx">
        <pc:chgData name="David Yang" userId="add818cf-8178-4c55-85d4-632ee336feb1" providerId="ADAL" clId="{DEC6142E-7D2C-41AF-97E9-83D3F5D53311}" dt="2022-10-28T16:27:30.111" v="7295" actId="20577"/>
        <pc:sldMkLst>
          <pc:docMk/>
          <pc:sldMk cId="3757639530" sldId="267"/>
        </pc:sldMkLst>
        <pc:spChg chg="mod">
          <ac:chgData name="David Yang" userId="add818cf-8178-4c55-85d4-632ee336feb1" providerId="ADAL" clId="{DEC6142E-7D2C-41AF-97E9-83D3F5D53311}" dt="2022-10-28T03:13:19.776" v="1627" actId="20577"/>
          <ac:spMkLst>
            <pc:docMk/>
            <pc:sldMk cId="3757639530" sldId="267"/>
            <ac:spMk id="2" creationId="{4C5E98B6-96FC-6DE5-1D62-40BE3331E9FB}"/>
          </ac:spMkLst>
        </pc:spChg>
        <pc:spChg chg="del">
          <ac:chgData name="David Yang" userId="add818cf-8178-4c55-85d4-632ee336feb1" providerId="ADAL" clId="{DEC6142E-7D2C-41AF-97E9-83D3F5D53311}" dt="2022-10-28T05:18:01.061" v="5049" actId="478"/>
          <ac:spMkLst>
            <pc:docMk/>
            <pc:sldMk cId="3757639530" sldId="267"/>
            <ac:spMk id="3" creationId="{5DE5243B-0E22-D52F-59AF-DF52454045D4}"/>
          </ac:spMkLst>
        </pc:spChg>
        <pc:picChg chg="add mod">
          <ac:chgData name="David Yang" userId="add818cf-8178-4c55-85d4-632ee336feb1" providerId="ADAL" clId="{DEC6142E-7D2C-41AF-97E9-83D3F5D53311}" dt="2022-10-28T05:18:20.736" v="5055" actId="1076"/>
          <ac:picMkLst>
            <pc:docMk/>
            <pc:sldMk cId="3757639530" sldId="267"/>
            <ac:picMk id="5" creationId="{FD996CFC-5BB6-D37F-66AB-BF4681C87B5A}"/>
          </ac:picMkLst>
        </pc:picChg>
        <pc:picChg chg="add mod">
          <ac:chgData name="David Yang" userId="add818cf-8178-4c55-85d4-632ee336feb1" providerId="ADAL" clId="{DEC6142E-7D2C-41AF-97E9-83D3F5D53311}" dt="2022-10-28T05:18:15.661" v="5053" actId="1076"/>
          <ac:picMkLst>
            <pc:docMk/>
            <pc:sldMk cId="3757639530" sldId="267"/>
            <ac:picMk id="7" creationId="{AAC52F05-2D07-F19B-A784-F964EA023F49}"/>
          </ac:picMkLst>
        </pc:picChg>
      </pc:sldChg>
      <pc:sldChg chg="addSp delSp modSp new mod setBg modNotesTx">
        <pc:chgData name="David Yang" userId="add818cf-8178-4c55-85d4-632ee336feb1" providerId="ADAL" clId="{DEC6142E-7D2C-41AF-97E9-83D3F5D53311}" dt="2022-10-28T16:37:33.483" v="7339" actId="20577"/>
        <pc:sldMkLst>
          <pc:docMk/>
          <pc:sldMk cId="571790059" sldId="268"/>
        </pc:sldMkLst>
        <pc:spChg chg="mod">
          <ac:chgData name="David Yang" userId="add818cf-8178-4c55-85d4-632ee336feb1" providerId="ADAL" clId="{DEC6142E-7D2C-41AF-97E9-83D3F5D53311}" dt="2022-10-28T06:23:34.598" v="6999" actId="26606"/>
          <ac:spMkLst>
            <pc:docMk/>
            <pc:sldMk cId="571790059" sldId="268"/>
            <ac:spMk id="2" creationId="{90F1791D-FEE1-8B4F-6EC0-68140869BEC7}"/>
          </ac:spMkLst>
        </pc:spChg>
        <pc:spChg chg="mod">
          <ac:chgData name="David Yang" userId="add818cf-8178-4c55-85d4-632ee336feb1" providerId="ADAL" clId="{DEC6142E-7D2C-41AF-97E9-83D3F5D53311}" dt="2022-10-28T16:37:33.483" v="7339" actId="20577"/>
          <ac:spMkLst>
            <pc:docMk/>
            <pc:sldMk cId="571790059" sldId="268"/>
            <ac:spMk id="3" creationId="{8E847928-6424-7FA0-3576-62EE4283E202}"/>
          </ac:spMkLst>
        </pc:spChg>
        <pc:spChg chg="add del">
          <ac:chgData name="David Yang" userId="add818cf-8178-4c55-85d4-632ee336feb1" providerId="ADAL" clId="{DEC6142E-7D2C-41AF-97E9-83D3F5D53311}" dt="2022-10-28T06:23:34.584" v="6998" actId="26606"/>
          <ac:spMkLst>
            <pc:docMk/>
            <pc:sldMk cId="571790059" sldId="268"/>
            <ac:spMk id="10" creationId="{DD38EE57-B708-47C9-A4A4-E25F09FAB029}"/>
          </ac:spMkLst>
        </pc:spChg>
        <pc:spChg chg="add">
          <ac:chgData name="David Yang" userId="add818cf-8178-4c55-85d4-632ee336feb1" providerId="ADAL" clId="{DEC6142E-7D2C-41AF-97E9-83D3F5D53311}" dt="2022-10-28T06:23:34.598" v="6999" actId="26606"/>
          <ac:spMkLst>
            <pc:docMk/>
            <pc:sldMk cId="571790059" sldId="268"/>
            <ac:spMk id="19" creationId="{DD38EE57-B708-47C9-A4A4-E25F09FAB029}"/>
          </ac:spMkLst>
        </pc:spChg>
        <pc:grpChg chg="add del">
          <ac:chgData name="David Yang" userId="add818cf-8178-4c55-85d4-632ee336feb1" providerId="ADAL" clId="{DEC6142E-7D2C-41AF-97E9-83D3F5D53311}" dt="2022-10-28T06:23:34.584" v="6998" actId="26606"/>
          <ac:grpSpMkLst>
            <pc:docMk/>
            <pc:sldMk cId="571790059" sldId="268"/>
            <ac:grpSpMk id="12" creationId="{57A28182-58A5-4DBB-8F64-BD944BCA8154}"/>
          </ac:grpSpMkLst>
        </pc:grpChg>
        <pc:grpChg chg="add">
          <ac:chgData name="David Yang" userId="add818cf-8178-4c55-85d4-632ee336feb1" providerId="ADAL" clId="{DEC6142E-7D2C-41AF-97E9-83D3F5D53311}" dt="2022-10-28T06:23:34.598" v="6999" actId="26606"/>
          <ac:grpSpMkLst>
            <pc:docMk/>
            <pc:sldMk cId="571790059" sldId="268"/>
            <ac:grpSpMk id="20" creationId="{57A28182-58A5-4DBB-8F64-BD944BCA8154}"/>
          </ac:grpSpMkLst>
        </pc:grpChg>
        <pc:graphicFrameChg chg="add del mod">
          <ac:chgData name="David Yang" userId="add818cf-8178-4c55-85d4-632ee336feb1" providerId="ADAL" clId="{DEC6142E-7D2C-41AF-97E9-83D3F5D53311}" dt="2022-10-28T03:50:27.266" v="2916" actId="478"/>
          <ac:graphicFrameMkLst>
            <pc:docMk/>
            <pc:sldMk cId="571790059" sldId="268"/>
            <ac:graphicFrameMk id="4" creationId="{6F47550D-EA77-7069-D97E-41FEB38393FE}"/>
          </ac:graphicFrameMkLst>
        </pc:graphicFrameChg>
        <pc:graphicFrameChg chg="add mod modGraphic">
          <ac:chgData name="David Yang" userId="add818cf-8178-4c55-85d4-632ee336feb1" providerId="ADAL" clId="{DEC6142E-7D2C-41AF-97E9-83D3F5D53311}" dt="2022-10-28T06:23:34.598" v="6999" actId="26606"/>
          <ac:graphicFrameMkLst>
            <pc:docMk/>
            <pc:sldMk cId="571790059" sldId="268"/>
            <ac:graphicFrameMk id="5" creationId="{002B3DA5-C1D5-8051-34EA-B34D6FD7F540}"/>
          </ac:graphicFrameMkLst>
        </pc:graphicFrameChg>
      </pc:sldChg>
      <pc:sldChg chg="addSp modSp new mod setBg modNotesTx">
        <pc:chgData name="David Yang" userId="add818cf-8178-4c55-85d4-632ee336feb1" providerId="ADAL" clId="{DEC6142E-7D2C-41AF-97E9-83D3F5D53311}" dt="2022-10-28T16:39:12.696" v="7456" actId="20577"/>
        <pc:sldMkLst>
          <pc:docMk/>
          <pc:sldMk cId="1228938259" sldId="269"/>
        </pc:sldMkLst>
        <pc:spChg chg="mod">
          <ac:chgData name="David Yang" userId="add818cf-8178-4c55-85d4-632ee336feb1" providerId="ADAL" clId="{DEC6142E-7D2C-41AF-97E9-83D3F5D53311}" dt="2022-10-28T06:24:00.375" v="7001" actId="26606"/>
          <ac:spMkLst>
            <pc:docMk/>
            <pc:sldMk cId="1228938259" sldId="269"/>
            <ac:spMk id="2" creationId="{0FC75280-1ADA-2683-BE7F-FE0C867815BB}"/>
          </ac:spMkLst>
        </pc:spChg>
        <pc:spChg chg="mod">
          <ac:chgData name="David Yang" userId="add818cf-8178-4c55-85d4-632ee336feb1" providerId="ADAL" clId="{DEC6142E-7D2C-41AF-97E9-83D3F5D53311}" dt="2022-10-28T16:38:00.039" v="7344" actId="20577"/>
          <ac:spMkLst>
            <pc:docMk/>
            <pc:sldMk cId="1228938259" sldId="269"/>
            <ac:spMk id="3" creationId="{196E2D4C-6420-258C-7500-8D77F4D0B25A}"/>
          </ac:spMkLst>
        </pc:spChg>
        <pc:spChg chg="add">
          <ac:chgData name="David Yang" userId="add818cf-8178-4c55-85d4-632ee336feb1" providerId="ADAL" clId="{DEC6142E-7D2C-41AF-97E9-83D3F5D53311}" dt="2022-10-28T06:24:00.375" v="7001" actId="26606"/>
          <ac:spMkLst>
            <pc:docMk/>
            <pc:sldMk cId="1228938259" sldId="269"/>
            <ac:spMk id="8" creationId="{DE7FFD28-545C-4C88-A2E7-152FB234C92C}"/>
          </ac:spMkLst>
        </pc:spChg>
      </pc:sldChg>
      <pc:sldChg chg="addSp delSp modSp new mod modNotesTx">
        <pc:chgData name="David Yang" userId="add818cf-8178-4c55-85d4-632ee336feb1" providerId="ADAL" clId="{DEC6142E-7D2C-41AF-97E9-83D3F5D53311}" dt="2022-10-28T16:41:56.215" v="7586" actId="20577"/>
        <pc:sldMkLst>
          <pc:docMk/>
          <pc:sldMk cId="3363493564" sldId="270"/>
        </pc:sldMkLst>
        <pc:spChg chg="mod">
          <ac:chgData name="David Yang" userId="add818cf-8178-4c55-85d4-632ee336feb1" providerId="ADAL" clId="{DEC6142E-7D2C-41AF-97E9-83D3F5D53311}" dt="2022-10-28T03:14:29.737" v="1775" actId="20577"/>
          <ac:spMkLst>
            <pc:docMk/>
            <pc:sldMk cId="3363493564" sldId="270"/>
            <ac:spMk id="2" creationId="{EF3DBE06-04E0-E735-BBA5-8BDA4DBAE0F8}"/>
          </ac:spMkLst>
        </pc:spChg>
        <pc:spChg chg="add mod">
          <ac:chgData name="David Yang" userId="add818cf-8178-4c55-85d4-632ee336feb1" providerId="ADAL" clId="{DEC6142E-7D2C-41AF-97E9-83D3F5D53311}" dt="2022-10-28T16:10:49.576" v="7279" actId="1076"/>
          <ac:spMkLst>
            <pc:docMk/>
            <pc:sldMk cId="3363493564" sldId="270"/>
            <ac:spMk id="3" creationId="{2332A13A-4C46-5265-4DD6-86C174CBFD15}"/>
          </ac:spMkLst>
        </pc:spChg>
        <pc:spChg chg="del">
          <ac:chgData name="David Yang" userId="add818cf-8178-4c55-85d4-632ee336feb1" providerId="ADAL" clId="{DEC6142E-7D2C-41AF-97E9-83D3F5D53311}" dt="2022-10-28T05:33:03.304" v="5402" actId="22"/>
          <ac:spMkLst>
            <pc:docMk/>
            <pc:sldMk cId="3363493564" sldId="270"/>
            <ac:spMk id="3" creationId="{C2843A44-B344-29D4-6F31-ED0E06284964}"/>
          </ac:spMkLst>
        </pc:spChg>
        <pc:spChg chg="add mod">
          <ac:chgData name="David Yang" userId="add818cf-8178-4c55-85d4-632ee336feb1" providerId="ADAL" clId="{DEC6142E-7D2C-41AF-97E9-83D3F5D53311}" dt="2022-10-28T16:10:59.253" v="7280" actId="1076"/>
          <ac:spMkLst>
            <pc:docMk/>
            <pc:sldMk cId="3363493564" sldId="270"/>
            <ac:spMk id="6" creationId="{E1618B43-8CEB-E510-3340-FD2ECFF115A9}"/>
          </ac:spMkLst>
        </pc:spChg>
        <pc:spChg chg="add mod">
          <ac:chgData name="David Yang" userId="add818cf-8178-4c55-85d4-632ee336feb1" providerId="ADAL" clId="{DEC6142E-7D2C-41AF-97E9-83D3F5D53311}" dt="2022-10-28T16:10:40.118" v="7276" actId="14100"/>
          <ac:spMkLst>
            <pc:docMk/>
            <pc:sldMk cId="3363493564" sldId="270"/>
            <ac:spMk id="7" creationId="{A623E2A6-ACAB-2A18-8F0D-EDE7A7A060B6}"/>
          </ac:spMkLst>
        </pc:spChg>
        <pc:spChg chg="add mod">
          <ac:chgData name="David Yang" userId="add818cf-8178-4c55-85d4-632ee336feb1" providerId="ADAL" clId="{DEC6142E-7D2C-41AF-97E9-83D3F5D53311}" dt="2022-10-28T05:33:55.480" v="5420" actId="14100"/>
          <ac:spMkLst>
            <pc:docMk/>
            <pc:sldMk cId="3363493564" sldId="270"/>
            <ac:spMk id="8" creationId="{B49C63AE-328B-4DFA-1FDF-4D4335EA4501}"/>
          </ac:spMkLst>
        </pc:spChg>
        <pc:picChg chg="add mod ord">
          <ac:chgData name="David Yang" userId="add818cf-8178-4c55-85d4-632ee336feb1" providerId="ADAL" clId="{DEC6142E-7D2C-41AF-97E9-83D3F5D53311}" dt="2022-10-28T16:10:33.913" v="7274" actId="1076"/>
          <ac:picMkLst>
            <pc:docMk/>
            <pc:sldMk cId="3363493564" sldId="270"/>
            <ac:picMk id="5" creationId="{8B47FA97-29BB-3E0A-8849-8E925B5486DC}"/>
          </ac:picMkLst>
        </pc:picChg>
      </pc:sldChg>
      <pc:sldChg chg="addSp delSp modSp new mod modNotesTx">
        <pc:chgData name="David Yang" userId="add818cf-8178-4c55-85d4-632ee336feb1" providerId="ADAL" clId="{DEC6142E-7D2C-41AF-97E9-83D3F5D53311}" dt="2022-10-28T16:50:27.332" v="7932" actId="5793"/>
        <pc:sldMkLst>
          <pc:docMk/>
          <pc:sldMk cId="1737865103" sldId="271"/>
        </pc:sldMkLst>
        <pc:spChg chg="mod">
          <ac:chgData name="David Yang" userId="add818cf-8178-4c55-85d4-632ee336feb1" providerId="ADAL" clId="{DEC6142E-7D2C-41AF-97E9-83D3F5D53311}" dt="2022-10-28T03:14:41.891" v="1810" actId="20577"/>
          <ac:spMkLst>
            <pc:docMk/>
            <pc:sldMk cId="1737865103" sldId="271"/>
            <ac:spMk id="2" creationId="{0A53D90C-8359-F497-1231-019400BA0A00}"/>
          </ac:spMkLst>
        </pc:spChg>
        <pc:spChg chg="del">
          <ac:chgData name="David Yang" userId="add818cf-8178-4c55-85d4-632ee336feb1" providerId="ADAL" clId="{DEC6142E-7D2C-41AF-97E9-83D3F5D53311}" dt="2022-10-28T06:05:21.164" v="5466" actId="22"/>
          <ac:spMkLst>
            <pc:docMk/>
            <pc:sldMk cId="1737865103" sldId="271"/>
            <ac:spMk id="3" creationId="{2C8FEC4D-80EF-0304-A903-4DCCE072810C}"/>
          </ac:spMkLst>
        </pc:spChg>
        <pc:picChg chg="add mod ord">
          <ac:chgData name="David Yang" userId="add818cf-8178-4c55-85d4-632ee336feb1" providerId="ADAL" clId="{DEC6142E-7D2C-41AF-97E9-83D3F5D53311}" dt="2022-10-28T06:05:21.164" v="5466" actId="22"/>
          <ac:picMkLst>
            <pc:docMk/>
            <pc:sldMk cId="1737865103" sldId="271"/>
            <ac:picMk id="5" creationId="{B3122F0C-0C2A-02E2-C4D9-DBCD07062574}"/>
          </ac:picMkLst>
        </pc:picChg>
      </pc:sldChg>
      <pc:sldChg chg="addSp delSp modSp new mod setBg">
        <pc:chgData name="David Yang" userId="add818cf-8178-4c55-85d4-632ee336feb1" providerId="ADAL" clId="{DEC6142E-7D2C-41AF-97E9-83D3F5D53311}" dt="2022-10-28T06:22:00.344" v="6949" actId="26606"/>
        <pc:sldMkLst>
          <pc:docMk/>
          <pc:sldMk cId="1392789972" sldId="272"/>
        </pc:sldMkLst>
        <pc:spChg chg="mod">
          <ac:chgData name="David Yang" userId="add818cf-8178-4c55-85d4-632ee336feb1" providerId="ADAL" clId="{DEC6142E-7D2C-41AF-97E9-83D3F5D53311}" dt="2022-10-28T06:22:00.344" v="6949" actId="26606"/>
          <ac:spMkLst>
            <pc:docMk/>
            <pc:sldMk cId="1392789972" sldId="272"/>
            <ac:spMk id="2" creationId="{86709EAA-EAC4-C84B-AA8E-844B6E93F3E2}"/>
          </ac:spMkLst>
        </pc:spChg>
        <pc:spChg chg="mod">
          <ac:chgData name="David Yang" userId="add818cf-8178-4c55-85d4-632ee336feb1" providerId="ADAL" clId="{DEC6142E-7D2C-41AF-97E9-83D3F5D53311}" dt="2022-10-28T06:22:00.344" v="6949" actId="26606"/>
          <ac:spMkLst>
            <pc:docMk/>
            <pc:sldMk cId="1392789972" sldId="272"/>
            <ac:spMk id="3" creationId="{62CBCCD5-1DAF-4391-660D-4A90AE464742}"/>
          </ac:spMkLst>
        </pc:spChg>
        <pc:spChg chg="add">
          <ac:chgData name="David Yang" userId="add818cf-8178-4c55-85d4-632ee336feb1" providerId="ADAL" clId="{DEC6142E-7D2C-41AF-97E9-83D3F5D53311}" dt="2022-10-28T06:22:00.344" v="6949" actId="26606"/>
          <ac:spMkLst>
            <pc:docMk/>
            <pc:sldMk cId="1392789972" sldId="272"/>
            <ac:spMk id="5" creationId="{DE7FFD28-545C-4C88-A2E7-152FB234C92C}"/>
          </ac:spMkLst>
        </pc:spChg>
        <pc:spChg chg="add del">
          <ac:chgData name="David Yang" userId="add818cf-8178-4c55-85d4-632ee336feb1" providerId="ADAL" clId="{DEC6142E-7D2C-41AF-97E9-83D3F5D53311}" dt="2022-10-28T06:21:36.566" v="6946" actId="26606"/>
          <ac:spMkLst>
            <pc:docMk/>
            <pc:sldMk cId="1392789972" sldId="272"/>
            <ac:spMk id="8" creationId="{488333BA-AE6E-427A-9B16-A39C8073F4EB}"/>
          </ac:spMkLst>
        </pc:spChg>
        <pc:spChg chg="add del">
          <ac:chgData name="David Yang" userId="add818cf-8178-4c55-85d4-632ee336feb1" providerId="ADAL" clId="{DEC6142E-7D2C-41AF-97E9-83D3F5D53311}" dt="2022-10-28T06:21:36.566" v="6946" actId="26606"/>
          <ac:spMkLst>
            <pc:docMk/>
            <pc:sldMk cId="1392789972" sldId="272"/>
            <ac:spMk id="10" creationId="{F98ED85F-DCEE-4B50-802E-71A6E3E12B04}"/>
          </ac:spMkLst>
        </pc:spChg>
        <pc:spChg chg="add del">
          <ac:chgData name="David Yang" userId="add818cf-8178-4c55-85d4-632ee336feb1" providerId="ADAL" clId="{DEC6142E-7D2C-41AF-97E9-83D3F5D53311}" dt="2022-10-28T06:21:40.832" v="6948" actId="26606"/>
          <ac:spMkLst>
            <pc:docMk/>
            <pc:sldMk cId="1392789972" sldId="272"/>
            <ac:spMk id="12" creationId="{DE7FFD28-545C-4C88-A2E7-152FB234C92C}"/>
          </ac:spMkLst>
        </pc:spChg>
      </pc:sldChg>
      <pc:sldChg chg="addSp modSp new mod ord setBg">
        <pc:chgData name="David Yang" userId="add818cf-8178-4c55-85d4-632ee336feb1" providerId="ADAL" clId="{DEC6142E-7D2C-41AF-97E9-83D3F5D53311}" dt="2022-10-28T15:49:40.117" v="7257" actId="20577"/>
        <pc:sldMkLst>
          <pc:docMk/>
          <pc:sldMk cId="3167276551" sldId="273"/>
        </pc:sldMkLst>
        <pc:spChg chg="mod">
          <ac:chgData name="David Yang" userId="add818cf-8178-4c55-85d4-632ee336feb1" providerId="ADAL" clId="{DEC6142E-7D2C-41AF-97E9-83D3F5D53311}" dt="2022-10-28T06:22:10.796" v="6952" actId="26606"/>
          <ac:spMkLst>
            <pc:docMk/>
            <pc:sldMk cId="3167276551" sldId="273"/>
            <ac:spMk id="2" creationId="{95F64E5A-913F-A930-FB92-55129A851A94}"/>
          </ac:spMkLst>
        </pc:spChg>
        <pc:spChg chg="mod">
          <ac:chgData name="David Yang" userId="add818cf-8178-4c55-85d4-632ee336feb1" providerId="ADAL" clId="{DEC6142E-7D2C-41AF-97E9-83D3F5D53311}" dt="2022-10-28T15:49:40.117" v="7257" actId="20577"/>
          <ac:spMkLst>
            <pc:docMk/>
            <pc:sldMk cId="3167276551" sldId="273"/>
            <ac:spMk id="3" creationId="{B0348ED7-4B75-7CD6-FC52-DDF8B382E150}"/>
          </ac:spMkLst>
        </pc:spChg>
        <pc:spChg chg="add">
          <ac:chgData name="David Yang" userId="add818cf-8178-4c55-85d4-632ee336feb1" providerId="ADAL" clId="{DEC6142E-7D2C-41AF-97E9-83D3F5D53311}" dt="2022-10-28T06:22:10.796" v="6952" actId="26606"/>
          <ac:spMkLst>
            <pc:docMk/>
            <pc:sldMk cId="3167276551" sldId="273"/>
            <ac:spMk id="8" creationId="{DE7FFD28-545C-4C88-A2E7-152FB234C92C}"/>
          </ac:spMkLst>
        </pc:spChg>
      </pc:sldChg>
      <pc:sldChg chg="addSp modSp new mod setBg">
        <pc:chgData name="David Yang" userId="add818cf-8178-4c55-85d4-632ee336feb1" providerId="ADAL" clId="{DEC6142E-7D2C-41AF-97E9-83D3F5D53311}" dt="2022-10-28T06:22:19.640" v="6953" actId="26606"/>
        <pc:sldMkLst>
          <pc:docMk/>
          <pc:sldMk cId="2359320011" sldId="274"/>
        </pc:sldMkLst>
        <pc:spChg chg="mod">
          <ac:chgData name="David Yang" userId="add818cf-8178-4c55-85d4-632ee336feb1" providerId="ADAL" clId="{DEC6142E-7D2C-41AF-97E9-83D3F5D53311}" dt="2022-10-28T06:22:19.640" v="6953" actId="26606"/>
          <ac:spMkLst>
            <pc:docMk/>
            <pc:sldMk cId="2359320011" sldId="274"/>
            <ac:spMk id="2" creationId="{2E8442C4-A9DA-80FB-2597-87C718D26867}"/>
          </ac:spMkLst>
        </pc:spChg>
        <pc:spChg chg="mod">
          <ac:chgData name="David Yang" userId="add818cf-8178-4c55-85d4-632ee336feb1" providerId="ADAL" clId="{DEC6142E-7D2C-41AF-97E9-83D3F5D53311}" dt="2022-10-28T06:22:19.640" v="6953" actId="26606"/>
          <ac:spMkLst>
            <pc:docMk/>
            <pc:sldMk cId="2359320011" sldId="274"/>
            <ac:spMk id="3" creationId="{D923D6C1-5E75-B882-54DA-060988EB3DA0}"/>
          </ac:spMkLst>
        </pc:spChg>
        <pc:spChg chg="add">
          <ac:chgData name="David Yang" userId="add818cf-8178-4c55-85d4-632ee336feb1" providerId="ADAL" clId="{DEC6142E-7D2C-41AF-97E9-83D3F5D53311}" dt="2022-10-28T06:22:19.640" v="6953" actId="26606"/>
          <ac:spMkLst>
            <pc:docMk/>
            <pc:sldMk cId="2359320011" sldId="274"/>
            <ac:spMk id="8" creationId="{DE7FFD28-545C-4C88-A2E7-152FB234C92C}"/>
          </ac:spMkLst>
        </pc:spChg>
      </pc:sldChg>
      <pc:sldChg chg="modSp new del mod">
        <pc:chgData name="David Yang" userId="add818cf-8178-4c55-85d4-632ee336feb1" providerId="ADAL" clId="{DEC6142E-7D2C-41AF-97E9-83D3F5D53311}" dt="2022-10-28T04:49:42.942" v="3639" actId="680"/>
        <pc:sldMkLst>
          <pc:docMk/>
          <pc:sldMk cId="3240678815" sldId="274"/>
        </pc:sldMkLst>
        <pc:spChg chg="mod">
          <ac:chgData name="David Yang" userId="add818cf-8178-4c55-85d4-632ee336feb1" providerId="ADAL" clId="{DEC6142E-7D2C-41AF-97E9-83D3F5D53311}" dt="2022-10-28T04:49:42.496" v="3638" actId="1076"/>
          <ac:spMkLst>
            <pc:docMk/>
            <pc:sldMk cId="3240678815" sldId="274"/>
            <ac:spMk id="3" creationId="{4699BFA5-40F3-AC03-A4E9-C27CFEF3C7D3}"/>
          </ac:spMkLst>
        </pc:spChg>
      </pc:sldChg>
      <pc:sldChg chg="addSp delSp modSp new mod ord modNotesTx">
        <pc:chgData name="David Yang" userId="add818cf-8178-4c55-85d4-632ee336feb1" providerId="ADAL" clId="{DEC6142E-7D2C-41AF-97E9-83D3F5D53311}" dt="2022-10-28T16:19:38.456" v="7281"/>
        <pc:sldMkLst>
          <pc:docMk/>
          <pc:sldMk cId="3009559985" sldId="275"/>
        </pc:sldMkLst>
        <pc:spChg chg="mod">
          <ac:chgData name="David Yang" userId="add818cf-8178-4c55-85d4-632ee336feb1" providerId="ADAL" clId="{DEC6142E-7D2C-41AF-97E9-83D3F5D53311}" dt="2022-10-28T04:58:20.612" v="4484" actId="20577"/>
          <ac:spMkLst>
            <pc:docMk/>
            <pc:sldMk cId="3009559985" sldId="275"/>
            <ac:spMk id="2" creationId="{29B16D0D-284D-EDA7-4367-A08291E05B29}"/>
          </ac:spMkLst>
        </pc:spChg>
        <pc:spChg chg="del">
          <ac:chgData name="David Yang" userId="add818cf-8178-4c55-85d4-632ee336feb1" providerId="ADAL" clId="{DEC6142E-7D2C-41AF-97E9-83D3F5D53311}" dt="2022-10-28T04:58:48.373" v="4485" actId="22"/>
          <ac:spMkLst>
            <pc:docMk/>
            <pc:sldMk cId="3009559985" sldId="275"/>
            <ac:spMk id="3" creationId="{F9B5758B-422F-710C-473A-58AEA3836593}"/>
          </ac:spMkLst>
        </pc:spChg>
        <pc:picChg chg="add mod ord">
          <ac:chgData name="David Yang" userId="add818cf-8178-4c55-85d4-632ee336feb1" providerId="ADAL" clId="{DEC6142E-7D2C-41AF-97E9-83D3F5D53311}" dt="2022-10-28T04:58:55.026" v="4490" actId="1076"/>
          <ac:picMkLst>
            <pc:docMk/>
            <pc:sldMk cId="3009559985" sldId="275"/>
            <ac:picMk id="5" creationId="{A3A67D2D-25B9-2702-A94E-32E4C2FF4781}"/>
          </ac:picMkLst>
        </pc:picChg>
      </pc:sldChg>
      <pc:sldChg chg="addSp delSp modSp add mod ord">
        <pc:chgData name="David Yang" userId="add818cf-8178-4c55-85d4-632ee336feb1" providerId="ADAL" clId="{DEC6142E-7D2C-41AF-97E9-83D3F5D53311}" dt="2022-10-28T05:04:55.247" v="4555"/>
        <pc:sldMkLst>
          <pc:docMk/>
          <pc:sldMk cId="3297830346" sldId="276"/>
        </pc:sldMkLst>
        <pc:spChg chg="del">
          <ac:chgData name="David Yang" userId="add818cf-8178-4c55-85d4-632ee336feb1" providerId="ADAL" clId="{DEC6142E-7D2C-41AF-97E9-83D3F5D53311}" dt="2022-10-28T05:04:45.954" v="4549" actId="22"/>
          <ac:spMkLst>
            <pc:docMk/>
            <pc:sldMk cId="3297830346" sldId="276"/>
            <ac:spMk id="3" creationId="{F4FA0CF5-155B-A563-E89C-07338DBD3504}"/>
          </ac:spMkLst>
        </pc:spChg>
        <pc:picChg chg="add mod ord">
          <ac:chgData name="David Yang" userId="add818cf-8178-4c55-85d4-632ee336feb1" providerId="ADAL" clId="{DEC6142E-7D2C-41AF-97E9-83D3F5D53311}" dt="2022-10-28T05:04:52.890" v="4553" actId="1076"/>
          <ac:picMkLst>
            <pc:docMk/>
            <pc:sldMk cId="3297830346" sldId="276"/>
            <ac:picMk id="5" creationId="{34FD0DC0-12F2-A525-45E8-0C97BE6551DB}"/>
          </ac:picMkLst>
        </pc:picChg>
      </pc:sldChg>
      <pc:sldChg chg="addSp delSp modSp add mod modNotesTx">
        <pc:chgData name="David Yang" userId="add818cf-8178-4c55-85d4-632ee336feb1" providerId="ADAL" clId="{DEC6142E-7D2C-41AF-97E9-83D3F5D53311}" dt="2022-10-28T05:19:27.447" v="5063" actId="1076"/>
        <pc:sldMkLst>
          <pc:docMk/>
          <pc:sldMk cId="2486691106" sldId="277"/>
        </pc:sldMkLst>
        <pc:spChg chg="del">
          <ac:chgData name="David Yang" userId="add818cf-8178-4c55-85d4-632ee336feb1" providerId="ADAL" clId="{DEC6142E-7D2C-41AF-97E9-83D3F5D53311}" dt="2022-10-28T05:19:21.497" v="5058" actId="478"/>
          <ac:spMkLst>
            <pc:docMk/>
            <pc:sldMk cId="2486691106" sldId="277"/>
            <ac:spMk id="3" creationId="{5DE5243B-0E22-D52F-59AF-DF52454045D4}"/>
          </ac:spMkLst>
        </pc:spChg>
        <pc:picChg chg="add mod">
          <ac:chgData name="David Yang" userId="add818cf-8178-4c55-85d4-632ee336feb1" providerId="ADAL" clId="{DEC6142E-7D2C-41AF-97E9-83D3F5D53311}" dt="2022-10-28T05:19:27.447" v="5063" actId="1076"/>
          <ac:picMkLst>
            <pc:docMk/>
            <pc:sldMk cId="2486691106" sldId="277"/>
            <ac:picMk id="5" creationId="{0019CDCC-5C1F-5BA8-CFAB-32543A20C58D}"/>
          </ac:picMkLst>
        </pc:picChg>
      </pc:sldChg>
      <pc:sldChg chg="addSp delSp modSp add mod ord modNotesTx">
        <pc:chgData name="David Yang" userId="add818cf-8178-4c55-85d4-632ee336feb1" providerId="ADAL" clId="{DEC6142E-7D2C-41AF-97E9-83D3F5D53311}" dt="2022-10-28T16:28:15.427" v="7299"/>
        <pc:sldMkLst>
          <pc:docMk/>
          <pc:sldMk cId="749327500" sldId="278"/>
        </pc:sldMkLst>
        <pc:spChg chg="add del">
          <ac:chgData name="David Yang" userId="add818cf-8178-4c55-85d4-632ee336feb1" providerId="ADAL" clId="{DEC6142E-7D2C-41AF-97E9-83D3F5D53311}" dt="2022-10-28T05:17:18.866" v="5040" actId="22"/>
          <ac:spMkLst>
            <pc:docMk/>
            <pc:sldMk cId="749327500" sldId="278"/>
            <ac:spMk id="3" creationId="{5DE5243B-0E22-D52F-59AF-DF52454045D4}"/>
          </ac:spMkLst>
        </pc:spChg>
        <pc:picChg chg="add del mod ord">
          <ac:chgData name="David Yang" userId="add818cf-8178-4c55-85d4-632ee336feb1" providerId="ADAL" clId="{DEC6142E-7D2C-41AF-97E9-83D3F5D53311}" dt="2022-10-28T05:17:06.329" v="5039" actId="22"/>
          <ac:picMkLst>
            <pc:docMk/>
            <pc:sldMk cId="749327500" sldId="278"/>
            <ac:picMk id="5" creationId="{668AE14F-8F30-C164-FAB8-3BF43272ED16}"/>
          </ac:picMkLst>
        </pc:picChg>
        <pc:picChg chg="add mod ord">
          <ac:chgData name="David Yang" userId="add818cf-8178-4c55-85d4-632ee336feb1" providerId="ADAL" clId="{DEC6142E-7D2C-41AF-97E9-83D3F5D53311}" dt="2022-10-28T05:17:25.745" v="5045" actId="1076"/>
          <ac:picMkLst>
            <pc:docMk/>
            <pc:sldMk cId="749327500" sldId="278"/>
            <ac:picMk id="7" creationId="{69FB43BF-F62E-D30C-E0D8-4EEDE4A41E73}"/>
          </ac:picMkLst>
        </pc:picChg>
      </pc:sldChg>
      <pc:sldChg chg="addSp modSp new mod setBg">
        <pc:chgData name="David Yang" userId="add818cf-8178-4c55-85d4-632ee336feb1" providerId="ADAL" clId="{DEC6142E-7D2C-41AF-97E9-83D3F5D53311}" dt="2022-10-28T16:51:47.136" v="8225" actId="20577"/>
        <pc:sldMkLst>
          <pc:docMk/>
          <pc:sldMk cId="1861938021" sldId="279"/>
        </pc:sldMkLst>
        <pc:spChg chg="mod">
          <ac:chgData name="David Yang" userId="add818cf-8178-4c55-85d4-632ee336feb1" providerId="ADAL" clId="{DEC6142E-7D2C-41AF-97E9-83D3F5D53311}" dt="2022-10-28T06:24:10.178" v="7003" actId="26606"/>
          <ac:spMkLst>
            <pc:docMk/>
            <pc:sldMk cId="1861938021" sldId="279"/>
            <ac:spMk id="2" creationId="{0D6BA2B9-4C9A-7C7F-F81E-DA561117778B}"/>
          </ac:spMkLst>
        </pc:spChg>
        <pc:spChg chg="mod">
          <ac:chgData name="David Yang" userId="add818cf-8178-4c55-85d4-632ee336feb1" providerId="ADAL" clId="{DEC6142E-7D2C-41AF-97E9-83D3F5D53311}" dt="2022-10-28T16:51:47.136" v="8225" actId="20577"/>
          <ac:spMkLst>
            <pc:docMk/>
            <pc:sldMk cId="1861938021" sldId="279"/>
            <ac:spMk id="3" creationId="{CF9A1DE7-2A96-E396-5749-76F8706C447D}"/>
          </ac:spMkLst>
        </pc:spChg>
        <pc:spChg chg="add">
          <ac:chgData name="David Yang" userId="add818cf-8178-4c55-85d4-632ee336feb1" providerId="ADAL" clId="{DEC6142E-7D2C-41AF-97E9-83D3F5D53311}" dt="2022-10-28T06:24:10.178" v="7003" actId="26606"/>
          <ac:spMkLst>
            <pc:docMk/>
            <pc:sldMk cId="1861938021" sldId="279"/>
            <ac:spMk id="8" creationId="{DE7FFD28-545C-4C88-A2E7-152FB234C92C}"/>
          </ac:spMkLst>
        </pc:spChg>
      </pc:sldChg>
      <pc:sldChg chg="addSp delSp modSp add mod modNotesTx">
        <pc:chgData name="David Yang" userId="add818cf-8178-4c55-85d4-632ee336feb1" providerId="ADAL" clId="{DEC6142E-7D2C-41AF-97E9-83D3F5D53311}" dt="2022-10-28T16:45:47.596" v="7807"/>
        <pc:sldMkLst>
          <pc:docMk/>
          <pc:sldMk cId="1700276548" sldId="280"/>
        </pc:sldMkLst>
        <pc:spChg chg="add del mod">
          <ac:chgData name="David Yang" userId="add818cf-8178-4c55-85d4-632ee336feb1" providerId="ADAL" clId="{DEC6142E-7D2C-41AF-97E9-83D3F5D53311}" dt="2022-10-28T06:01:35.213" v="5429" actId="22"/>
          <ac:spMkLst>
            <pc:docMk/>
            <pc:sldMk cId="1700276548" sldId="280"/>
            <ac:spMk id="4" creationId="{8E92D399-3A90-4B6C-97C7-36DE153C6F4C}"/>
          </ac:spMkLst>
        </pc:spChg>
        <pc:spChg chg="del">
          <ac:chgData name="David Yang" userId="add818cf-8178-4c55-85d4-632ee336feb1" providerId="ADAL" clId="{DEC6142E-7D2C-41AF-97E9-83D3F5D53311}" dt="2022-10-28T06:01:38.625" v="5431" actId="478"/>
          <ac:spMkLst>
            <pc:docMk/>
            <pc:sldMk cId="1700276548" sldId="280"/>
            <ac:spMk id="6" creationId="{E1618B43-8CEB-E510-3340-FD2ECFF115A9}"/>
          </ac:spMkLst>
        </pc:spChg>
        <pc:spChg chg="del">
          <ac:chgData name="David Yang" userId="add818cf-8178-4c55-85d4-632ee336feb1" providerId="ADAL" clId="{DEC6142E-7D2C-41AF-97E9-83D3F5D53311}" dt="2022-10-28T06:01:39.639" v="5432" actId="478"/>
          <ac:spMkLst>
            <pc:docMk/>
            <pc:sldMk cId="1700276548" sldId="280"/>
            <ac:spMk id="7" creationId="{A623E2A6-ACAB-2A18-8F0D-EDE7A7A060B6}"/>
          </ac:spMkLst>
        </pc:spChg>
        <pc:spChg chg="del">
          <ac:chgData name="David Yang" userId="add818cf-8178-4c55-85d4-632ee336feb1" providerId="ADAL" clId="{DEC6142E-7D2C-41AF-97E9-83D3F5D53311}" dt="2022-10-28T06:01:37.634" v="5430" actId="478"/>
          <ac:spMkLst>
            <pc:docMk/>
            <pc:sldMk cId="1700276548" sldId="280"/>
            <ac:spMk id="8" creationId="{B49C63AE-328B-4DFA-1FDF-4D4335EA4501}"/>
          </ac:spMkLst>
        </pc:spChg>
        <pc:picChg chg="del">
          <ac:chgData name="David Yang" userId="add818cf-8178-4c55-85d4-632ee336feb1" providerId="ADAL" clId="{DEC6142E-7D2C-41AF-97E9-83D3F5D53311}" dt="2022-10-28T06:01:29.858" v="5426" actId="478"/>
          <ac:picMkLst>
            <pc:docMk/>
            <pc:sldMk cId="1700276548" sldId="280"/>
            <ac:picMk id="5" creationId="{8B47FA97-29BB-3E0A-8849-8E925B5486DC}"/>
          </ac:picMkLst>
        </pc:picChg>
        <pc:picChg chg="add mod ord">
          <ac:chgData name="David Yang" userId="add818cf-8178-4c55-85d4-632ee336feb1" providerId="ADAL" clId="{DEC6142E-7D2C-41AF-97E9-83D3F5D53311}" dt="2022-10-28T06:01:50.862" v="5438" actId="1076"/>
          <ac:picMkLst>
            <pc:docMk/>
            <pc:sldMk cId="1700276548" sldId="280"/>
            <ac:picMk id="10" creationId="{5CA1E369-3A8C-013B-FA61-E8075D2B240D}"/>
          </ac:picMkLst>
        </pc:picChg>
      </pc:sldChg>
      <pc:sldChg chg="addSp delSp modSp add mod ord modNotesTx">
        <pc:chgData name="David Yang" userId="add818cf-8178-4c55-85d4-632ee336feb1" providerId="ADAL" clId="{DEC6142E-7D2C-41AF-97E9-83D3F5D53311}" dt="2022-10-28T16:43:06.912" v="7755" actId="20577"/>
        <pc:sldMkLst>
          <pc:docMk/>
          <pc:sldMk cId="3307740128" sldId="281"/>
        </pc:sldMkLst>
        <pc:spChg chg="add del mod">
          <ac:chgData name="David Yang" userId="add818cf-8178-4c55-85d4-632ee336feb1" providerId="ADAL" clId="{DEC6142E-7D2C-41AF-97E9-83D3F5D53311}" dt="2022-10-28T06:01:59.453" v="5441" actId="478"/>
          <ac:spMkLst>
            <pc:docMk/>
            <pc:sldMk cId="3307740128" sldId="281"/>
            <ac:spMk id="4" creationId="{A3EC48ED-1B44-06C3-84EC-B1259357E48C}"/>
          </ac:spMkLst>
        </pc:spChg>
        <pc:spChg chg="del">
          <ac:chgData name="David Yang" userId="add818cf-8178-4c55-85d4-632ee336feb1" providerId="ADAL" clId="{DEC6142E-7D2C-41AF-97E9-83D3F5D53311}" dt="2022-10-28T06:02:00.925" v="5443" actId="478"/>
          <ac:spMkLst>
            <pc:docMk/>
            <pc:sldMk cId="3307740128" sldId="281"/>
            <ac:spMk id="6" creationId="{E1618B43-8CEB-E510-3340-FD2ECFF115A9}"/>
          </ac:spMkLst>
        </pc:spChg>
        <pc:spChg chg="del">
          <ac:chgData name="David Yang" userId="add818cf-8178-4c55-85d4-632ee336feb1" providerId="ADAL" clId="{DEC6142E-7D2C-41AF-97E9-83D3F5D53311}" dt="2022-10-28T06:02:00.444" v="5442" actId="478"/>
          <ac:spMkLst>
            <pc:docMk/>
            <pc:sldMk cId="3307740128" sldId="281"/>
            <ac:spMk id="7" creationId="{A623E2A6-ACAB-2A18-8F0D-EDE7A7A060B6}"/>
          </ac:spMkLst>
        </pc:spChg>
        <pc:spChg chg="del">
          <ac:chgData name="David Yang" userId="add818cf-8178-4c55-85d4-632ee336feb1" providerId="ADAL" clId="{DEC6142E-7D2C-41AF-97E9-83D3F5D53311}" dt="2022-10-28T06:01:54.260" v="5439" actId="478"/>
          <ac:spMkLst>
            <pc:docMk/>
            <pc:sldMk cId="3307740128" sldId="281"/>
            <ac:spMk id="8" creationId="{B49C63AE-328B-4DFA-1FDF-4D4335EA4501}"/>
          </ac:spMkLst>
        </pc:spChg>
        <pc:picChg chg="del mod">
          <ac:chgData name="David Yang" userId="add818cf-8178-4c55-85d4-632ee336feb1" providerId="ADAL" clId="{DEC6142E-7D2C-41AF-97E9-83D3F5D53311}" dt="2022-10-28T06:01:32.676" v="5428" actId="478"/>
          <ac:picMkLst>
            <pc:docMk/>
            <pc:sldMk cId="3307740128" sldId="281"/>
            <ac:picMk id="5" creationId="{8B47FA97-29BB-3E0A-8849-8E925B5486DC}"/>
          </ac:picMkLst>
        </pc:picChg>
        <pc:picChg chg="add mod">
          <ac:chgData name="David Yang" userId="add818cf-8178-4c55-85d4-632ee336feb1" providerId="ADAL" clId="{DEC6142E-7D2C-41AF-97E9-83D3F5D53311}" dt="2022-10-28T06:02:29.988" v="5446" actId="1076"/>
          <ac:picMkLst>
            <pc:docMk/>
            <pc:sldMk cId="3307740128" sldId="281"/>
            <ac:picMk id="10" creationId="{AEB219B7-C8AF-CAAB-0B5E-1ED6373123C8}"/>
          </ac:picMkLst>
        </pc:picChg>
      </pc:sldChg>
      <pc:sldChg chg="addSp delSp modSp add mod ord modNotesTx">
        <pc:chgData name="David Yang" userId="add818cf-8178-4c55-85d4-632ee336feb1" providerId="ADAL" clId="{DEC6142E-7D2C-41AF-97E9-83D3F5D53311}" dt="2022-10-28T16:47:57.177" v="7925" actId="20577"/>
        <pc:sldMkLst>
          <pc:docMk/>
          <pc:sldMk cId="233226056" sldId="282"/>
        </pc:sldMkLst>
        <pc:picChg chg="add mod">
          <ac:chgData name="David Yang" userId="add818cf-8178-4c55-85d4-632ee336feb1" providerId="ADAL" clId="{DEC6142E-7D2C-41AF-97E9-83D3F5D53311}" dt="2022-10-28T06:03:10.964" v="5454" actId="1076"/>
          <ac:picMkLst>
            <pc:docMk/>
            <pc:sldMk cId="233226056" sldId="282"/>
            <ac:picMk id="4" creationId="{554A783A-E8FF-829E-C904-9B1083E7288A}"/>
          </ac:picMkLst>
        </pc:picChg>
        <pc:picChg chg="del">
          <ac:chgData name="David Yang" userId="add818cf-8178-4c55-85d4-632ee336feb1" providerId="ADAL" clId="{DEC6142E-7D2C-41AF-97E9-83D3F5D53311}" dt="2022-10-28T06:02:38.337" v="5449" actId="478"/>
          <ac:picMkLst>
            <pc:docMk/>
            <pc:sldMk cId="233226056" sldId="282"/>
            <ac:picMk id="10" creationId="{AEB219B7-C8AF-CAAB-0B5E-1ED6373123C8}"/>
          </ac:picMkLst>
        </pc:picChg>
      </pc:sldChg>
      <pc:sldChg chg="addSp delSp modSp add mod modNotesTx">
        <pc:chgData name="David Yang" userId="add818cf-8178-4c55-85d4-632ee336feb1" providerId="ADAL" clId="{DEC6142E-7D2C-41AF-97E9-83D3F5D53311}" dt="2022-10-28T06:07:09.039" v="5477" actId="20577"/>
        <pc:sldMkLst>
          <pc:docMk/>
          <pc:sldMk cId="1131137582" sldId="283"/>
        </pc:sldMkLst>
        <pc:spChg chg="add del mod">
          <ac:chgData name="David Yang" userId="add818cf-8178-4c55-85d4-632ee336feb1" providerId="ADAL" clId="{DEC6142E-7D2C-41AF-97E9-83D3F5D53311}" dt="2022-10-28T06:05:41.963" v="5470" actId="478"/>
          <ac:spMkLst>
            <pc:docMk/>
            <pc:sldMk cId="1131137582" sldId="283"/>
            <ac:spMk id="4" creationId="{F500688E-670E-447A-392C-60F23E9FDE87}"/>
          </ac:spMkLst>
        </pc:spChg>
        <pc:picChg chg="del">
          <ac:chgData name="David Yang" userId="add818cf-8178-4c55-85d4-632ee336feb1" providerId="ADAL" clId="{DEC6142E-7D2C-41AF-97E9-83D3F5D53311}" dt="2022-10-28T06:05:25.450" v="5468" actId="478"/>
          <ac:picMkLst>
            <pc:docMk/>
            <pc:sldMk cId="1131137582" sldId="283"/>
            <ac:picMk id="5" creationId="{B3122F0C-0C2A-02E2-C4D9-DBCD07062574}"/>
          </ac:picMkLst>
        </pc:picChg>
        <pc:picChg chg="add mod">
          <ac:chgData name="David Yang" userId="add818cf-8178-4c55-85d4-632ee336feb1" providerId="ADAL" clId="{DEC6142E-7D2C-41AF-97E9-83D3F5D53311}" dt="2022-10-28T06:05:46.638" v="5474" actId="1076"/>
          <ac:picMkLst>
            <pc:docMk/>
            <pc:sldMk cId="1131137582" sldId="283"/>
            <ac:picMk id="7" creationId="{96897C1B-C7BD-8202-1F2F-BB6B983425DF}"/>
          </ac:picMkLst>
        </pc:picChg>
      </pc:sldChg>
      <pc:sldChg chg="addSp modSp new mod setBg modNotesTx">
        <pc:chgData name="David Yang" userId="add818cf-8178-4c55-85d4-632ee336feb1" providerId="ADAL" clId="{DEC6142E-7D2C-41AF-97E9-83D3F5D53311}" dt="2022-10-28T06:24:05.392" v="7002" actId="26606"/>
        <pc:sldMkLst>
          <pc:docMk/>
          <pc:sldMk cId="3970613460" sldId="284"/>
        </pc:sldMkLst>
        <pc:spChg chg="mod">
          <ac:chgData name="David Yang" userId="add818cf-8178-4c55-85d4-632ee336feb1" providerId="ADAL" clId="{DEC6142E-7D2C-41AF-97E9-83D3F5D53311}" dt="2022-10-28T06:24:05.392" v="7002" actId="26606"/>
          <ac:spMkLst>
            <pc:docMk/>
            <pc:sldMk cId="3970613460" sldId="284"/>
            <ac:spMk id="2" creationId="{9965BB45-78BD-0F63-6E05-970B84565420}"/>
          </ac:spMkLst>
        </pc:spChg>
        <pc:spChg chg="mod">
          <ac:chgData name="David Yang" userId="add818cf-8178-4c55-85d4-632ee336feb1" providerId="ADAL" clId="{DEC6142E-7D2C-41AF-97E9-83D3F5D53311}" dt="2022-10-28T06:24:05.392" v="7002" actId="26606"/>
          <ac:spMkLst>
            <pc:docMk/>
            <pc:sldMk cId="3970613460" sldId="284"/>
            <ac:spMk id="3" creationId="{06BC4EF0-FF97-C2AE-AE7D-E5B034B4DAA5}"/>
          </ac:spMkLst>
        </pc:spChg>
        <pc:spChg chg="add">
          <ac:chgData name="David Yang" userId="add818cf-8178-4c55-85d4-632ee336feb1" providerId="ADAL" clId="{DEC6142E-7D2C-41AF-97E9-83D3F5D53311}" dt="2022-10-28T06:24:05.392" v="7002" actId="26606"/>
          <ac:spMkLst>
            <pc:docMk/>
            <pc:sldMk cId="3970613460" sldId="284"/>
            <ac:spMk id="8" creationId="{DE7FFD28-545C-4C88-A2E7-152FB234C9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7307-DA64-41A4-B563-77002E810E02}" type="datetimeFigureOut">
              <a:rPr lang="en-CA" smtClean="0"/>
              <a:t>2022-10-28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24F89-9AB2-4D23-A795-CE8D08B8BA02}" type="slidenum">
              <a:rPr lang="en-CA" smtClean="0"/>
              <a:t>‹#›</a:t>
            </a:fld>
            <a:endParaRPr lang="en-CA"/>
          </a:p>
        </p:txBody>
      </p:sp>
    </p:spTree>
    <p:extLst>
      <p:ext uri="{BB962C8B-B14F-4D97-AF65-F5344CB8AC3E}">
        <p14:creationId xmlns:p14="http://schemas.microsoft.com/office/powerpoint/2010/main" val="206892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b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 goal of Canonical Correlation Analysis is to model relationships between two datasets. It is already a challenge to analyze the correlations between all the variables within one dataset, so the task is even more complex now that we have to make a distinction between the </a:t>
            </a:r>
            <a:r>
              <a:rPr lang="en-US" b="1" i="0" dirty="0">
                <a:solidFill>
                  <a:srgbClr val="292929"/>
                </a:solidFill>
                <a:effectLst/>
                <a:latin typeface="source-serif-pro"/>
              </a:rPr>
              <a:t>correlation between variables</a:t>
            </a:r>
            <a:r>
              <a:rPr lang="en-US" b="0" i="0" dirty="0">
                <a:solidFill>
                  <a:srgbClr val="292929"/>
                </a:solidFill>
                <a:effectLst/>
                <a:latin typeface="source-serif-pro"/>
              </a:rPr>
              <a:t> and </a:t>
            </a:r>
            <a:r>
              <a:rPr lang="en-US" b="1" i="0" dirty="0">
                <a:solidFill>
                  <a:srgbClr val="292929"/>
                </a:solidFill>
                <a:effectLst/>
                <a:latin typeface="source-serif-pro"/>
              </a:rPr>
              <a:t>correlation between the two datasets</a:t>
            </a:r>
            <a:r>
              <a:rPr lang="en-US" b="0" i="0" dirty="0">
                <a:solidFill>
                  <a:srgbClr val="292929"/>
                </a:solidFill>
                <a:effectLst/>
                <a:latin typeface="source-serif-pro"/>
              </a:rPr>
              <a:t>.</a:t>
            </a:r>
          </a:p>
          <a:p>
            <a:endParaRPr lang="en-US" b="0" i="0" dirty="0">
              <a:solidFill>
                <a:srgbClr val="292929"/>
              </a:solidFill>
              <a:effectLst/>
              <a:latin typeface="source-serif-pro"/>
            </a:endParaRPr>
          </a:p>
          <a:p>
            <a:r>
              <a:rPr lang="en-US" b="0" i="0" dirty="0">
                <a:solidFill>
                  <a:srgbClr val="292929"/>
                </a:solidFill>
                <a:effectLst/>
                <a:latin typeface="source-serif-pro"/>
              </a:rPr>
              <a:t>To simplify this task, the model is going to identify </a:t>
            </a:r>
            <a:r>
              <a:rPr lang="en-US" b="1" i="0" dirty="0">
                <a:solidFill>
                  <a:srgbClr val="292929"/>
                </a:solidFill>
                <a:effectLst/>
                <a:latin typeface="source-serif-pro"/>
              </a:rPr>
              <a:t>Canonical Variables. </a:t>
            </a:r>
            <a:r>
              <a:rPr lang="en-US" b="0" i="0" dirty="0">
                <a:solidFill>
                  <a:srgbClr val="292929"/>
                </a:solidFill>
                <a:effectLst/>
                <a:latin typeface="source-serif-pro"/>
              </a:rPr>
              <a:t>Canonical Variables are </a:t>
            </a:r>
            <a:r>
              <a:rPr lang="en-US" b="1" i="0" dirty="0">
                <a:solidFill>
                  <a:srgbClr val="292929"/>
                </a:solidFill>
                <a:effectLst/>
                <a:latin typeface="source-serif-pro"/>
              </a:rPr>
              <a:t>linear combinations</a:t>
            </a:r>
            <a:r>
              <a:rPr lang="en-US" b="0" i="0" dirty="0">
                <a:solidFill>
                  <a:srgbClr val="292929"/>
                </a:solidFill>
                <a:effectLst/>
                <a:latin typeface="source-serif-pro"/>
              </a:rPr>
              <a:t> of the variables of one of the data sets. Since Canonical Correlation Analysis focuses on correlations between two data sets, you will define </a:t>
            </a:r>
            <a:r>
              <a:rPr lang="en-US" b="1" i="0" dirty="0">
                <a:solidFill>
                  <a:srgbClr val="292929"/>
                </a:solidFill>
                <a:effectLst/>
                <a:latin typeface="source-serif-pro"/>
              </a:rPr>
              <a:t>pairs of Canonical Variables</a:t>
            </a:r>
            <a:r>
              <a:rPr lang="en-US" b="0" i="0" dirty="0">
                <a:solidFill>
                  <a:srgbClr val="292929"/>
                </a:solidFill>
                <a:effectLst/>
                <a:latin typeface="source-serif-pro"/>
              </a:rPr>
              <a:t>: one Canonical Variable coming from the X data set and a second Canonical Variable Coming from the Y data set. If you have a </a:t>
            </a:r>
            <a:r>
              <a:rPr lang="en-US" b="1" i="0" dirty="0">
                <a:solidFill>
                  <a:srgbClr val="292929"/>
                </a:solidFill>
                <a:effectLst/>
                <a:latin typeface="source-serif-pro"/>
              </a:rPr>
              <a:t>different number of variables in your two datasets</a:t>
            </a:r>
            <a:r>
              <a:rPr lang="en-US" b="0" i="0" dirty="0">
                <a:solidFill>
                  <a:srgbClr val="292929"/>
                </a:solidFill>
                <a:effectLst/>
                <a:latin typeface="source-serif-pro"/>
              </a:rPr>
              <a:t>, you can have as many pairs of Canonical Variables as there are variables in the smallest dataset. </a:t>
            </a:r>
          </a:p>
          <a:p>
            <a:endParaRPr lang="en-US" b="0" i="0" dirty="0">
              <a:solidFill>
                <a:srgbClr val="292929"/>
              </a:solidFill>
              <a:effectLst/>
              <a:latin typeface="source-serif-pro"/>
            </a:endParaRPr>
          </a:p>
          <a:p>
            <a:r>
              <a:rPr lang="en-US" b="0" i="0" dirty="0">
                <a:solidFill>
                  <a:srgbClr val="292929"/>
                </a:solidFill>
                <a:effectLst/>
                <a:latin typeface="source-serif-pro"/>
              </a:rPr>
              <a:t>The Canonical Variables will be defined by the model. They are chosen to be the two linear combinations of (original) variables (one in each dataset) that </a:t>
            </a:r>
            <a:r>
              <a:rPr lang="en-US" b="1" i="0" dirty="0">
                <a:solidFill>
                  <a:srgbClr val="292929"/>
                </a:solidFill>
                <a:effectLst/>
                <a:latin typeface="source-serif-pro"/>
              </a:rPr>
              <a:t>have the largest possible correlation</a:t>
            </a:r>
            <a:r>
              <a:rPr lang="en-US" b="0" i="0" dirty="0">
                <a:solidFill>
                  <a:srgbClr val="292929"/>
                </a:solidFill>
                <a:effectLst/>
                <a:latin typeface="source-serif-pro"/>
              </a:rPr>
              <a:t>.</a:t>
            </a:r>
          </a:p>
          <a:p>
            <a:endParaRPr lang="en-US" b="0" i="0" dirty="0">
              <a:solidFill>
                <a:srgbClr val="292929"/>
              </a:solidFill>
              <a:effectLst/>
              <a:latin typeface="source-serif-pro"/>
            </a:endParaRPr>
          </a:p>
          <a:p>
            <a:r>
              <a:rPr lang="en-US" b="0" i="0" dirty="0">
                <a:solidFill>
                  <a:srgbClr val="292929"/>
                </a:solidFill>
                <a:effectLst/>
                <a:latin typeface="source-serif-pro"/>
              </a:rPr>
              <a:t>Once the Canonical Variables are defined, you can continue with your analysis by looking at the correlations between the Canonical Variables. </a:t>
            </a:r>
          </a:p>
          <a:p>
            <a:endParaRPr lang="en-US" b="0" i="0" dirty="0">
              <a:solidFill>
                <a:srgbClr val="292929"/>
              </a:solidFill>
              <a:effectLst/>
              <a:latin typeface="source-serif-pro"/>
            </a:endParaRPr>
          </a:p>
          <a:p>
            <a:pPr marL="228600" indent="-228600">
              <a:buAutoNum type="arabicParenR"/>
            </a:pPr>
            <a:r>
              <a:rPr lang="en-US" b="0" i="0" dirty="0">
                <a:solidFill>
                  <a:srgbClr val="292929"/>
                </a:solidFill>
                <a:effectLst/>
                <a:latin typeface="source-serif-pro"/>
              </a:rPr>
              <a:t>How much is each Canonical Variable from data set 1 is correlated with its counterpart in data set 2?</a:t>
            </a:r>
          </a:p>
          <a:p>
            <a:pPr marL="228600" indent="-228600">
              <a:buAutoNum type="arabicParenR"/>
            </a:pPr>
            <a:r>
              <a:rPr lang="en-US" b="0" i="0" dirty="0">
                <a:solidFill>
                  <a:srgbClr val="292929"/>
                </a:solidFill>
                <a:effectLst/>
                <a:latin typeface="source-serif-pro"/>
              </a:rPr>
              <a:t>Which original variables are represented by each of the Canonical Variables?</a:t>
            </a:r>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6</a:t>
            </a:fld>
            <a:endParaRPr lang="en-CA"/>
          </a:p>
        </p:txBody>
      </p:sp>
    </p:spTree>
    <p:extLst>
      <p:ext uri="{BB962C8B-B14F-4D97-AF65-F5344CB8AC3E}">
        <p14:creationId xmlns:p14="http://schemas.microsoft.com/office/powerpoint/2010/main" val="1569219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Image Map: Pair-wise similarity matrix was computed for the first three PLS dimensions, and hierarchical clustering was performed with Euclidian distance and Ward method. In the figure, each </a:t>
            </a:r>
            <a:r>
              <a:rPr lang="en-US" dirty="0" err="1"/>
              <a:t>coloured</a:t>
            </a:r>
            <a:r>
              <a:rPr lang="en-US" dirty="0"/>
              <a:t> block represents an association between subsets of the X-variables and Y variables. Shows similar results to what is expected</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19</a:t>
            </a:fld>
            <a:endParaRPr lang="en-CA"/>
          </a:p>
        </p:txBody>
      </p:sp>
    </p:spTree>
    <p:extLst>
      <p:ext uri="{BB962C8B-B14F-4D97-AF65-F5344CB8AC3E}">
        <p14:creationId xmlns:p14="http://schemas.microsoft.com/office/powerpoint/2010/main" val="235875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nutrimouse</a:t>
            </a:r>
            <a:r>
              <a:rPr lang="en-US" dirty="0"/>
              <a:t> data comes from a nutrigenomics study in which 40 mice from two genotypes (WT and </a:t>
            </a:r>
            <a:r>
              <a:rPr lang="en-US" dirty="0" err="1"/>
              <a:t>PPARalpha</a:t>
            </a:r>
            <a:r>
              <a:rPr lang="en-US" dirty="0"/>
              <a:t> deficient) were fed with five diets with contrasted fatty acid compositions. Expression of 120 genes in liver cells were acquired through microarray experiment and concentrating of 21 hepatic fatty acids were measured by gas chromatography. The study therefore includes two data metrics of size (40 x 120) for the gene expression and (40 x 21) for the fatty acids measurements.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Liver toxicity data: The data come from a liver toxicity study in which 64 male rats of the inbred strain Fisher F344/N were exposed to low (50 mg/kg or 150 mg/kg) or to high (1500 mg/kg or 2000 mg/kg) doses of acetaminophen in a controlled experiment. Necropsies were performed at 6, 18, 24 and 48 hours after exposure and the mRNA from the liver was extracted. Ten clinical chemistry measurements of variables containing markers for liver injury are available for each subject and the serum enzymes levels are numerically measured. The study therefore includes two data matrices of size (64 x 3116) for gene expression and (64 x  10) for the clinical measurements.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20</a:t>
            </a:fld>
            <a:endParaRPr lang="en-CA"/>
          </a:p>
        </p:txBody>
      </p:sp>
    </p:spTree>
    <p:extLst>
      <p:ext uri="{BB962C8B-B14F-4D97-AF65-F5344CB8AC3E}">
        <p14:creationId xmlns:p14="http://schemas.microsoft.com/office/powerpoint/2010/main" val="990082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Biological questions we ask:</a:t>
            </a:r>
          </a:p>
          <a:p>
            <a:pPr>
              <a:buFont typeface="+mj-lt"/>
              <a:buAutoNum type="arabicPeriod"/>
            </a:pPr>
            <a:r>
              <a:rPr lang="en-US" dirty="0"/>
              <a:t>Which subset of variables from both types are strongly positively or negatively correlated with each other?</a:t>
            </a:r>
          </a:p>
          <a:p>
            <a:pPr>
              <a:buFont typeface="+mj-lt"/>
              <a:buAutoNum type="arabicPeriod"/>
            </a:pPr>
            <a:r>
              <a:rPr lang="en-US" dirty="0"/>
              <a:t>Do these selected features bring any relevant insight in relation to system under study?</a:t>
            </a:r>
          </a:p>
          <a:p>
            <a:endParaRPr lang="en-CA" dirty="0"/>
          </a:p>
          <a:p>
            <a:r>
              <a:rPr lang="en-CA" dirty="0"/>
              <a:t>In both datasets three dimensions were chosen and 50 transcripts/genes  were selected in each dimension</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21</a:t>
            </a:fld>
            <a:endParaRPr lang="en-CA"/>
          </a:p>
        </p:txBody>
      </p:sp>
    </p:spTree>
    <p:extLst>
      <p:ext uri="{BB962C8B-B14F-4D97-AF65-F5344CB8AC3E}">
        <p14:creationId xmlns:p14="http://schemas.microsoft.com/office/powerpoint/2010/main" val="1285509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Correlation Circle plot (100 variables) highlights subsets of variables that are important to define each component. 50 variables were selected for each component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C18:2w6m C20:2w6 and C16:0 are the fatty acids which variation mainly participate to the definition of the </a:t>
            </a:r>
            <a:r>
              <a:rPr lang="en-US" dirty="0" err="1"/>
              <a:t>sPLS</a:t>
            </a:r>
            <a:r>
              <a:rPr lang="en-US" dirty="0"/>
              <a:t> component 2 (top and bottom of the y-axis).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genes such as CAR1, ACOTH, SIAT4C, </a:t>
            </a:r>
            <a:r>
              <a:rPr lang="en-US" dirty="0">
                <a:hlinkClick r:id="rId3"/>
              </a:rPr>
              <a:t>SR.BI</a:t>
            </a:r>
            <a:r>
              <a:rPr lang="en-US" dirty="0"/>
              <a:t>, </a:t>
            </a:r>
            <a:r>
              <a:rPr lang="en-US" dirty="0" err="1"/>
              <a:t>Ntop</a:t>
            </a:r>
            <a:r>
              <a:rPr lang="en-US" dirty="0"/>
              <a:t> are positively correlated to each other, and to the fatty acid C16:1w9 and their variation contribute mainly to </a:t>
            </a:r>
            <a:r>
              <a:rPr lang="en-US" dirty="0" err="1"/>
              <a:t>sPLS</a:t>
            </a:r>
            <a:r>
              <a:rPr lang="en-US" dirty="0"/>
              <a:t> component 1.</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22</a:t>
            </a:fld>
            <a:endParaRPr lang="en-CA"/>
          </a:p>
        </p:txBody>
      </p:sp>
    </p:spTree>
    <p:extLst>
      <p:ext uri="{BB962C8B-B14F-4D97-AF65-F5344CB8AC3E}">
        <p14:creationId xmlns:p14="http://schemas.microsoft.com/office/powerpoint/2010/main" val="266321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CIM better highlights different clusters of variables and their degree of correlation than the Correlation Circle plots, but the visualization of the correlation within variable sets is more difficult to observe. For example correlations between Fatty acids themselves which was highlighted in the Correlation Circle plot is less obvious in this CIM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23</a:t>
            </a:fld>
            <a:endParaRPr lang="en-CA"/>
          </a:p>
        </p:txBody>
      </p:sp>
    </p:spTree>
    <p:extLst>
      <p:ext uri="{BB962C8B-B14F-4D97-AF65-F5344CB8AC3E}">
        <p14:creationId xmlns:p14="http://schemas.microsoft.com/office/powerpoint/2010/main" val="75522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relevance network representation highlights two main subsets of genes and fatty acids. This information is slightly suggested on the dendrograms of the CIM by its dendrograms but barely observable in the Correlation Circle plot. This comparison demonstrates the usefulness of complementarity of graphical outputs to unravel the complex relationship structure between these different biological features </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24</a:t>
            </a:fld>
            <a:endParaRPr lang="en-CA"/>
          </a:p>
        </p:txBody>
      </p:sp>
    </p:spTree>
    <p:extLst>
      <p:ext uri="{BB962C8B-B14F-4D97-AF65-F5344CB8AC3E}">
        <p14:creationId xmlns:p14="http://schemas.microsoft.com/office/powerpoint/2010/main" val="282872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inputting the Relevance network generated for the </a:t>
            </a:r>
            <a:r>
              <a:rPr lang="en-US" dirty="0" err="1"/>
              <a:t>Nutrimouse</a:t>
            </a:r>
            <a:r>
              <a:rPr lang="en-US" dirty="0"/>
              <a:t> data int </a:t>
            </a:r>
            <a:r>
              <a:rPr lang="en-US" dirty="0" err="1"/>
              <a:t>cytoscape</a:t>
            </a:r>
            <a:r>
              <a:rPr lang="en-US" dirty="0"/>
              <a:t> we find two subsets of fatty acids and three subsets of genes. </a:t>
            </a:r>
          </a:p>
          <a:p>
            <a:endParaRPr lang="en-US" dirty="0"/>
          </a:p>
          <a:p>
            <a:r>
              <a:rPr lang="en-US" dirty="0" err="1"/>
              <a:t>GeneGO</a:t>
            </a:r>
            <a:r>
              <a:rPr lang="en-US" dirty="0"/>
              <a:t> analysis: First group of fatty acids contained all the w6 fatty acids, second group of fatty acids consisted of those in the w9, w7, and saturated fatty acid groups, along with the two w3 fatty acids included in the data set. This makes sense. One biosynthetic pathway leads to the production of the w6 lipids, while alternative lipid biosynthetic pathways lead to the production of the w9, w7 and saturated lipids. w3 is an exception in the analysis (generated by a pathway related to the w6 pathway)</a:t>
            </a:r>
          </a:p>
          <a:p>
            <a:endParaRPr lang="en-US" dirty="0"/>
          </a:p>
          <a:p>
            <a:r>
              <a:rPr lang="en-US" dirty="0"/>
              <a:t>Three gene sets defined by network topology were </a:t>
            </a:r>
          </a:p>
          <a:p>
            <a:pPr marL="285750" indent="-285750">
              <a:buAutoNum type="romanLcParenR"/>
            </a:pPr>
            <a:r>
              <a:rPr lang="en-US" dirty="0"/>
              <a:t>a set of genes that were negatively correlated with only the w6 lipid group; </a:t>
            </a:r>
          </a:p>
          <a:p>
            <a:pPr marL="285750" indent="-285750">
              <a:buAutoNum type="romanLcParenR"/>
            </a:pPr>
            <a:r>
              <a:rPr lang="en-US" dirty="0"/>
              <a:t>a set of genes that were negatively correlated with the w6 group, but largely positively correlated with the other lipid group; </a:t>
            </a:r>
          </a:p>
          <a:p>
            <a:pPr marL="285750" indent="-285750">
              <a:buAutoNum type="romanLcParenR"/>
            </a:pPr>
            <a:r>
              <a:rPr lang="en-US" dirty="0"/>
              <a:t>a gene set that was only associated with the second lipid group, with positive correlations to the w3, w7, w9 and saturated fatty acids C14:0 and C16:0, but negatively correlated with the C18:0. </a:t>
            </a:r>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0" lvl="0" indent="0">
              <a:buFont typeface="Arial" panose="020B0604020202020204" pitchFamily="34" charset="0"/>
              <a:buNone/>
            </a:pPr>
            <a:r>
              <a:rPr lang="en-US" dirty="0"/>
              <a:t>w6 group showed only negative correlations with genes selected by </a:t>
            </a:r>
            <a:r>
              <a:rPr lang="en-US" dirty="0" err="1"/>
              <a:t>sPLS</a:t>
            </a:r>
            <a:r>
              <a:rPr lang="en-US" dirty="0"/>
              <a:t>-can. This is consistent with the observations made that feeding mice a diet rich in w6 fatty acids lead to the down regulation of several genes on the </a:t>
            </a:r>
            <a:r>
              <a:rPr lang="en-US" dirty="0" err="1"/>
              <a:t>arrya</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Second groups of genes contained many targets of </a:t>
            </a:r>
            <a:r>
              <a:rPr lang="en-US" dirty="0" err="1"/>
              <a:t>PPARalpha</a:t>
            </a:r>
            <a:r>
              <a:rPr lang="en-US" dirty="0"/>
              <a:t>, a nuclear receptor transcription factor associated with the high level regulation lipid metabolism. </a:t>
            </a:r>
            <a:r>
              <a:rPr lang="en-US" dirty="0" err="1"/>
              <a:t>PPARalpha</a:t>
            </a:r>
            <a:r>
              <a:rPr lang="en-US" dirty="0"/>
              <a:t> targets are expected to be associated with long-chain polyunsaturated fatty acids from the w3 family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Final subset of genes involved in lipid biosynthesis is expected to be closely associated with the saturated and monounsaturated fatty acids of the w7 and w9 families. Both of these associations were apparent in the network.</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25</a:t>
            </a:fld>
            <a:endParaRPr lang="en-CA"/>
          </a:p>
        </p:txBody>
      </p:sp>
    </p:spTree>
    <p:extLst>
      <p:ext uri="{BB962C8B-B14F-4D97-AF65-F5344CB8AC3E}">
        <p14:creationId xmlns:p14="http://schemas.microsoft.com/office/powerpoint/2010/main" val="420292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Networks for the Liver Toxicity data were generated from the results obtained with the </a:t>
            </a:r>
            <a:r>
              <a:rPr lang="en-US" dirty="0" err="1"/>
              <a:t>sPLS</a:t>
            </a:r>
            <a:r>
              <a:rPr lang="en-US" dirty="0"/>
              <a:t>-reg method. The selected variables with a pair-wise association score greater than 0.6 in absolute value were used as an input to </a:t>
            </a:r>
            <a:r>
              <a:rPr lang="en-US" dirty="0" err="1"/>
              <a:t>Cytoscape</a:t>
            </a:r>
            <a:r>
              <a:rPr lang="en-US" dirty="0"/>
              <a:t>. Green edge color represent a positive correlation. This network contained three groups of clinical chemistry measurement (white nodes) denoted A, B, and C, and four groups of genes denoted 1, 2, 3 and 4.</a:t>
            </a:r>
          </a:p>
          <a:p>
            <a:endParaRPr lang="en-US" dirty="0"/>
          </a:p>
          <a:p>
            <a:pPr>
              <a:buFont typeface="Arial" panose="020B0604020202020204" pitchFamily="34" charset="0"/>
              <a:buNone/>
            </a:pPr>
            <a:r>
              <a:rPr lang="en-US" dirty="0"/>
              <a:t>Groups A and B only consisted of albumin and cholesterol levels respectively.</a:t>
            </a:r>
          </a:p>
          <a:p>
            <a:pPr>
              <a:buFont typeface="Arial" panose="020B0604020202020204" pitchFamily="34" charset="0"/>
              <a:buNone/>
            </a:pPr>
            <a:r>
              <a:rPr lang="en-US" dirty="0"/>
              <a:t>Group C contained indicators of liver injury (Alanine Aminotransferase and Aspartate aminotransferase), indication of renal injury (urea nitrogen) and assessment of cholestasis - bile flow interruption (total bile acids)</a:t>
            </a:r>
          </a:p>
          <a:p>
            <a:pPr>
              <a:buFont typeface="Arial" panose="020B0604020202020204" pitchFamily="34" charset="0"/>
              <a:buNone/>
            </a:pPr>
            <a:r>
              <a:rPr lang="en-US" dirty="0"/>
              <a:t>group 1 genes were positively correlated with cholesterol B but negatively correlated with C</a:t>
            </a:r>
          </a:p>
          <a:p>
            <a:pPr>
              <a:buFont typeface="Arial" panose="020B0604020202020204" pitchFamily="34" charset="0"/>
              <a:buNone/>
            </a:pPr>
            <a:r>
              <a:rPr lang="en-US" dirty="0"/>
              <a:t>Group 2 were negatively correlated with ALB only</a:t>
            </a:r>
          </a:p>
          <a:p>
            <a:pPr>
              <a:buFont typeface="Arial" panose="020B0604020202020204" pitchFamily="34" charset="0"/>
              <a:buNone/>
            </a:pPr>
            <a:r>
              <a:rPr lang="en-US" dirty="0"/>
              <a:t>Group 3 positively correlated with group C and negatively correlated with group B</a:t>
            </a:r>
          </a:p>
          <a:p>
            <a:pPr>
              <a:buFont typeface="Arial" panose="020B0604020202020204" pitchFamily="34" charset="0"/>
              <a:buNone/>
            </a:pPr>
            <a:r>
              <a:rPr lang="en-US" dirty="0"/>
              <a:t>Group 4 only positive correlations with group C</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26</a:t>
            </a:fld>
            <a:endParaRPr lang="en-CA"/>
          </a:p>
        </p:txBody>
      </p:sp>
    </p:spTree>
    <p:extLst>
      <p:ext uri="{BB962C8B-B14F-4D97-AF65-F5344CB8AC3E}">
        <p14:creationId xmlns:p14="http://schemas.microsoft.com/office/powerpoint/2010/main" val="1639951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10: Hierarchical clustering of the biological samples on the extracted genes. This clustering highlights the groups of rats which were treated with different doses of acetaminophen. Clustered labelled on the top: violet (no), cyan (moderate), magenta (severe) necrosis of the centrilobular region of the rat liver were obtained by using the expression values of the genes extracted from the network.</a:t>
            </a:r>
          </a:p>
          <a:p>
            <a:endParaRPr lang="en-US" dirty="0"/>
          </a:p>
          <a:p>
            <a:r>
              <a:rPr lang="en-US" dirty="0"/>
              <a:t>This heat map is different than CIM and represents the relationship between the samples (the rats) and the variables (gene expression) and </a:t>
            </a:r>
            <a:r>
              <a:rPr lang="en-US" dirty="0" err="1"/>
              <a:t>colour</a:t>
            </a:r>
            <a:r>
              <a:rPr lang="en-US" dirty="0"/>
              <a:t> inside indicates the expression values of the genes.</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27</a:t>
            </a:fld>
            <a:endParaRPr lang="en-CA"/>
          </a:p>
        </p:txBody>
      </p:sp>
    </p:spTree>
    <p:extLst>
      <p:ext uri="{BB962C8B-B14F-4D97-AF65-F5344CB8AC3E}">
        <p14:creationId xmlns:p14="http://schemas.microsoft.com/office/powerpoint/2010/main" val="161688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enrichment analysis: GO terms significantly enriched include biological processes related to nitric oxide metabolism, cellular stress responses, including </a:t>
            </a:r>
            <a:r>
              <a:rPr lang="en-US" dirty="0" err="1"/>
              <a:t>reponses</a:t>
            </a:r>
            <a:r>
              <a:rPr lang="en-US" dirty="0"/>
              <a:t> to unfolded proteins. The top GO molecular functions enriched in the gene set relate to protein binding, nucleotide binding, and enzyme activity. Cellular component GO terms enriched in the set mostly relate to general locations, but both an endopeptidase complex and the peroxisome are present in the list, reinforcing the association of the selected gene products with proteolysis and the response to stress and unfolded proteins.</a:t>
            </a:r>
          </a:p>
          <a:p>
            <a:endParaRPr lang="en-US" dirty="0"/>
          </a:p>
          <a:p>
            <a:r>
              <a:rPr lang="en-US" dirty="0"/>
              <a:t>Cluster 4 Go enrichment: enrichment for processes such as xenophobic transport, regulation of mesenchymal cell proliferation (occur in other tissues in response to epithelial damage </a:t>
            </a:r>
            <a:r>
              <a:rPr lang="en-US" dirty="0" err="1"/>
              <a:t>signalling</a:t>
            </a:r>
            <a:r>
              <a:rPr lang="en-US" dirty="0"/>
              <a:t> to the underlying mesenchyme to initiate proliferation and tissue </a:t>
            </a:r>
            <a:r>
              <a:rPr lang="en-US" dirty="0" err="1"/>
              <a:t>remodelling</a:t>
            </a:r>
            <a:r>
              <a:rPr lang="en-US" dirty="0"/>
              <a:t>), negative regulation of CREB transcription factor activity (associated with cytotoxic stress).</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28</a:t>
            </a:fld>
            <a:endParaRPr lang="en-CA"/>
          </a:p>
        </p:txBody>
      </p:sp>
    </p:spTree>
    <p:extLst>
      <p:ext uri="{BB962C8B-B14F-4D97-AF65-F5344CB8AC3E}">
        <p14:creationId xmlns:p14="http://schemas.microsoft.com/office/powerpoint/2010/main" val="156881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 goal of Linear Regression is to model the dependence relationship between one dependent (target) variable and multiple independent (explanatory) variables. It allows you to reduce the dimensionality of correlated variables and model the underlying, shared, information of those variables.</a:t>
            </a:r>
          </a:p>
          <a:p>
            <a:endParaRPr lang="en-US" b="0" i="0" dirty="0">
              <a:solidFill>
                <a:srgbClr val="292929"/>
              </a:solidFill>
              <a:effectLst/>
              <a:latin typeface="source-serif-pro"/>
            </a:endParaRPr>
          </a:p>
          <a:p>
            <a:r>
              <a:rPr lang="en-US" b="0" i="0" dirty="0">
                <a:solidFill>
                  <a:srgbClr val="292929"/>
                </a:solidFill>
                <a:effectLst/>
                <a:latin typeface="source-serif-pro"/>
              </a:rPr>
              <a:t>The idea behind PLS and CCA is quite similar, in PLS, instead of maximizing the correlation between pairs, we maximize their covariance instead.</a:t>
            </a:r>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7</a:t>
            </a:fld>
            <a:endParaRPr lang="en-CA"/>
          </a:p>
        </p:txBody>
      </p:sp>
    </p:spTree>
    <p:extLst>
      <p:ext uri="{BB962C8B-B14F-4D97-AF65-F5344CB8AC3E}">
        <p14:creationId xmlns:p14="http://schemas.microsoft.com/office/powerpoint/2010/main" val="419248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Enables a graphical examination of the relationships between variables and variates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variables are standardized and centered, the correlation obtained between each variable and component is simply the projection of the variable on the axis defined by the component</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9</a:t>
            </a:fld>
            <a:endParaRPr lang="en-CA"/>
          </a:p>
        </p:txBody>
      </p:sp>
    </p:spTree>
    <p:extLst>
      <p:ext uri="{BB962C8B-B14F-4D97-AF65-F5344CB8AC3E}">
        <p14:creationId xmlns:p14="http://schemas.microsoft.com/office/powerpoint/2010/main" val="99980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relevance network is built in a simple manner. </a:t>
            </a:r>
          </a:p>
          <a:p>
            <a:pPr>
              <a:buFont typeface="+mj-lt"/>
              <a:buAutoNum type="arabicPeriod"/>
            </a:pPr>
            <a:r>
              <a:rPr lang="en-US" dirty="0">
                <a:effectLst/>
              </a:rPr>
              <a:t>Correlation matrix is inferred from the data</a:t>
            </a:r>
            <a:endParaRPr lang="en-US" dirty="0"/>
          </a:p>
          <a:p>
            <a:pPr>
              <a:buFont typeface="+mj-lt"/>
              <a:buAutoNum type="arabicPeriod"/>
            </a:pPr>
            <a:r>
              <a:rPr lang="en-US" dirty="0"/>
              <a:t>For every estimated correlation coefficient exceeding (in absolute value) a pre-specified threshold between two variables (say 0.6), an edge is drawn between these two variables, otherwise, no edge is drawn and these two variables are considered not associated for this threshold </a:t>
            </a:r>
          </a:p>
          <a:p>
            <a:pPr>
              <a:buFont typeface="+mj-lt"/>
              <a:buAutoNum type="arabicPeriod"/>
            </a:pPr>
            <a:r>
              <a:rPr lang="en-US" dirty="0"/>
              <a:t>Variables/nodes with no link are no represented in the graph</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11</a:t>
            </a:fld>
            <a:endParaRPr lang="en-CA"/>
          </a:p>
        </p:txBody>
      </p:sp>
    </p:spTree>
    <p:extLst>
      <p:ext uri="{BB962C8B-B14F-4D97-AF65-F5344CB8AC3E}">
        <p14:creationId xmlns:p14="http://schemas.microsoft.com/office/powerpoint/2010/main" val="95275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p>
          <a:p>
            <a:r>
              <a:rPr lang="en-US" dirty="0">
                <a:effectLst/>
              </a:rPr>
              <a:t>a) The advantage of the relevance networks is their ability to simultaneously represent positive and negative correlations, which are missed by methods using Euclidian distances or mutual information. </a:t>
            </a:r>
          </a:p>
          <a:p>
            <a:r>
              <a:rPr lang="en-US" dirty="0">
                <a:effectLst/>
              </a:rPr>
              <a:t>b) The ability to represent genes in several pathways and most importantly, to represent correlations across disparate biological measures.</a:t>
            </a:r>
          </a:p>
          <a:p>
            <a:endParaRPr lang="en-US" dirty="0">
              <a:effectLst/>
            </a:endParaRPr>
          </a:p>
          <a:p>
            <a:r>
              <a:rPr lang="en-US" dirty="0"/>
              <a:t>Main limitation: relevance networks requires extensive computing resources to compute the comprehensive pair-wise associations when underlying network is fully connected (i.e. when there is an edge between any pair of two types X and Y variables).</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12</a:t>
            </a:fld>
            <a:endParaRPr lang="en-CA"/>
          </a:p>
        </p:txBody>
      </p:sp>
    </p:spTree>
    <p:extLst>
      <p:ext uri="{BB962C8B-B14F-4D97-AF65-F5344CB8AC3E}">
        <p14:creationId xmlns:p14="http://schemas.microsoft.com/office/powerpoint/2010/main" val="76409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Dendrograms (tree diagrams) illustrating the arrangement of the clusters produced by the hierarchical clustering are added to the left (or right) side and to the top (or bottom) of the image. The color in the heat map indicates the nature of the correlation between subsets of variables, while the dendrogram indicate the proximity between correlated variables. </a:t>
            </a:r>
          </a:p>
          <a:p>
            <a:endParaRPr lang="en-US" dirty="0"/>
          </a:p>
          <a:p>
            <a:r>
              <a:rPr lang="en-US" dirty="0"/>
              <a:t>In practice, one looks for well defined large rectangles or squares of the same color corresponding to long branches of the dendrograms.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similarity matrix represented by the CIM is the same as in the relevance networks described above. </a:t>
            </a:r>
          </a:p>
          <a:p>
            <a:endParaRPr lang="en-US" dirty="0"/>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14</a:t>
            </a:fld>
            <a:endParaRPr lang="en-CA"/>
          </a:p>
        </p:txBody>
      </p:sp>
    </p:spTree>
    <p:extLst>
      <p:ext uri="{BB962C8B-B14F-4D97-AF65-F5344CB8AC3E}">
        <p14:creationId xmlns:p14="http://schemas.microsoft.com/office/powerpoint/2010/main" val="256908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this simulation study is to assess if the proposed graphical representations allow differentiation of the associated groups of relevant variables from the noisy variables.</a:t>
            </a:r>
          </a:p>
          <a:p>
            <a:pPr>
              <a:buFont typeface="+mj-lt"/>
              <a:buAutoNum type="arabicPeriod"/>
            </a:pPr>
            <a:r>
              <a:rPr lang="en-US" dirty="0"/>
              <a:t>Relevant X and Y variables were generated according to a normal distribution with zero mean and covariance matrix sigma</a:t>
            </a:r>
          </a:p>
          <a:p>
            <a:pPr>
              <a:buFont typeface="+mj-lt"/>
              <a:buAutoNum type="arabicPeriod"/>
            </a:pPr>
            <a:r>
              <a:rPr lang="en-US" dirty="0"/>
              <a:t>X contains three independent sets of respectively 10, 10, and 3 cross-correlated variables: XA, XB, and XC</a:t>
            </a:r>
          </a:p>
          <a:p>
            <a:pPr>
              <a:buFont typeface="+mj-lt"/>
              <a:buAutoNum type="arabicPeriod"/>
            </a:pPr>
            <a:r>
              <a:rPr lang="en-US" dirty="0"/>
              <a:t>Y contains three independent sets of respectively 10, 5, and 2 cross-correlated variables: YA, YB, and YC</a:t>
            </a:r>
          </a:p>
          <a:p>
            <a:pPr>
              <a:buFont typeface="+mj-lt"/>
              <a:buAutoNum type="arabicPeriod"/>
            </a:pPr>
            <a:r>
              <a:rPr lang="en-US" dirty="0"/>
              <a:t>These groups of variables are associated with each other according to the cross correlation matrix sigma(</a:t>
            </a:r>
            <a:r>
              <a:rPr lang="en-US" dirty="0" err="1"/>
              <a:t>x,y</a:t>
            </a:r>
            <a:r>
              <a:rPr lang="en-US" dirty="0"/>
              <a:t>)</a:t>
            </a:r>
          </a:p>
          <a:p>
            <a:pPr>
              <a:buFont typeface="+mj-lt"/>
              <a:buAutoNum type="arabicPeriod"/>
            </a:pPr>
            <a:r>
              <a:rPr lang="en-US" dirty="0"/>
              <a:t>Irrelevant noisy variables were simulated with a normal distribution with zero mean and covariance identity matrices and were added to the sets such that final data set contained 100 variable for X and 50 variables for Y. Variables are independent within the sets X and Y and with each other.</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15</a:t>
            </a:fld>
            <a:endParaRPr lang="en-CA"/>
          </a:p>
        </p:txBody>
      </p:sp>
    </p:spTree>
    <p:extLst>
      <p:ext uri="{BB962C8B-B14F-4D97-AF65-F5344CB8AC3E}">
        <p14:creationId xmlns:p14="http://schemas.microsoft.com/office/powerpoint/2010/main" val="3191680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Correlation circle plots: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2a shows strong negative correlation between clusters XA and YA on dimension 1 and the strong positive correlation between clusters XB and YB on dimension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2b underlines a strong positive correlation between clusters XC and YC1 and a strong negative correlation between XC and YC2 on dimension 3. </a:t>
            </a:r>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17</a:t>
            </a:fld>
            <a:endParaRPr lang="en-CA"/>
          </a:p>
        </p:txBody>
      </p:sp>
    </p:spTree>
    <p:extLst>
      <p:ext uri="{BB962C8B-B14F-4D97-AF65-F5344CB8AC3E}">
        <p14:creationId xmlns:p14="http://schemas.microsoft.com/office/powerpoint/2010/main" val="215739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 Image Map: Pair-wise similarity matrix was computed for the first three PLS dimensions, and hierarchical clustering was performed with Euclidian distance and Ward method. In the figure, each </a:t>
            </a:r>
            <a:r>
              <a:rPr lang="en-US" dirty="0" err="1"/>
              <a:t>coloured</a:t>
            </a:r>
            <a:r>
              <a:rPr lang="en-US" dirty="0"/>
              <a:t> block represents an association between subsets of the X-variables and Y variables. Shows similar results to what is expected</a:t>
            </a:r>
          </a:p>
          <a:p>
            <a:endParaRPr lang="en-CA" dirty="0"/>
          </a:p>
        </p:txBody>
      </p:sp>
      <p:sp>
        <p:nvSpPr>
          <p:cNvPr id="4" name="Slide Number Placeholder 3"/>
          <p:cNvSpPr>
            <a:spLocks noGrp="1"/>
          </p:cNvSpPr>
          <p:nvPr>
            <p:ph type="sldNum" sz="quarter" idx="5"/>
          </p:nvPr>
        </p:nvSpPr>
        <p:spPr/>
        <p:txBody>
          <a:bodyPr/>
          <a:lstStyle/>
          <a:p>
            <a:fld id="{58624F89-9AB2-4D23-A795-CE8D08B8BA02}" type="slidenum">
              <a:rPr lang="en-CA" smtClean="0"/>
              <a:t>18</a:t>
            </a:fld>
            <a:endParaRPr lang="en-CA"/>
          </a:p>
        </p:txBody>
      </p:sp>
    </p:spTree>
    <p:extLst>
      <p:ext uri="{BB962C8B-B14F-4D97-AF65-F5344CB8AC3E}">
        <p14:creationId xmlns:p14="http://schemas.microsoft.com/office/powerpoint/2010/main" val="282736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9D56-AF1F-7D5D-E264-4101E2165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D9F401A-1A22-DE6A-DE28-7CE58A904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F8543A-063C-6D0A-5800-F738E54F28F3}"/>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E796430A-517C-126C-569B-80AA896B0C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A6C27B-2E66-9538-DC4C-597EFB8EE748}"/>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274748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7B6F-CC11-6831-FB87-0CE57CFBF0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65085AD-5F52-E8ED-C9EE-72A62EFA6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A4AA6-5090-CE14-8BDF-6B7304FB8AF2}"/>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2F8A566A-ADEF-2A95-4B40-4D0B6A8E88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8DD8EA-169C-9EDD-A89E-B19AEEE88BC2}"/>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31576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C5410-565D-D2D8-8E0D-10AF07C8CE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461818-F04B-5C2A-B786-C8DB252F95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3EEA46-A969-A4F7-02D8-6D84F84B8A76}"/>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A18A90D0-17A5-7476-71E9-6E418EB69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EF81CE-620F-82F3-0E59-3692DF0B9A6E}"/>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242158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D7B8-13EC-D406-CDF0-78267C7411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2DB0E2-7581-8936-0A29-712D547B3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7AEDD5-745B-42C5-047D-1ED3287A394F}"/>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3BAE4087-236D-6082-0A4A-D65631D546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F632BD-A00B-A66D-7A8B-41D754DE3AC8}"/>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4521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DA8C-F849-D753-6E3E-A8FA0226F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6FC9F03-A4E2-B076-C8C0-EC089ACA2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43F275-7236-6EB0-6415-DAD608445F26}"/>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8525E96C-318C-1E43-7934-51996DFADF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0B93F3-3DD3-DAF8-5BEE-AE02A632F5B2}"/>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217193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E5B6-AB6F-1C41-4901-8479EAA84D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C6C7BAE-8B0E-4F00-F4D9-DBE07D6D9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F3A4CB0-5738-29CC-8B0C-16C421F36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2F2129A-2B42-2A6B-5FC1-E52F33A5CE3D}"/>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6" name="Footer Placeholder 5">
            <a:extLst>
              <a:ext uri="{FF2B5EF4-FFF2-40B4-BE49-F238E27FC236}">
                <a16:creationId xmlns:a16="http://schemas.microsoft.com/office/drawing/2014/main" id="{55CAF7A2-39FB-B05B-44ED-33F876D34C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78D57A-C59A-3ADF-F6B5-F4763B18C44F}"/>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292286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D07B-3F99-C35C-A65B-54C52F6EFDA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B659F3-75DF-4717-612E-7DF8A6658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ECF90-CF4D-5E07-D1BB-3881D1536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9694A19-55EB-9AEF-CF2A-BD8F1BA97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67A19-4E47-36DC-9D1A-A095D7CB5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BBC31E0-4550-CEC2-9352-51BA3CFE8DC4}"/>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8" name="Footer Placeholder 7">
            <a:extLst>
              <a:ext uri="{FF2B5EF4-FFF2-40B4-BE49-F238E27FC236}">
                <a16:creationId xmlns:a16="http://schemas.microsoft.com/office/drawing/2014/main" id="{8A3FC12B-5278-2E64-2411-09955EA7083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4B488F3-8B46-4676-41E1-8FDED7ECF94B}"/>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122317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E0FB-0A53-9C55-42F7-83AD811C8B4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F18778C-E0A8-D470-F0EC-A5045BB01B61}"/>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4" name="Footer Placeholder 3">
            <a:extLst>
              <a:ext uri="{FF2B5EF4-FFF2-40B4-BE49-F238E27FC236}">
                <a16:creationId xmlns:a16="http://schemas.microsoft.com/office/drawing/2014/main" id="{03CFF702-F197-AEAD-A444-7ED30F52471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3601119-C127-FE5E-B47C-A950C22C7A28}"/>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74615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53D61-DD78-0571-0091-F99B51C7FEE3}"/>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3" name="Footer Placeholder 2">
            <a:extLst>
              <a:ext uri="{FF2B5EF4-FFF2-40B4-BE49-F238E27FC236}">
                <a16:creationId xmlns:a16="http://schemas.microsoft.com/office/drawing/2014/main" id="{87DE4327-1881-7A6A-4132-A39D4094F8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392C935-5845-F80C-75D3-1CC55E6238FC}"/>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398990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1D4A-37EC-F477-BD4B-84248FD70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12B74DA-342C-8C44-3600-F54290F2C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8E0EFEF-4691-1817-030A-BC6C99504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2FD6F-A271-5948-389E-C214DDFE61D0}"/>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6" name="Footer Placeholder 5">
            <a:extLst>
              <a:ext uri="{FF2B5EF4-FFF2-40B4-BE49-F238E27FC236}">
                <a16:creationId xmlns:a16="http://schemas.microsoft.com/office/drawing/2014/main" id="{BDF83FF6-C32A-E5DE-AD33-19D5C89C09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DF6DC4-DE9A-D292-8D4E-1179E333512E}"/>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35964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5127-526E-6596-DAF3-AA440EBFD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176D25F-9876-F75C-4381-FA6AD90C6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C2A4E8A-7DEB-1EA1-4B44-11FDED148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3FF6-2943-6950-6DBE-73B9BC7A13E6}"/>
              </a:ext>
            </a:extLst>
          </p:cNvPr>
          <p:cNvSpPr>
            <a:spLocks noGrp="1"/>
          </p:cNvSpPr>
          <p:nvPr>
            <p:ph type="dt" sz="half" idx="10"/>
          </p:nvPr>
        </p:nvSpPr>
        <p:spPr/>
        <p:txBody>
          <a:bodyPr/>
          <a:lstStyle/>
          <a:p>
            <a:fld id="{E853668D-2635-450F-81AE-D1E2347DE14F}" type="datetimeFigureOut">
              <a:rPr lang="en-CA" smtClean="0"/>
              <a:t>2022-10-28</a:t>
            </a:fld>
            <a:endParaRPr lang="en-CA"/>
          </a:p>
        </p:txBody>
      </p:sp>
      <p:sp>
        <p:nvSpPr>
          <p:cNvPr id="6" name="Footer Placeholder 5">
            <a:extLst>
              <a:ext uri="{FF2B5EF4-FFF2-40B4-BE49-F238E27FC236}">
                <a16:creationId xmlns:a16="http://schemas.microsoft.com/office/drawing/2014/main" id="{8943DB3E-8863-A002-0054-15765A4101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8B1E95-B40D-4079-9259-FE63843C5A2B}"/>
              </a:ext>
            </a:extLst>
          </p:cNvPr>
          <p:cNvSpPr>
            <a:spLocks noGrp="1"/>
          </p:cNvSpPr>
          <p:nvPr>
            <p:ph type="sldNum" sz="quarter" idx="12"/>
          </p:nvPr>
        </p:nvSpPr>
        <p:spPr/>
        <p:txBody>
          <a:bodyPr/>
          <a:lstStyle/>
          <a:p>
            <a:fld id="{21784E2F-7CBD-466A-9BB6-1B80B821608E}" type="slidenum">
              <a:rPr lang="en-CA" smtClean="0"/>
              <a:t>‹#›</a:t>
            </a:fld>
            <a:endParaRPr lang="en-CA"/>
          </a:p>
        </p:txBody>
      </p:sp>
    </p:spTree>
    <p:extLst>
      <p:ext uri="{BB962C8B-B14F-4D97-AF65-F5344CB8AC3E}">
        <p14:creationId xmlns:p14="http://schemas.microsoft.com/office/powerpoint/2010/main" val="38017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FFBF1-2582-5D5E-CAC6-A46933A72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D7DC21-6573-2228-1A0F-0FF57EC67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085488C-B746-18AC-1C75-E66E40A40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3668D-2635-450F-81AE-D1E2347DE14F}" type="datetimeFigureOut">
              <a:rPr lang="en-CA" smtClean="0"/>
              <a:t>2022-10-28</a:t>
            </a:fld>
            <a:endParaRPr lang="en-CA"/>
          </a:p>
        </p:txBody>
      </p:sp>
      <p:sp>
        <p:nvSpPr>
          <p:cNvPr id="5" name="Footer Placeholder 4">
            <a:extLst>
              <a:ext uri="{FF2B5EF4-FFF2-40B4-BE49-F238E27FC236}">
                <a16:creationId xmlns:a16="http://schemas.microsoft.com/office/drawing/2014/main" id="{0C5F10C9-D796-E2EE-BB46-D8DFDE562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D0C0E58-6917-519A-4D16-3CF8DC9A3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4E2F-7CBD-466A-9BB6-1B80B821608E}" type="slidenum">
              <a:rPr lang="en-CA" smtClean="0"/>
              <a:t>‹#›</a:t>
            </a:fld>
            <a:endParaRPr lang="en-CA"/>
          </a:p>
        </p:txBody>
      </p:sp>
    </p:spTree>
    <p:extLst>
      <p:ext uri="{BB962C8B-B14F-4D97-AF65-F5344CB8AC3E}">
        <p14:creationId xmlns:p14="http://schemas.microsoft.com/office/powerpoint/2010/main" val="238061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61C2B-CFCA-8112-423C-660D3E4407FF}"/>
              </a:ext>
            </a:extLst>
          </p:cNvPr>
          <p:cNvSpPr>
            <a:spLocks noGrp="1"/>
          </p:cNvSpPr>
          <p:nvPr>
            <p:ph type="ctrTitle"/>
          </p:nvPr>
        </p:nvSpPr>
        <p:spPr>
          <a:xfrm>
            <a:off x="838200" y="914402"/>
            <a:ext cx="10515600" cy="2659957"/>
          </a:xfrm>
        </p:spPr>
        <p:txBody>
          <a:bodyPr>
            <a:normAutofit/>
          </a:bodyPr>
          <a:lstStyle/>
          <a:p>
            <a:r>
              <a:rPr lang="en-CA" sz="6200">
                <a:solidFill>
                  <a:srgbClr val="FFFFFF"/>
                </a:solidFill>
              </a:rPr>
              <a:t>Visualising associations between paired ‘omics’ data sets</a:t>
            </a:r>
          </a:p>
        </p:txBody>
      </p:sp>
      <p:sp>
        <p:nvSpPr>
          <p:cNvPr id="3" name="Subtitle 2">
            <a:extLst>
              <a:ext uri="{FF2B5EF4-FFF2-40B4-BE49-F238E27FC236}">
                <a16:creationId xmlns:a16="http://schemas.microsoft.com/office/drawing/2014/main" id="{DD5370CD-402E-673D-24AC-840EDAF08A8F}"/>
              </a:ext>
            </a:extLst>
          </p:cNvPr>
          <p:cNvSpPr>
            <a:spLocks noGrp="1"/>
          </p:cNvSpPr>
          <p:nvPr>
            <p:ph type="subTitle" idx="1"/>
          </p:nvPr>
        </p:nvSpPr>
        <p:spPr>
          <a:xfrm>
            <a:off x="838200" y="4368800"/>
            <a:ext cx="10515600" cy="1390650"/>
          </a:xfrm>
        </p:spPr>
        <p:txBody>
          <a:bodyPr>
            <a:normAutofit/>
          </a:bodyPr>
          <a:lstStyle/>
          <a:p>
            <a:r>
              <a:rPr lang="en-CA" sz="2000" dirty="0"/>
              <a:t>By: Ignacio González, Kim-Anh Lê Cao, Melissa J Davis and Sébastien </a:t>
            </a:r>
            <a:r>
              <a:rPr lang="en-CA" sz="2000" dirty="0" err="1"/>
              <a:t>Déjean</a:t>
            </a:r>
            <a:endParaRPr lang="en-CA" sz="2000" dirty="0"/>
          </a:p>
          <a:p>
            <a:r>
              <a:rPr lang="en-CA" sz="2500" b="1" dirty="0"/>
              <a:t>October 28</a:t>
            </a:r>
            <a:r>
              <a:rPr lang="en-CA" sz="2500" b="1" baseline="30000" dirty="0"/>
              <a:t>th</a:t>
            </a:r>
            <a:r>
              <a:rPr lang="en-CA" sz="2500" b="1" dirty="0"/>
              <a:t> Journal Club Presentation</a:t>
            </a:r>
          </a:p>
          <a:p>
            <a:r>
              <a:rPr lang="en-CA" sz="2500" dirty="0"/>
              <a:t>David Yang</a:t>
            </a:r>
          </a:p>
        </p:txBody>
      </p:sp>
    </p:spTree>
    <p:extLst>
      <p:ext uri="{BB962C8B-B14F-4D97-AF65-F5344CB8AC3E}">
        <p14:creationId xmlns:p14="http://schemas.microsoft.com/office/powerpoint/2010/main" val="6406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442C4-A9DA-80FB-2597-87C718D26867}"/>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Correlation Circle plots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23D6C1-5E75-B882-54DA-060988EB3DA0}"/>
                  </a:ext>
                </a:extLst>
              </p:cNvPr>
              <p:cNvSpPr>
                <a:spLocks noGrp="1"/>
              </p:cNvSpPr>
              <p:nvPr>
                <p:ph idx="1"/>
              </p:nvPr>
            </p:nvSpPr>
            <p:spPr>
              <a:xfrm>
                <a:off x="838200" y="2438400"/>
                <a:ext cx="10515600" cy="3738562"/>
              </a:xfrm>
            </p:spPr>
            <p:txBody>
              <a:bodyPr>
                <a:normAutofit/>
              </a:bodyPr>
              <a:lstStyle/>
              <a:p>
                <a:r>
                  <a:rPr lang="en-US" sz="2200"/>
                  <a:t>Enables a graphical examination of the relationships between variables and variates</a:t>
                </a:r>
              </a:p>
              <a:p>
                <a:r>
                  <a:rPr lang="en-US" sz="2200"/>
                  <a:t>As variables are standardized and centered, the correlation obtained between each variable and component is simply the projection of the variable on the axis defined by the component</a:t>
                </a:r>
              </a:p>
              <a:p>
                <a:r>
                  <a:rPr lang="en-US" sz="2200"/>
                  <a:t>The relationship (</a:t>
                </a:r>
                <a:r>
                  <a:rPr lang="en-US" sz="2200">
                    <a:effectLst/>
                  </a:rPr>
                  <a:t>correlation</a:t>
                </a:r>
                <a:r>
                  <a:rPr lang="en-US" sz="2200"/>
                  <a:t>) between the two types of variables can be approximated by the inner product between the associated vectors </a:t>
                </a:r>
                <a14:m>
                  <m:oMath xmlns:m="http://schemas.openxmlformats.org/officeDocument/2006/math">
                    <m:r>
                      <a:rPr lang="en-CA" sz="2200" b="0" i="1">
                        <a:latin typeface="Cambria Math" panose="02040503050406030204" pitchFamily="18" charset="0"/>
                      </a:rPr>
                      <m:t>𝐴</m:t>
                    </m:r>
                    <m:r>
                      <a:rPr lang="en-CA" sz="2200" b="0" i="1">
                        <a:latin typeface="Cambria Math" panose="02040503050406030204" pitchFamily="18" charset="0"/>
                      </a:rPr>
                      <m:t> ∙</m:t>
                    </m:r>
                    <m:r>
                      <a:rPr lang="en-CA" sz="2200" b="0" i="1">
                        <a:latin typeface="Cambria Math" panose="02040503050406030204" pitchFamily="18" charset="0"/>
                        <a:ea typeface="Cambria Math" panose="02040503050406030204" pitchFamily="18" charset="0"/>
                      </a:rPr>
                      <m:t>𝐵</m:t>
                    </m:r>
                    <m:r>
                      <a:rPr lang="en-CA" sz="2200" b="0" i="1">
                        <a:latin typeface="Cambria Math" panose="02040503050406030204" pitchFamily="18" charset="0"/>
                        <a:ea typeface="Cambria Math" panose="02040503050406030204" pitchFamily="18" charset="0"/>
                      </a:rPr>
                      <m:t>= </m:t>
                    </m:r>
                    <m:d>
                      <m:dPr>
                        <m:begChr m:val="|"/>
                        <m:endChr m:val="|"/>
                        <m:ctrlPr>
                          <a:rPr lang="en-CA" sz="2200" b="0" i="1">
                            <a:latin typeface="Cambria Math" panose="02040503050406030204" pitchFamily="18" charset="0"/>
                            <a:ea typeface="Cambria Math" panose="02040503050406030204" pitchFamily="18" charset="0"/>
                          </a:rPr>
                        </m:ctrlPr>
                      </m:dPr>
                      <m:e>
                        <m:r>
                          <a:rPr lang="en-CA" sz="2200" b="0" i="1">
                            <a:latin typeface="Cambria Math" panose="02040503050406030204" pitchFamily="18" charset="0"/>
                            <a:ea typeface="Cambria Math" panose="02040503050406030204" pitchFamily="18" charset="0"/>
                          </a:rPr>
                          <m:t>𝐴</m:t>
                        </m:r>
                      </m:e>
                    </m:d>
                    <m:d>
                      <m:dPr>
                        <m:begChr m:val="|"/>
                        <m:endChr m:val="|"/>
                        <m:ctrlPr>
                          <a:rPr lang="en-CA" sz="2200" b="0" i="1">
                            <a:latin typeface="Cambria Math" panose="02040503050406030204" pitchFamily="18" charset="0"/>
                            <a:ea typeface="Cambria Math" panose="02040503050406030204" pitchFamily="18" charset="0"/>
                          </a:rPr>
                        </m:ctrlPr>
                      </m:dPr>
                      <m:e>
                        <m:r>
                          <a:rPr lang="en-CA" sz="2200" b="0" i="1">
                            <a:latin typeface="Cambria Math" panose="02040503050406030204" pitchFamily="18" charset="0"/>
                            <a:ea typeface="Cambria Math" panose="02040503050406030204" pitchFamily="18" charset="0"/>
                          </a:rPr>
                          <m:t>𝐵</m:t>
                        </m:r>
                      </m:e>
                    </m:d>
                    <m:func>
                      <m:funcPr>
                        <m:ctrlPr>
                          <a:rPr lang="en-CA" sz="2200" b="0" i="1">
                            <a:latin typeface="Cambria Math" panose="02040503050406030204" pitchFamily="18" charset="0"/>
                            <a:ea typeface="Cambria Math" panose="02040503050406030204" pitchFamily="18" charset="0"/>
                          </a:rPr>
                        </m:ctrlPr>
                      </m:funcPr>
                      <m:fName>
                        <m:r>
                          <m:rPr>
                            <m:sty m:val="p"/>
                          </m:rPr>
                          <a:rPr lang="en-CA" sz="2200" b="0" i="0">
                            <a:latin typeface="Cambria Math" panose="02040503050406030204" pitchFamily="18" charset="0"/>
                            <a:ea typeface="Cambria Math" panose="02040503050406030204" pitchFamily="18" charset="0"/>
                          </a:rPr>
                          <m:t>cos</m:t>
                        </m:r>
                      </m:fName>
                      <m:e>
                        <m:r>
                          <a:rPr lang="en-CA" sz="2200" b="0" i="1">
                            <a:latin typeface="Cambria Math" panose="02040503050406030204" pitchFamily="18" charset="0"/>
                            <a:ea typeface="Cambria Math" panose="02040503050406030204" pitchFamily="18" charset="0"/>
                          </a:rPr>
                          <m:t>𝜃</m:t>
                        </m:r>
                      </m:e>
                    </m:func>
                  </m:oMath>
                </a14:m>
                <a:endParaRPr lang="en-US" sz="2200"/>
              </a:p>
              <a:p>
                <a:r>
                  <a:rPr lang="en-US" sz="2200"/>
                  <a:t>In conclusion: </a:t>
                </a:r>
              </a:p>
              <a:p>
                <a:pPr lvl="1"/>
                <a:r>
                  <a:rPr lang="en-US" sz="2200"/>
                  <a:t>If angle between two variables are acute, there is a positive correlation</a:t>
                </a:r>
              </a:p>
              <a:p>
                <a:pPr lvl="1"/>
                <a:r>
                  <a:rPr lang="en-US" sz="2200"/>
                  <a:t>If angle between two variables are obtuse, there is a negative correlation</a:t>
                </a:r>
              </a:p>
              <a:p>
                <a:pPr lvl="1"/>
                <a:r>
                  <a:rPr lang="en-US" sz="2200"/>
                  <a:t>If angle between two variables are right, there is no correlation</a:t>
                </a:r>
              </a:p>
              <a:p>
                <a:endParaRPr lang="en-US" sz="2200"/>
              </a:p>
              <a:p>
                <a:endParaRPr lang="en-US" sz="2200"/>
              </a:p>
              <a:p>
                <a:endParaRPr lang="en-US" sz="2200"/>
              </a:p>
              <a:p>
                <a:endParaRPr lang="en-CA" sz="2200"/>
              </a:p>
            </p:txBody>
          </p:sp>
        </mc:Choice>
        <mc:Fallback xmlns="">
          <p:sp>
            <p:nvSpPr>
              <p:cNvPr id="3" name="Content Placeholder 2">
                <a:extLst>
                  <a:ext uri="{FF2B5EF4-FFF2-40B4-BE49-F238E27FC236}">
                    <a16:creationId xmlns:a16="http://schemas.microsoft.com/office/drawing/2014/main" id="{D923D6C1-5E75-B882-54DA-060988EB3DA0}"/>
                  </a:ext>
                </a:extLst>
              </p:cNvPr>
              <p:cNvSpPr>
                <a:spLocks noGrp="1" noRot="1" noChangeAspect="1" noMove="1" noResize="1" noEditPoints="1" noAdjustHandles="1" noChangeArrowheads="1" noChangeShapeType="1" noTextEdit="1"/>
              </p:cNvSpPr>
              <p:nvPr>
                <p:ph idx="1"/>
              </p:nvPr>
            </p:nvSpPr>
            <p:spPr>
              <a:xfrm>
                <a:off x="838200" y="2438400"/>
                <a:ext cx="10515600" cy="3738562"/>
              </a:xfrm>
              <a:blipFill>
                <a:blip r:embed="rId2"/>
                <a:stretch>
                  <a:fillRect l="-696" t="-2121" b="-1794"/>
                </a:stretch>
              </a:blipFill>
            </p:spPr>
            <p:txBody>
              <a:bodyPr/>
              <a:lstStyle/>
              <a:p>
                <a:r>
                  <a:rPr lang="en-CA">
                    <a:noFill/>
                  </a:rPr>
                  <a:t> </a:t>
                </a:r>
              </a:p>
            </p:txBody>
          </p:sp>
        </mc:Fallback>
      </mc:AlternateContent>
    </p:spTree>
    <p:extLst>
      <p:ext uri="{BB962C8B-B14F-4D97-AF65-F5344CB8AC3E}">
        <p14:creationId xmlns:p14="http://schemas.microsoft.com/office/powerpoint/2010/main" val="235932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6D0D-284D-EDA7-4367-A08291E05B29}"/>
              </a:ext>
            </a:extLst>
          </p:cNvPr>
          <p:cNvSpPr>
            <a:spLocks noGrp="1"/>
          </p:cNvSpPr>
          <p:nvPr>
            <p:ph type="title"/>
          </p:nvPr>
        </p:nvSpPr>
        <p:spPr/>
        <p:txBody>
          <a:bodyPr/>
          <a:lstStyle/>
          <a:p>
            <a:r>
              <a:rPr lang="en-CA" dirty="0"/>
              <a:t>Relevance network</a:t>
            </a:r>
          </a:p>
        </p:txBody>
      </p:sp>
      <p:pic>
        <p:nvPicPr>
          <p:cNvPr id="5" name="Content Placeholder 4">
            <a:extLst>
              <a:ext uri="{FF2B5EF4-FFF2-40B4-BE49-F238E27FC236}">
                <a16:creationId xmlns:a16="http://schemas.microsoft.com/office/drawing/2014/main" id="{A3A67D2D-25B9-2702-A94E-32E4C2FF4781}"/>
              </a:ext>
            </a:extLst>
          </p:cNvPr>
          <p:cNvPicPr>
            <a:picLocks noGrp="1" noChangeAspect="1"/>
          </p:cNvPicPr>
          <p:nvPr>
            <p:ph idx="1"/>
          </p:nvPr>
        </p:nvPicPr>
        <p:blipFill>
          <a:blip r:embed="rId3"/>
          <a:stretch>
            <a:fillRect/>
          </a:stretch>
        </p:blipFill>
        <p:spPr>
          <a:xfrm>
            <a:off x="2171700" y="1343402"/>
            <a:ext cx="7639050" cy="5427070"/>
          </a:xfrm>
        </p:spPr>
      </p:pic>
    </p:spTree>
    <p:extLst>
      <p:ext uri="{BB962C8B-B14F-4D97-AF65-F5344CB8AC3E}">
        <p14:creationId xmlns:p14="http://schemas.microsoft.com/office/powerpoint/2010/main" val="30095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FCA4B-EC2B-ADFC-FFE6-CE3A0B00FAAD}"/>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Relevance networks</a:t>
            </a:r>
          </a:p>
        </p:txBody>
      </p:sp>
      <p:sp>
        <p:nvSpPr>
          <p:cNvPr id="3" name="Content Placeholder 2">
            <a:extLst>
              <a:ext uri="{FF2B5EF4-FFF2-40B4-BE49-F238E27FC236}">
                <a16:creationId xmlns:a16="http://schemas.microsoft.com/office/drawing/2014/main" id="{1162739B-9FF8-99AC-4320-3317EB99934E}"/>
              </a:ext>
            </a:extLst>
          </p:cNvPr>
          <p:cNvSpPr>
            <a:spLocks noGrp="1"/>
          </p:cNvSpPr>
          <p:nvPr>
            <p:ph idx="1"/>
          </p:nvPr>
        </p:nvSpPr>
        <p:spPr>
          <a:xfrm>
            <a:off x="838200" y="2438400"/>
            <a:ext cx="10515600" cy="3738562"/>
          </a:xfrm>
        </p:spPr>
        <p:txBody>
          <a:bodyPr>
            <a:normAutofit/>
          </a:bodyPr>
          <a:lstStyle/>
          <a:p>
            <a:r>
              <a:rPr lang="en-CA" sz="2600"/>
              <a:t>In the graphs, nodes represent variables and edges represent variable associations</a:t>
            </a:r>
          </a:p>
          <a:p>
            <a:r>
              <a:rPr lang="en-CA" sz="2600"/>
              <a:t>In our case, we focus on the representation between variables of two different kinds, where nodes of X can only be connected to nodes of Y</a:t>
            </a:r>
          </a:p>
          <a:p>
            <a:r>
              <a:rPr lang="en-CA" sz="2600"/>
              <a:t>These bipartite networks are inferred using a pair-wise similarity matrix obtained from the statistical methods</a:t>
            </a:r>
          </a:p>
        </p:txBody>
      </p:sp>
    </p:spTree>
    <p:extLst>
      <p:ext uri="{BB962C8B-B14F-4D97-AF65-F5344CB8AC3E}">
        <p14:creationId xmlns:p14="http://schemas.microsoft.com/office/powerpoint/2010/main" val="263646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2476-0AA4-90C4-AAE8-A688DBB39EEF}"/>
              </a:ext>
            </a:extLst>
          </p:cNvPr>
          <p:cNvSpPr>
            <a:spLocks noGrp="1"/>
          </p:cNvSpPr>
          <p:nvPr>
            <p:ph type="title"/>
          </p:nvPr>
        </p:nvSpPr>
        <p:spPr/>
        <p:txBody>
          <a:bodyPr/>
          <a:lstStyle/>
          <a:p>
            <a:r>
              <a:rPr lang="en-CA" dirty="0"/>
              <a:t>Clustered Image Maps</a:t>
            </a:r>
          </a:p>
        </p:txBody>
      </p:sp>
      <p:pic>
        <p:nvPicPr>
          <p:cNvPr id="5" name="Content Placeholder 4">
            <a:extLst>
              <a:ext uri="{FF2B5EF4-FFF2-40B4-BE49-F238E27FC236}">
                <a16:creationId xmlns:a16="http://schemas.microsoft.com/office/drawing/2014/main" id="{34FD0DC0-12F2-A525-45E8-0C97BE6551DB}"/>
              </a:ext>
            </a:extLst>
          </p:cNvPr>
          <p:cNvPicPr>
            <a:picLocks noGrp="1" noChangeAspect="1"/>
          </p:cNvPicPr>
          <p:nvPr>
            <p:ph idx="1"/>
          </p:nvPr>
        </p:nvPicPr>
        <p:blipFill>
          <a:blip r:embed="rId2"/>
          <a:stretch>
            <a:fillRect/>
          </a:stretch>
        </p:blipFill>
        <p:spPr>
          <a:xfrm>
            <a:off x="2158303" y="1380432"/>
            <a:ext cx="7875394" cy="5306117"/>
          </a:xfrm>
        </p:spPr>
      </p:pic>
    </p:spTree>
    <p:extLst>
      <p:ext uri="{BB962C8B-B14F-4D97-AF65-F5344CB8AC3E}">
        <p14:creationId xmlns:p14="http://schemas.microsoft.com/office/powerpoint/2010/main" val="329783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D2476-0AA4-90C4-AAE8-A688DBB39EEF}"/>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Clustered Image Maps</a:t>
            </a:r>
          </a:p>
        </p:txBody>
      </p:sp>
      <p:sp>
        <p:nvSpPr>
          <p:cNvPr id="3" name="Content Placeholder 2">
            <a:extLst>
              <a:ext uri="{FF2B5EF4-FFF2-40B4-BE49-F238E27FC236}">
                <a16:creationId xmlns:a16="http://schemas.microsoft.com/office/drawing/2014/main" id="{F4FA0CF5-155B-A563-E89C-07338DBD3504}"/>
              </a:ext>
            </a:extLst>
          </p:cNvPr>
          <p:cNvSpPr>
            <a:spLocks noGrp="1"/>
          </p:cNvSpPr>
          <p:nvPr>
            <p:ph idx="1"/>
          </p:nvPr>
        </p:nvSpPr>
        <p:spPr>
          <a:xfrm>
            <a:off x="838200" y="2438400"/>
            <a:ext cx="10515600" cy="3738562"/>
          </a:xfrm>
        </p:spPr>
        <p:txBody>
          <a:bodyPr>
            <a:normAutofit/>
          </a:bodyPr>
          <a:lstStyle/>
          <a:p>
            <a:r>
              <a:rPr lang="en-US" sz="2600"/>
              <a:t>Also called </a:t>
            </a:r>
            <a:r>
              <a:rPr lang="en-CA" sz="2600"/>
              <a:t>‘clustered correlation’ or ‘heat maps’</a:t>
            </a:r>
            <a:endParaRPr lang="en-US" sz="2600"/>
          </a:p>
          <a:p>
            <a:r>
              <a:rPr lang="en-US" sz="2600"/>
              <a:t>Each entry of the matrix is coloured based on its value in the pair-wise similarity matrix </a:t>
            </a:r>
          </a:p>
          <a:p>
            <a:r>
              <a:rPr lang="en-US" sz="2600"/>
              <a:t>Rows and columns are ordered according to the hierarchical clustering and arranged in dendrograms (tree diagrams) as clusters</a:t>
            </a:r>
            <a:endParaRPr lang="en-CA" sz="2600"/>
          </a:p>
        </p:txBody>
      </p:sp>
    </p:spTree>
    <p:extLst>
      <p:ext uri="{BB962C8B-B14F-4D97-AF65-F5344CB8AC3E}">
        <p14:creationId xmlns:p14="http://schemas.microsoft.com/office/powerpoint/2010/main" val="377299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F08C70C-9823-6ACE-2151-D3BCA8406771}"/>
              </a:ext>
            </a:extLst>
          </p:cNvPr>
          <p:cNvSpPr>
            <a:spLocks noGrp="1"/>
          </p:cNvSpPr>
          <p:nvPr>
            <p:ph type="title"/>
          </p:nvPr>
        </p:nvSpPr>
        <p:spPr>
          <a:xfrm>
            <a:off x="1047280" y="759805"/>
            <a:ext cx="10306520" cy="1325563"/>
          </a:xfrm>
        </p:spPr>
        <p:txBody>
          <a:bodyPr>
            <a:normAutofit/>
          </a:bodyPr>
          <a:lstStyle/>
          <a:p>
            <a:r>
              <a:rPr lang="en-CA" sz="4000">
                <a:solidFill>
                  <a:srgbClr val="FFFFFF"/>
                </a:solidFill>
              </a:rPr>
              <a:t>Simulation study: Data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E16525-ED56-3491-84FE-5C707542B794}"/>
                  </a:ext>
                </a:extLst>
              </p:cNvPr>
              <p:cNvSpPr>
                <a:spLocks noGrp="1"/>
              </p:cNvSpPr>
              <p:nvPr>
                <p:ph idx="1"/>
              </p:nvPr>
            </p:nvSpPr>
            <p:spPr>
              <a:xfrm>
                <a:off x="1424904" y="2494450"/>
                <a:ext cx="4053545" cy="3563159"/>
              </a:xfrm>
            </p:spPr>
            <p:txBody>
              <a:bodyPr>
                <a:normAutofit/>
              </a:bodyPr>
              <a:lstStyle/>
              <a:p>
                <a:r>
                  <a:rPr lang="en-US" sz="2000"/>
                  <a:t>Two data sets X (30 x 100) and Y (30 x 50) with an equal number of 30 were generated </a:t>
                </a:r>
              </a:p>
              <a:p>
                <a:r>
                  <a:rPr lang="en-US" sz="2000"/>
                  <a:t>A subset of relevant variables in X were associated with a subset of relevant variables in Y according to the model described in the table</a:t>
                </a:r>
              </a:p>
              <a:p>
                <a:r>
                  <a:rPr lang="en-US" sz="2000"/>
                  <a:t>The remaining variables were simulated as noise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CA" sz="2000" b="0" i="1">
                        <a:latin typeface="Cambria Math" panose="02040503050406030204" pitchFamily="18" charset="0"/>
                        <a:ea typeface="Cambria Math" panose="02040503050406030204" pitchFamily="18" charset="0"/>
                      </a:rPr>
                      <m:t> </m:t>
                    </m:r>
                    <m:r>
                      <a:rPr lang="en-CA" sz="2000" b="0" i="1">
                        <a:latin typeface="Cambria Math" panose="02040503050406030204" pitchFamily="18" charset="0"/>
                        <a:ea typeface="Cambria Math" panose="02040503050406030204" pitchFamily="18" charset="0"/>
                      </a:rPr>
                      <m:t>𝑁𝑜𝑟𝑚𝑎𝑙</m:t>
                    </m:r>
                    <m:r>
                      <a:rPr lang="en-CA" sz="2000" b="0" i="1">
                        <a:latin typeface="Cambria Math" panose="02040503050406030204" pitchFamily="18" charset="0"/>
                        <a:ea typeface="Cambria Math" panose="02040503050406030204" pitchFamily="18" charset="0"/>
                      </a:rPr>
                      <m:t>(0,1)</m:t>
                    </m:r>
                  </m:oMath>
                </a14:m>
                <a:endParaRPr lang="en-CA" sz="2000"/>
              </a:p>
            </p:txBody>
          </p:sp>
        </mc:Choice>
        <mc:Fallback xmlns="">
          <p:sp>
            <p:nvSpPr>
              <p:cNvPr id="3" name="Content Placeholder 2">
                <a:extLst>
                  <a:ext uri="{FF2B5EF4-FFF2-40B4-BE49-F238E27FC236}">
                    <a16:creationId xmlns:a16="http://schemas.microsoft.com/office/drawing/2014/main" id="{4CE16525-ED56-3491-84FE-5C707542B794}"/>
                  </a:ext>
                </a:extLst>
              </p:cNvPr>
              <p:cNvSpPr>
                <a:spLocks noGrp="1" noRot="1" noChangeAspect="1" noMove="1" noResize="1" noEditPoints="1" noAdjustHandles="1" noChangeArrowheads="1" noChangeShapeType="1" noTextEdit="1"/>
              </p:cNvSpPr>
              <p:nvPr>
                <p:ph idx="1"/>
              </p:nvPr>
            </p:nvSpPr>
            <p:spPr>
              <a:xfrm>
                <a:off x="1424904" y="2494450"/>
                <a:ext cx="4053545" cy="3563159"/>
              </a:xfrm>
              <a:blipFill>
                <a:blip r:embed="rId3"/>
                <a:stretch>
                  <a:fillRect l="-1353" t="-1709" r="-1654"/>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D2FBEC1A-8D2C-8974-6571-46E8E13AB8C9}"/>
              </a:ext>
            </a:extLst>
          </p:cNvPr>
          <p:cNvGraphicFramePr>
            <a:graphicFrameLocks noGrp="1"/>
          </p:cNvGraphicFramePr>
          <p:nvPr>
            <p:extLst>
              <p:ext uri="{D42A27DB-BD31-4B8C-83A1-F6EECF244321}">
                <p14:modId xmlns:p14="http://schemas.microsoft.com/office/powerpoint/2010/main" val="3536064789"/>
              </p:ext>
            </p:extLst>
          </p:nvPr>
        </p:nvGraphicFramePr>
        <p:xfrm>
          <a:off x="6385446" y="2492376"/>
          <a:ext cx="4229296" cy="3563375"/>
        </p:xfrm>
        <a:graphic>
          <a:graphicData uri="http://schemas.openxmlformats.org/drawingml/2006/table">
            <a:tbl>
              <a:tblPr/>
              <a:tblGrid>
                <a:gridCol w="1296513">
                  <a:extLst>
                    <a:ext uri="{9D8B030D-6E8A-4147-A177-3AD203B41FA5}">
                      <a16:colId xmlns:a16="http://schemas.microsoft.com/office/drawing/2014/main" val="1182853053"/>
                    </a:ext>
                  </a:extLst>
                </a:gridCol>
                <a:gridCol w="1296513">
                  <a:extLst>
                    <a:ext uri="{9D8B030D-6E8A-4147-A177-3AD203B41FA5}">
                      <a16:colId xmlns:a16="http://schemas.microsoft.com/office/drawing/2014/main" val="3327756503"/>
                    </a:ext>
                  </a:extLst>
                </a:gridCol>
                <a:gridCol w="1636270">
                  <a:extLst>
                    <a:ext uri="{9D8B030D-6E8A-4147-A177-3AD203B41FA5}">
                      <a16:colId xmlns:a16="http://schemas.microsoft.com/office/drawing/2014/main" val="2199195091"/>
                    </a:ext>
                  </a:extLst>
                </a:gridCol>
              </a:tblGrid>
              <a:tr h="830095">
                <a:tc>
                  <a:txBody>
                    <a:bodyPr/>
                    <a:lstStyle/>
                    <a:p>
                      <a:r>
                        <a:rPr lang="en-CA" sz="1900" b="1" dirty="0">
                          <a:effectLst/>
                        </a:rPr>
                        <a:t>Variable set 1:</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r>
                        <a:rPr lang="en-CA" sz="1900" b="1" dirty="0">
                          <a:effectLst/>
                        </a:rPr>
                        <a:t>Variable set 2:</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r>
                        <a:rPr lang="en-CA" sz="1900" b="1" dirty="0">
                          <a:effectLst/>
                        </a:rPr>
                        <a:t>Cross-correlation</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608168767"/>
                  </a:ext>
                </a:extLst>
              </a:tr>
              <a:tr h="830095">
                <a:tc>
                  <a:txBody>
                    <a:bodyPr/>
                    <a:lstStyle/>
                    <a:p>
                      <a:r>
                        <a:rPr lang="en-CA" sz="1900">
                          <a:effectLst/>
                        </a:rPr>
                        <a:t>X</a:t>
                      </a:r>
                      <a:r>
                        <a:rPr lang="en-CA" sz="1900" baseline="-25000">
                          <a:effectLst/>
                        </a:rPr>
                        <a:t>A</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Y</a:t>
                      </a:r>
                      <a:r>
                        <a:rPr lang="en-CA" sz="1900" baseline="-25000">
                          <a:effectLst/>
                        </a:rPr>
                        <a:t>A</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-0.93 to -0.51</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37037250"/>
                  </a:ext>
                </a:extLst>
              </a:tr>
              <a:tr h="536545">
                <a:tc>
                  <a:txBody>
                    <a:bodyPr/>
                    <a:lstStyle/>
                    <a:p>
                      <a:r>
                        <a:rPr lang="en-CA" sz="1900">
                          <a:effectLst/>
                        </a:rPr>
                        <a:t>X</a:t>
                      </a:r>
                      <a:r>
                        <a:rPr lang="en-CA" sz="1900" baseline="-25000">
                          <a:effectLst/>
                        </a:rPr>
                        <a:t>B</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Y</a:t>
                      </a:r>
                      <a:r>
                        <a:rPr lang="en-CA" sz="1900" baseline="-25000">
                          <a:effectLst/>
                        </a:rPr>
                        <a:t>B</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0.5 to 0.85</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18113962"/>
                  </a:ext>
                </a:extLst>
              </a:tr>
              <a:tr h="536545">
                <a:tc>
                  <a:txBody>
                    <a:bodyPr/>
                    <a:lstStyle/>
                    <a:p>
                      <a:r>
                        <a:rPr lang="en-CA" sz="1900">
                          <a:effectLst/>
                        </a:rPr>
                        <a:t>X</a:t>
                      </a:r>
                      <a:r>
                        <a:rPr lang="en-CA" sz="1900" baseline="-25000">
                          <a:effectLst/>
                        </a:rPr>
                        <a:t>C</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Y</a:t>
                      </a:r>
                      <a:r>
                        <a:rPr lang="en-CA" sz="1900" baseline="-25000">
                          <a:effectLst/>
                        </a:rPr>
                        <a:t>C</a:t>
                      </a:r>
                      <a:r>
                        <a:rPr lang="en-CA" sz="1900" baseline="30000">
                          <a:effectLst/>
                        </a:rPr>
                        <a:t>1</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0.81 to 0.93</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0574172"/>
                  </a:ext>
                </a:extLst>
              </a:tr>
              <a:tr h="830095">
                <a:tc>
                  <a:txBody>
                    <a:bodyPr/>
                    <a:lstStyle/>
                    <a:p>
                      <a:r>
                        <a:rPr lang="en-CA" sz="1900">
                          <a:effectLst/>
                        </a:rPr>
                        <a:t>X</a:t>
                      </a:r>
                      <a:r>
                        <a:rPr lang="en-CA" sz="1900" baseline="-25000">
                          <a:effectLst/>
                        </a:rPr>
                        <a:t>C</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a:effectLst/>
                        </a:rPr>
                        <a:t>Y</a:t>
                      </a:r>
                      <a:r>
                        <a:rPr lang="en-CA" sz="1900" baseline="-25000">
                          <a:effectLst/>
                        </a:rPr>
                        <a:t>C</a:t>
                      </a:r>
                      <a:r>
                        <a:rPr lang="en-CA" sz="1900" baseline="30000">
                          <a:effectLst/>
                        </a:rPr>
                        <a:t>2</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900" dirty="0">
                          <a:effectLst/>
                        </a:rPr>
                        <a:t>-0.81 to -0.93</a:t>
                      </a:r>
                    </a:p>
                  </a:txBody>
                  <a:tcPr marL="101927" marR="101927" marT="101927" marB="10192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81901675"/>
                  </a:ext>
                </a:extLst>
              </a:tr>
            </a:tbl>
          </a:graphicData>
        </a:graphic>
      </p:graphicFrame>
    </p:spTree>
    <p:extLst>
      <p:ext uri="{BB962C8B-B14F-4D97-AF65-F5344CB8AC3E}">
        <p14:creationId xmlns:p14="http://schemas.microsoft.com/office/powerpoint/2010/main" val="350286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BF0E6-95EA-5899-5B46-6F0C22521DCE}"/>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Simulation study: Analysis process</a:t>
            </a:r>
          </a:p>
        </p:txBody>
      </p:sp>
      <p:sp>
        <p:nvSpPr>
          <p:cNvPr id="3" name="Content Placeholder 2">
            <a:extLst>
              <a:ext uri="{FF2B5EF4-FFF2-40B4-BE49-F238E27FC236}">
                <a16:creationId xmlns:a16="http://schemas.microsoft.com/office/drawing/2014/main" id="{27461651-A58B-960C-AF6F-A4F7DD4CBC4B}"/>
              </a:ext>
            </a:extLst>
          </p:cNvPr>
          <p:cNvSpPr>
            <a:spLocks noGrp="1"/>
          </p:cNvSpPr>
          <p:nvPr>
            <p:ph idx="1"/>
          </p:nvPr>
        </p:nvSpPr>
        <p:spPr>
          <a:xfrm>
            <a:off x="838200" y="2438400"/>
            <a:ext cx="10515600" cy="3738562"/>
          </a:xfrm>
        </p:spPr>
        <p:txBody>
          <a:bodyPr>
            <a:normAutofit/>
          </a:bodyPr>
          <a:lstStyle/>
          <a:p>
            <a:r>
              <a:rPr lang="en-US" sz="2200" dirty="0" err="1"/>
              <a:t>i</a:t>
            </a:r>
            <a:r>
              <a:rPr lang="en-US" sz="2200" dirty="0"/>
              <a:t>) PLS canonical mode was applied to these datasets</a:t>
            </a:r>
          </a:p>
          <a:p>
            <a:pPr lvl="1"/>
            <a:r>
              <a:rPr lang="en-US" sz="2200" dirty="0"/>
              <a:t>The first three dimensions were chosen for the graphical outputs</a:t>
            </a:r>
          </a:p>
          <a:p>
            <a:pPr lvl="1"/>
            <a:r>
              <a:rPr lang="en-US" sz="2200" dirty="0"/>
              <a:t>The correlation values between latent variables equal to 0.97, 0.94 and 0.95 respectively on each dimension, before decreasing for the following dimensions</a:t>
            </a:r>
          </a:p>
          <a:p>
            <a:r>
              <a:rPr lang="en-US" sz="2200" dirty="0"/>
              <a:t>ii) </a:t>
            </a:r>
            <a:r>
              <a:rPr lang="en-US" sz="2200" dirty="0" err="1"/>
              <a:t>rCCA</a:t>
            </a:r>
            <a:r>
              <a:rPr lang="en-US" sz="2200" dirty="0"/>
              <a:t> approach was also applied to the datasets </a:t>
            </a:r>
          </a:p>
          <a:p>
            <a:pPr lvl="1"/>
            <a:r>
              <a:rPr lang="en-US" sz="2200" dirty="0"/>
              <a:t>Regularization parameters for the first three dimensions were </a:t>
            </a:r>
            <a:r>
              <a:rPr lang="el-GR" sz="2200" dirty="0"/>
              <a:t>λ</a:t>
            </a:r>
            <a:r>
              <a:rPr lang="en-CA" sz="2200" baseline="-25000" dirty="0"/>
              <a:t>1</a:t>
            </a:r>
            <a:r>
              <a:rPr lang="en-CA" sz="2200" dirty="0"/>
              <a:t> </a:t>
            </a:r>
            <a:r>
              <a:rPr lang="en-US" sz="2200" dirty="0"/>
              <a:t>= 0.889 and </a:t>
            </a:r>
            <a:r>
              <a:rPr lang="el-GR" sz="2200" dirty="0"/>
              <a:t>λ</a:t>
            </a:r>
            <a:r>
              <a:rPr lang="en-CA" sz="2200" baseline="-25000" dirty="0"/>
              <a:t>2</a:t>
            </a:r>
            <a:r>
              <a:rPr lang="en-US" sz="2200" dirty="0"/>
              <a:t> = 0.889 </a:t>
            </a:r>
          </a:p>
          <a:p>
            <a:pPr lvl="1"/>
            <a:r>
              <a:rPr lang="en-US" sz="2200" dirty="0"/>
              <a:t>The canonical values obtained were of 0.959, 0.925, and 0.881 on each dimension respectively, followed by much lower values.</a:t>
            </a:r>
          </a:p>
          <a:p>
            <a:pPr marL="0" indent="0">
              <a:buNone/>
            </a:pPr>
            <a:endParaRPr lang="en-CA" sz="2200" dirty="0"/>
          </a:p>
        </p:txBody>
      </p:sp>
    </p:spTree>
    <p:extLst>
      <p:ext uri="{BB962C8B-B14F-4D97-AF65-F5344CB8AC3E}">
        <p14:creationId xmlns:p14="http://schemas.microsoft.com/office/powerpoint/2010/main" val="379122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98B6-96FC-6DE5-1D62-40BE3331E9FB}"/>
              </a:ext>
            </a:extLst>
          </p:cNvPr>
          <p:cNvSpPr>
            <a:spLocks noGrp="1"/>
          </p:cNvSpPr>
          <p:nvPr>
            <p:ph type="title"/>
          </p:nvPr>
        </p:nvSpPr>
        <p:spPr/>
        <p:txBody>
          <a:bodyPr/>
          <a:lstStyle/>
          <a:p>
            <a:r>
              <a:rPr lang="en-CA" dirty="0"/>
              <a:t>Simulation study: Graphical outputs</a:t>
            </a:r>
          </a:p>
        </p:txBody>
      </p:sp>
      <p:pic>
        <p:nvPicPr>
          <p:cNvPr id="5" name="Picture 4">
            <a:extLst>
              <a:ext uri="{FF2B5EF4-FFF2-40B4-BE49-F238E27FC236}">
                <a16:creationId xmlns:a16="http://schemas.microsoft.com/office/drawing/2014/main" id="{FD996CFC-5BB6-D37F-66AB-BF4681C87B5A}"/>
              </a:ext>
            </a:extLst>
          </p:cNvPr>
          <p:cNvPicPr>
            <a:picLocks noChangeAspect="1"/>
          </p:cNvPicPr>
          <p:nvPr/>
        </p:nvPicPr>
        <p:blipFill>
          <a:blip r:embed="rId3"/>
          <a:stretch>
            <a:fillRect/>
          </a:stretch>
        </p:blipFill>
        <p:spPr>
          <a:xfrm>
            <a:off x="2082803" y="1373110"/>
            <a:ext cx="8026394" cy="4370465"/>
          </a:xfrm>
          <a:prstGeom prst="rect">
            <a:avLst/>
          </a:prstGeom>
        </p:spPr>
      </p:pic>
      <p:pic>
        <p:nvPicPr>
          <p:cNvPr id="7" name="Picture 6">
            <a:extLst>
              <a:ext uri="{FF2B5EF4-FFF2-40B4-BE49-F238E27FC236}">
                <a16:creationId xmlns:a16="http://schemas.microsoft.com/office/drawing/2014/main" id="{AAC52F05-2D07-F19B-A784-F964EA023F49}"/>
              </a:ext>
            </a:extLst>
          </p:cNvPr>
          <p:cNvPicPr>
            <a:picLocks noChangeAspect="1"/>
          </p:cNvPicPr>
          <p:nvPr/>
        </p:nvPicPr>
        <p:blipFill>
          <a:blip r:embed="rId4"/>
          <a:stretch>
            <a:fillRect/>
          </a:stretch>
        </p:blipFill>
        <p:spPr>
          <a:xfrm>
            <a:off x="904875" y="5864224"/>
            <a:ext cx="10610850" cy="762000"/>
          </a:xfrm>
          <a:prstGeom prst="rect">
            <a:avLst/>
          </a:prstGeom>
        </p:spPr>
      </p:pic>
    </p:spTree>
    <p:extLst>
      <p:ext uri="{BB962C8B-B14F-4D97-AF65-F5344CB8AC3E}">
        <p14:creationId xmlns:p14="http://schemas.microsoft.com/office/powerpoint/2010/main" val="375763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98B6-96FC-6DE5-1D62-40BE3331E9FB}"/>
              </a:ext>
            </a:extLst>
          </p:cNvPr>
          <p:cNvSpPr>
            <a:spLocks noGrp="1"/>
          </p:cNvSpPr>
          <p:nvPr>
            <p:ph type="title"/>
          </p:nvPr>
        </p:nvSpPr>
        <p:spPr/>
        <p:txBody>
          <a:bodyPr/>
          <a:lstStyle/>
          <a:p>
            <a:r>
              <a:rPr lang="en-CA" dirty="0"/>
              <a:t>Simulation study: Graphical outputs</a:t>
            </a:r>
          </a:p>
        </p:txBody>
      </p:sp>
      <p:pic>
        <p:nvPicPr>
          <p:cNvPr id="7" name="Content Placeholder 6">
            <a:extLst>
              <a:ext uri="{FF2B5EF4-FFF2-40B4-BE49-F238E27FC236}">
                <a16:creationId xmlns:a16="http://schemas.microsoft.com/office/drawing/2014/main" id="{69FB43BF-F62E-D30C-E0D8-4EEDE4A41E73}"/>
              </a:ext>
            </a:extLst>
          </p:cNvPr>
          <p:cNvPicPr>
            <a:picLocks noGrp="1" noChangeAspect="1"/>
          </p:cNvPicPr>
          <p:nvPr>
            <p:ph idx="1"/>
          </p:nvPr>
        </p:nvPicPr>
        <p:blipFill>
          <a:blip r:embed="rId3"/>
          <a:stretch>
            <a:fillRect/>
          </a:stretch>
        </p:blipFill>
        <p:spPr>
          <a:xfrm>
            <a:off x="2279145" y="1492249"/>
            <a:ext cx="7633709" cy="5198159"/>
          </a:xfrm>
        </p:spPr>
      </p:pic>
    </p:spTree>
    <p:extLst>
      <p:ext uri="{BB962C8B-B14F-4D97-AF65-F5344CB8AC3E}">
        <p14:creationId xmlns:p14="http://schemas.microsoft.com/office/powerpoint/2010/main" val="74932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98B6-96FC-6DE5-1D62-40BE3331E9FB}"/>
              </a:ext>
            </a:extLst>
          </p:cNvPr>
          <p:cNvSpPr>
            <a:spLocks noGrp="1"/>
          </p:cNvSpPr>
          <p:nvPr>
            <p:ph type="title"/>
          </p:nvPr>
        </p:nvSpPr>
        <p:spPr/>
        <p:txBody>
          <a:bodyPr/>
          <a:lstStyle/>
          <a:p>
            <a:r>
              <a:rPr lang="en-CA" dirty="0"/>
              <a:t>Simulation study: Graphical outputs</a:t>
            </a:r>
          </a:p>
        </p:txBody>
      </p:sp>
      <p:pic>
        <p:nvPicPr>
          <p:cNvPr id="5" name="Picture 4">
            <a:extLst>
              <a:ext uri="{FF2B5EF4-FFF2-40B4-BE49-F238E27FC236}">
                <a16:creationId xmlns:a16="http://schemas.microsoft.com/office/drawing/2014/main" id="{0019CDCC-5C1F-5BA8-CFAB-32543A20C58D}"/>
              </a:ext>
            </a:extLst>
          </p:cNvPr>
          <p:cNvPicPr>
            <a:picLocks noChangeAspect="1"/>
          </p:cNvPicPr>
          <p:nvPr/>
        </p:nvPicPr>
        <p:blipFill>
          <a:blip r:embed="rId3"/>
          <a:stretch>
            <a:fillRect/>
          </a:stretch>
        </p:blipFill>
        <p:spPr>
          <a:xfrm>
            <a:off x="2366990" y="1419224"/>
            <a:ext cx="7458019" cy="5324475"/>
          </a:xfrm>
          <a:prstGeom prst="rect">
            <a:avLst/>
          </a:prstGeom>
        </p:spPr>
      </p:pic>
    </p:spTree>
    <p:extLst>
      <p:ext uri="{BB962C8B-B14F-4D97-AF65-F5344CB8AC3E}">
        <p14:creationId xmlns:p14="http://schemas.microsoft.com/office/powerpoint/2010/main" val="24866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FF22E-F173-C550-9DC3-DA5C105E4BA4}"/>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Problem</a:t>
            </a:r>
          </a:p>
        </p:txBody>
      </p:sp>
      <p:sp>
        <p:nvSpPr>
          <p:cNvPr id="3" name="Content Placeholder 2">
            <a:extLst>
              <a:ext uri="{FF2B5EF4-FFF2-40B4-BE49-F238E27FC236}">
                <a16:creationId xmlns:a16="http://schemas.microsoft.com/office/drawing/2014/main" id="{1C12A5A4-EC6D-6DB5-C106-31BFE28470DA}"/>
              </a:ext>
            </a:extLst>
          </p:cNvPr>
          <p:cNvSpPr>
            <a:spLocks noGrp="1"/>
          </p:cNvSpPr>
          <p:nvPr>
            <p:ph idx="1"/>
          </p:nvPr>
        </p:nvSpPr>
        <p:spPr>
          <a:xfrm>
            <a:off x="838200" y="2438400"/>
            <a:ext cx="10515600" cy="3738562"/>
          </a:xfrm>
        </p:spPr>
        <p:txBody>
          <a:bodyPr>
            <a:normAutofit/>
          </a:bodyPr>
          <a:lstStyle/>
          <a:p>
            <a:r>
              <a:rPr lang="en-CA" sz="2600"/>
              <a:t>To obtain useful information from ‘omics’ data, it must be </a:t>
            </a:r>
            <a:r>
              <a:rPr lang="en-US" sz="2600"/>
              <a:t>properly processed and analyzed</a:t>
            </a:r>
          </a:p>
          <a:p>
            <a:r>
              <a:rPr lang="en-US" sz="2600"/>
              <a:t>Hence, a major challenge with the integration of omics data involves the extraction of discernible biological meaning from the results</a:t>
            </a:r>
          </a:p>
          <a:p>
            <a:r>
              <a:rPr lang="en-US" sz="2600"/>
              <a:t>Statistical methods such as Canonical Correlation Analysis (CCA) and Partial Least Squares (PLS) regression have allowed investigation of the correlation structure between datasets</a:t>
            </a:r>
          </a:p>
          <a:p>
            <a:r>
              <a:rPr lang="en-US" sz="2600"/>
              <a:t>However, little attention has been given to the interpretation of the results and graphical outputs</a:t>
            </a:r>
          </a:p>
        </p:txBody>
      </p:sp>
    </p:spTree>
    <p:extLst>
      <p:ext uri="{BB962C8B-B14F-4D97-AF65-F5344CB8AC3E}">
        <p14:creationId xmlns:p14="http://schemas.microsoft.com/office/powerpoint/2010/main" val="1322117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0F1791D-FEE1-8B4F-6EC0-68140869BEC7}"/>
              </a:ext>
            </a:extLst>
          </p:cNvPr>
          <p:cNvSpPr>
            <a:spLocks noGrp="1"/>
          </p:cNvSpPr>
          <p:nvPr>
            <p:ph type="title"/>
          </p:nvPr>
        </p:nvSpPr>
        <p:spPr>
          <a:xfrm>
            <a:off x="1047280" y="759805"/>
            <a:ext cx="10306520" cy="1325563"/>
          </a:xfrm>
        </p:spPr>
        <p:txBody>
          <a:bodyPr>
            <a:normAutofit/>
          </a:bodyPr>
          <a:lstStyle/>
          <a:p>
            <a:r>
              <a:rPr lang="en-CA" sz="4000">
                <a:solidFill>
                  <a:srgbClr val="FFFFFF"/>
                </a:solidFill>
              </a:rPr>
              <a:t>Biological study: data sets</a:t>
            </a:r>
          </a:p>
        </p:txBody>
      </p:sp>
      <p:sp>
        <p:nvSpPr>
          <p:cNvPr id="3" name="Content Placeholder 2">
            <a:extLst>
              <a:ext uri="{FF2B5EF4-FFF2-40B4-BE49-F238E27FC236}">
                <a16:creationId xmlns:a16="http://schemas.microsoft.com/office/drawing/2014/main" id="{8E847928-6424-7FA0-3576-62EE4283E202}"/>
              </a:ext>
            </a:extLst>
          </p:cNvPr>
          <p:cNvSpPr>
            <a:spLocks noGrp="1"/>
          </p:cNvSpPr>
          <p:nvPr>
            <p:ph idx="1"/>
          </p:nvPr>
        </p:nvSpPr>
        <p:spPr>
          <a:xfrm>
            <a:off x="1424904" y="2494450"/>
            <a:ext cx="4053545" cy="3563159"/>
          </a:xfrm>
        </p:spPr>
        <p:txBody>
          <a:bodyPr>
            <a:normAutofit/>
          </a:bodyPr>
          <a:lstStyle/>
          <a:p>
            <a:pPr marL="0" indent="0">
              <a:buNone/>
            </a:pPr>
            <a:r>
              <a:rPr lang="en-CA" sz="1500" b="1" dirty="0" err="1"/>
              <a:t>Nutrimouse</a:t>
            </a:r>
            <a:r>
              <a:rPr lang="en-CA" sz="1500" b="1" dirty="0"/>
              <a:t> data: </a:t>
            </a:r>
          </a:p>
          <a:p>
            <a:r>
              <a:rPr lang="en-US" sz="1500" dirty="0"/>
              <a:t>40 mice from two genotypes (WT and PPAR</a:t>
            </a:r>
            <a:r>
              <a:rPr lang="el-GR" sz="1500" dirty="0"/>
              <a:t>α</a:t>
            </a:r>
            <a:r>
              <a:rPr lang="en-US" sz="1500" dirty="0"/>
              <a:t> deficient) were fed with five diets</a:t>
            </a:r>
          </a:p>
          <a:p>
            <a:r>
              <a:rPr lang="en-US" sz="1500" dirty="0"/>
              <a:t>Expression of 120 gene in liver cells and concentrations of 21 hepatic fatty acids were quantified</a:t>
            </a:r>
            <a:endParaRPr lang="en-CA" sz="1500" dirty="0"/>
          </a:p>
          <a:p>
            <a:pPr marL="0" indent="0">
              <a:buNone/>
            </a:pPr>
            <a:r>
              <a:rPr lang="en-CA" sz="1500" b="1" dirty="0"/>
              <a:t>Liver Toxicity data:</a:t>
            </a:r>
          </a:p>
          <a:p>
            <a:r>
              <a:rPr lang="en-US" sz="1500" dirty="0"/>
              <a:t>64 male rats of the inbred strain Fisher F344/N were exposed to 50 mg/kg, 150 mg/kg, 1500 mg/kg or 2000 mg/kg doses of acetaminophen</a:t>
            </a:r>
          </a:p>
          <a:p>
            <a:r>
              <a:rPr lang="en-US" sz="1500" dirty="0"/>
              <a:t>Liver cell gene expression matrix (64 x 3116) and clinical measurements matrix (64 x 10)</a:t>
            </a:r>
            <a:endParaRPr lang="en-CA" sz="1500" dirty="0"/>
          </a:p>
        </p:txBody>
      </p:sp>
      <p:graphicFrame>
        <p:nvGraphicFramePr>
          <p:cNvPr id="5" name="Table 4">
            <a:extLst>
              <a:ext uri="{FF2B5EF4-FFF2-40B4-BE49-F238E27FC236}">
                <a16:creationId xmlns:a16="http://schemas.microsoft.com/office/drawing/2014/main" id="{002B3DA5-C1D5-8051-34EA-B34D6FD7F540}"/>
              </a:ext>
            </a:extLst>
          </p:cNvPr>
          <p:cNvGraphicFramePr>
            <a:graphicFrameLocks noGrp="1"/>
          </p:cNvGraphicFramePr>
          <p:nvPr>
            <p:extLst>
              <p:ext uri="{D42A27DB-BD31-4B8C-83A1-F6EECF244321}">
                <p14:modId xmlns:p14="http://schemas.microsoft.com/office/powerpoint/2010/main" val="2816695655"/>
              </p:ext>
            </p:extLst>
          </p:nvPr>
        </p:nvGraphicFramePr>
        <p:xfrm>
          <a:off x="6098892" y="2741212"/>
          <a:ext cx="4802405" cy="3065704"/>
        </p:xfrm>
        <a:graphic>
          <a:graphicData uri="http://schemas.openxmlformats.org/drawingml/2006/table">
            <a:tbl>
              <a:tblPr firstRow="1" bandRow="1"/>
              <a:tblGrid>
                <a:gridCol w="2106889">
                  <a:extLst>
                    <a:ext uri="{9D8B030D-6E8A-4147-A177-3AD203B41FA5}">
                      <a16:colId xmlns:a16="http://schemas.microsoft.com/office/drawing/2014/main" val="4131858044"/>
                    </a:ext>
                  </a:extLst>
                </a:gridCol>
                <a:gridCol w="2695516">
                  <a:extLst>
                    <a:ext uri="{9D8B030D-6E8A-4147-A177-3AD203B41FA5}">
                      <a16:colId xmlns:a16="http://schemas.microsoft.com/office/drawing/2014/main" val="1102579514"/>
                    </a:ext>
                  </a:extLst>
                </a:gridCol>
              </a:tblGrid>
              <a:tr h="432141">
                <a:tc>
                  <a:txBody>
                    <a:bodyPr/>
                    <a:lstStyle/>
                    <a:p>
                      <a:r>
                        <a:rPr lang="en-CA" sz="1600" b="1">
                          <a:effectLst/>
                        </a:rPr>
                        <a:t>Treatment: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tc>
                  <a:txBody>
                    <a:bodyPr/>
                    <a:lstStyle/>
                    <a:p>
                      <a:r>
                        <a:rPr lang="en-CA" sz="1600" b="1">
                          <a:effectLst/>
                        </a:rPr>
                        <a:t>Composition of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2459849279"/>
                  </a:ext>
                </a:extLst>
              </a:tr>
              <a:tr h="432141">
                <a:tc>
                  <a:txBody>
                    <a:bodyPr/>
                    <a:lstStyle/>
                    <a:p>
                      <a:r>
                        <a:rPr lang="en-CA" sz="1600">
                          <a:effectLst/>
                        </a:rPr>
                        <a:t>reference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600">
                          <a:effectLst/>
                        </a:rPr>
                        <a:t>corn and colza oils</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4731292"/>
                  </a:ext>
                </a:extLst>
              </a:tr>
              <a:tr h="668570">
                <a:tc>
                  <a:txBody>
                    <a:bodyPr/>
                    <a:lstStyle/>
                    <a:p>
                      <a:r>
                        <a:rPr lang="en-CA" sz="1600">
                          <a:effectLst/>
                        </a:rPr>
                        <a:t>saturated fatty acid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600">
                          <a:effectLst/>
                        </a:rPr>
                        <a:t>hydrogenated coconut oil</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2192409"/>
                  </a:ext>
                </a:extLst>
              </a:tr>
              <a:tr h="668570">
                <a:tc>
                  <a:txBody>
                    <a:bodyPr/>
                    <a:lstStyle/>
                    <a:p>
                      <a:r>
                        <a:rPr lang="en-CA" sz="1600">
                          <a:effectLst/>
                        </a:rPr>
                        <a:t>Omega6 fatty acid ice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600">
                          <a:effectLst/>
                        </a:rPr>
                        <a:t>sunflower oil</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7312836"/>
                  </a:ext>
                </a:extLst>
              </a:tr>
              <a:tr h="432141">
                <a:tc>
                  <a:txBody>
                    <a:bodyPr/>
                    <a:lstStyle/>
                    <a:p>
                      <a:r>
                        <a:rPr lang="en-CA" sz="1600">
                          <a:effectLst/>
                        </a:rPr>
                        <a:t>Omega3 rich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CA" sz="1600">
                          <a:effectLst/>
                        </a:rPr>
                        <a:t>linseed oil</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402420"/>
                  </a:ext>
                </a:extLst>
              </a:tr>
              <a:tr h="432141">
                <a:tc>
                  <a:txBody>
                    <a:bodyPr/>
                    <a:lstStyle/>
                    <a:p>
                      <a:r>
                        <a:rPr lang="en-CA" sz="1600">
                          <a:effectLst/>
                        </a:rPr>
                        <a:t>FISH diet</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600">
                          <a:effectLst/>
                        </a:rPr>
                        <a:t>corn/colza/enriched fish oil</a:t>
                      </a:r>
                    </a:p>
                  </a:txBody>
                  <a:tcPr marL="82094" marR="82094" marT="82094" marB="8209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88959844"/>
                  </a:ext>
                </a:extLst>
              </a:tr>
            </a:tbl>
          </a:graphicData>
        </a:graphic>
      </p:graphicFrame>
    </p:spTree>
    <p:extLst>
      <p:ext uri="{BB962C8B-B14F-4D97-AF65-F5344CB8AC3E}">
        <p14:creationId xmlns:p14="http://schemas.microsoft.com/office/powerpoint/2010/main" val="57179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75280-1ADA-2683-BE7F-FE0C867815BB}"/>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Biological study: Analysis process</a:t>
            </a:r>
          </a:p>
        </p:txBody>
      </p:sp>
      <p:sp>
        <p:nvSpPr>
          <p:cNvPr id="3" name="Content Placeholder 2">
            <a:extLst>
              <a:ext uri="{FF2B5EF4-FFF2-40B4-BE49-F238E27FC236}">
                <a16:creationId xmlns:a16="http://schemas.microsoft.com/office/drawing/2014/main" id="{196E2D4C-6420-258C-7500-8D77F4D0B25A}"/>
              </a:ext>
            </a:extLst>
          </p:cNvPr>
          <p:cNvSpPr>
            <a:spLocks noGrp="1"/>
          </p:cNvSpPr>
          <p:nvPr>
            <p:ph idx="1"/>
          </p:nvPr>
        </p:nvSpPr>
        <p:spPr>
          <a:xfrm>
            <a:off x="838200" y="2438400"/>
            <a:ext cx="10515600" cy="3738562"/>
          </a:xfrm>
        </p:spPr>
        <p:txBody>
          <a:bodyPr>
            <a:normAutofit/>
          </a:bodyPr>
          <a:lstStyle/>
          <a:p>
            <a:r>
              <a:rPr lang="en-US" sz="2200" dirty="0"/>
              <a:t>In the </a:t>
            </a:r>
            <a:r>
              <a:rPr lang="en-US" sz="2200" dirty="0" err="1"/>
              <a:t>Nutrimouse</a:t>
            </a:r>
            <a:r>
              <a:rPr lang="en-US" sz="2200" dirty="0"/>
              <a:t> data, the methodology </a:t>
            </a:r>
            <a:r>
              <a:rPr lang="en-US" sz="2200" dirty="0" err="1"/>
              <a:t>sPLS</a:t>
            </a:r>
            <a:r>
              <a:rPr lang="en-US" sz="2200" dirty="0"/>
              <a:t>-can was applied</a:t>
            </a:r>
          </a:p>
          <a:p>
            <a:pPr lvl="1"/>
            <a:r>
              <a:rPr lang="en-US" sz="2200" dirty="0"/>
              <a:t>The aim was to highlight highly correlated subsets of genes and hepatic fatty acids in the two data sets</a:t>
            </a:r>
          </a:p>
          <a:p>
            <a:r>
              <a:rPr lang="en-US" sz="2200" dirty="0"/>
              <a:t>In the Liver Toxicity data, the methodology </a:t>
            </a:r>
            <a:r>
              <a:rPr lang="en-US" sz="2200" dirty="0" err="1"/>
              <a:t>sPLS</a:t>
            </a:r>
            <a:r>
              <a:rPr lang="en-US" sz="2200" dirty="0"/>
              <a:t>-reg was applied</a:t>
            </a:r>
          </a:p>
          <a:p>
            <a:pPr lvl="1"/>
            <a:r>
              <a:rPr lang="en-US" sz="2200" dirty="0"/>
              <a:t>The aim was to highlight a subset of correlated genes which expression can predict the clinical chemistry measurements</a:t>
            </a:r>
          </a:p>
          <a:p>
            <a:r>
              <a:rPr lang="en-US" sz="2200" dirty="0"/>
              <a:t>In addition,</a:t>
            </a:r>
          </a:p>
          <a:p>
            <a:pPr marL="971550" lvl="1" indent="-514350">
              <a:buFont typeface="+mj-lt"/>
              <a:buAutoNum type="romanUcPeriod"/>
            </a:pPr>
            <a:r>
              <a:rPr lang="en-US" sz="2200" dirty="0"/>
              <a:t>Obtained networks were used as an input to </a:t>
            </a:r>
            <a:r>
              <a:rPr lang="en-US" sz="2200" dirty="0" err="1"/>
              <a:t>Cytoscape</a:t>
            </a:r>
            <a:r>
              <a:rPr lang="en-US" sz="2200" dirty="0"/>
              <a:t> for visualization and</a:t>
            </a:r>
          </a:p>
          <a:p>
            <a:pPr marL="971550" lvl="1" indent="-514350">
              <a:buFont typeface="+mj-lt"/>
              <a:buAutoNum type="romanUcPeriod"/>
            </a:pPr>
            <a:r>
              <a:rPr lang="en-US" sz="2200" dirty="0"/>
              <a:t>Gene Ontology enrichment was used to assess the biological relevancy of the inferred associations between different types of variables</a:t>
            </a:r>
          </a:p>
        </p:txBody>
      </p:sp>
    </p:spTree>
    <p:extLst>
      <p:ext uri="{BB962C8B-B14F-4D97-AF65-F5344CB8AC3E}">
        <p14:creationId xmlns:p14="http://schemas.microsoft.com/office/powerpoint/2010/main" val="122893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E06-04E0-E735-BBA5-8BDA4DBAE0F8}"/>
              </a:ext>
            </a:extLst>
          </p:cNvPr>
          <p:cNvSpPr>
            <a:spLocks noGrp="1"/>
          </p:cNvSpPr>
          <p:nvPr>
            <p:ph type="title"/>
          </p:nvPr>
        </p:nvSpPr>
        <p:spPr/>
        <p:txBody>
          <a:bodyPr/>
          <a:lstStyle/>
          <a:p>
            <a:r>
              <a:rPr lang="en-CA" dirty="0" err="1"/>
              <a:t>Nutrimouse</a:t>
            </a:r>
            <a:r>
              <a:rPr lang="en-CA" dirty="0"/>
              <a:t> data: results and graphical outputs</a:t>
            </a:r>
          </a:p>
        </p:txBody>
      </p:sp>
      <p:pic>
        <p:nvPicPr>
          <p:cNvPr id="5" name="Content Placeholder 4">
            <a:extLst>
              <a:ext uri="{FF2B5EF4-FFF2-40B4-BE49-F238E27FC236}">
                <a16:creationId xmlns:a16="http://schemas.microsoft.com/office/drawing/2014/main" id="{8B47FA97-29BB-3E0A-8849-8E925B5486DC}"/>
              </a:ext>
            </a:extLst>
          </p:cNvPr>
          <p:cNvPicPr>
            <a:picLocks noGrp="1" noChangeAspect="1"/>
          </p:cNvPicPr>
          <p:nvPr>
            <p:ph idx="1"/>
          </p:nvPr>
        </p:nvPicPr>
        <p:blipFill>
          <a:blip r:embed="rId3"/>
          <a:stretch>
            <a:fillRect/>
          </a:stretch>
        </p:blipFill>
        <p:spPr>
          <a:xfrm>
            <a:off x="2889739" y="1313699"/>
            <a:ext cx="5473400" cy="5306175"/>
          </a:xfrm>
        </p:spPr>
      </p:pic>
      <p:sp>
        <p:nvSpPr>
          <p:cNvPr id="6" name="Oval 5">
            <a:extLst>
              <a:ext uri="{FF2B5EF4-FFF2-40B4-BE49-F238E27FC236}">
                <a16:creationId xmlns:a16="http://schemas.microsoft.com/office/drawing/2014/main" id="{E1618B43-8CEB-E510-3340-FD2ECFF115A9}"/>
              </a:ext>
            </a:extLst>
          </p:cNvPr>
          <p:cNvSpPr/>
          <p:nvPr/>
        </p:nvSpPr>
        <p:spPr>
          <a:xfrm>
            <a:off x="4200525" y="2943225"/>
            <a:ext cx="466725" cy="161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A623E2A6-ACAB-2A18-8F0D-EDE7A7A060B6}"/>
              </a:ext>
            </a:extLst>
          </p:cNvPr>
          <p:cNvSpPr/>
          <p:nvPr/>
        </p:nvSpPr>
        <p:spPr>
          <a:xfrm>
            <a:off x="5837862" y="1781175"/>
            <a:ext cx="458164" cy="2428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B49C63AE-328B-4DFA-1FDF-4D4335EA4501}"/>
              </a:ext>
            </a:extLst>
          </p:cNvPr>
          <p:cNvSpPr/>
          <p:nvPr/>
        </p:nvSpPr>
        <p:spPr>
          <a:xfrm>
            <a:off x="5943600" y="1690688"/>
            <a:ext cx="600075" cy="1666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a:extLst>
              <a:ext uri="{FF2B5EF4-FFF2-40B4-BE49-F238E27FC236}">
                <a16:creationId xmlns:a16="http://schemas.microsoft.com/office/drawing/2014/main" id="{2332A13A-4C46-5265-4DD6-86C174CBFD15}"/>
              </a:ext>
            </a:extLst>
          </p:cNvPr>
          <p:cNvSpPr/>
          <p:nvPr/>
        </p:nvSpPr>
        <p:spPr>
          <a:xfrm>
            <a:off x="6543675" y="5086349"/>
            <a:ext cx="466725" cy="161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349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E06-04E0-E735-BBA5-8BDA4DBAE0F8}"/>
              </a:ext>
            </a:extLst>
          </p:cNvPr>
          <p:cNvSpPr>
            <a:spLocks noGrp="1"/>
          </p:cNvSpPr>
          <p:nvPr>
            <p:ph type="title"/>
          </p:nvPr>
        </p:nvSpPr>
        <p:spPr/>
        <p:txBody>
          <a:bodyPr/>
          <a:lstStyle/>
          <a:p>
            <a:r>
              <a:rPr lang="en-CA" dirty="0" err="1"/>
              <a:t>Nutrimouse</a:t>
            </a:r>
            <a:r>
              <a:rPr lang="en-CA" dirty="0"/>
              <a:t> data: results and graphical outputs</a:t>
            </a:r>
          </a:p>
        </p:txBody>
      </p:sp>
      <p:pic>
        <p:nvPicPr>
          <p:cNvPr id="10" name="Picture 9">
            <a:extLst>
              <a:ext uri="{FF2B5EF4-FFF2-40B4-BE49-F238E27FC236}">
                <a16:creationId xmlns:a16="http://schemas.microsoft.com/office/drawing/2014/main" id="{AEB219B7-C8AF-CAAB-0B5E-1ED6373123C8}"/>
              </a:ext>
            </a:extLst>
          </p:cNvPr>
          <p:cNvPicPr>
            <a:picLocks noChangeAspect="1"/>
          </p:cNvPicPr>
          <p:nvPr/>
        </p:nvPicPr>
        <p:blipFill>
          <a:blip r:embed="rId3"/>
          <a:stretch>
            <a:fillRect/>
          </a:stretch>
        </p:blipFill>
        <p:spPr>
          <a:xfrm>
            <a:off x="2090737" y="1690688"/>
            <a:ext cx="7762875" cy="4638675"/>
          </a:xfrm>
          <a:prstGeom prst="rect">
            <a:avLst/>
          </a:prstGeom>
        </p:spPr>
      </p:pic>
    </p:spTree>
    <p:extLst>
      <p:ext uri="{BB962C8B-B14F-4D97-AF65-F5344CB8AC3E}">
        <p14:creationId xmlns:p14="http://schemas.microsoft.com/office/powerpoint/2010/main" val="3307740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E06-04E0-E735-BBA5-8BDA4DBAE0F8}"/>
              </a:ext>
            </a:extLst>
          </p:cNvPr>
          <p:cNvSpPr>
            <a:spLocks noGrp="1"/>
          </p:cNvSpPr>
          <p:nvPr>
            <p:ph type="title"/>
          </p:nvPr>
        </p:nvSpPr>
        <p:spPr/>
        <p:txBody>
          <a:bodyPr/>
          <a:lstStyle/>
          <a:p>
            <a:r>
              <a:rPr lang="en-CA" dirty="0" err="1"/>
              <a:t>Nutrimouse</a:t>
            </a:r>
            <a:r>
              <a:rPr lang="en-CA" dirty="0"/>
              <a:t> data: results and graphical outputs</a:t>
            </a:r>
          </a:p>
        </p:txBody>
      </p:sp>
      <p:pic>
        <p:nvPicPr>
          <p:cNvPr id="10" name="Content Placeholder 9">
            <a:extLst>
              <a:ext uri="{FF2B5EF4-FFF2-40B4-BE49-F238E27FC236}">
                <a16:creationId xmlns:a16="http://schemas.microsoft.com/office/drawing/2014/main" id="{5CA1E369-3A8C-013B-FA61-E8075D2B240D}"/>
              </a:ext>
            </a:extLst>
          </p:cNvPr>
          <p:cNvPicPr>
            <a:picLocks noGrp="1" noChangeAspect="1"/>
          </p:cNvPicPr>
          <p:nvPr>
            <p:ph idx="1"/>
          </p:nvPr>
        </p:nvPicPr>
        <p:blipFill>
          <a:blip r:embed="rId3"/>
          <a:stretch>
            <a:fillRect/>
          </a:stretch>
        </p:blipFill>
        <p:spPr>
          <a:xfrm>
            <a:off x="2826338" y="1356506"/>
            <a:ext cx="6539323" cy="5410232"/>
          </a:xfrm>
        </p:spPr>
      </p:pic>
    </p:spTree>
    <p:extLst>
      <p:ext uri="{BB962C8B-B14F-4D97-AF65-F5344CB8AC3E}">
        <p14:creationId xmlns:p14="http://schemas.microsoft.com/office/powerpoint/2010/main" val="170027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E06-04E0-E735-BBA5-8BDA4DBAE0F8}"/>
              </a:ext>
            </a:extLst>
          </p:cNvPr>
          <p:cNvSpPr>
            <a:spLocks noGrp="1"/>
          </p:cNvSpPr>
          <p:nvPr>
            <p:ph type="title"/>
          </p:nvPr>
        </p:nvSpPr>
        <p:spPr/>
        <p:txBody>
          <a:bodyPr/>
          <a:lstStyle/>
          <a:p>
            <a:r>
              <a:rPr lang="en-CA" dirty="0" err="1"/>
              <a:t>Nutrimouse</a:t>
            </a:r>
            <a:r>
              <a:rPr lang="en-CA" dirty="0"/>
              <a:t> data: results and graphical outputs</a:t>
            </a:r>
          </a:p>
        </p:txBody>
      </p:sp>
      <p:pic>
        <p:nvPicPr>
          <p:cNvPr id="4" name="Picture 3">
            <a:extLst>
              <a:ext uri="{FF2B5EF4-FFF2-40B4-BE49-F238E27FC236}">
                <a16:creationId xmlns:a16="http://schemas.microsoft.com/office/drawing/2014/main" id="{554A783A-E8FF-829E-C904-9B1083E7288A}"/>
              </a:ext>
            </a:extLst>
          </p:cNvPr>
          <p:cNvPicPr>
            <a:picLocks noChangeAspect="1"/>
          </p:cNvPicPr>
          <p:nvPr/>
        </p:nvPicPr>
        <p:blipFill>
          <a:blip r:embed="rId3"/>
          <a:stretch>
            <a:fillRect/>
          </a:stretch>
        </p:blipFill>
        <p:spPr>
          <a:xfrm>
            <a:off x="1389891" y="1838324"/>
            <a:ext cx="9412217" cy="4124325"/>
          </a:xfrm>
          <a:prstGeom prst="rect">
            <a:avLst/>
          </a:prstGeom>
        </p:spPr>
      </p:pic>
    </p:spTree>
    <p:extLst>
      <p:ext uri="{BB962C8B-B14F-4D97-AF65-F5344CB8AC3E}">
        <p14:creationId xmlns:p14="http://schemas.microsoft.com/office/powerpoint/2010/main" val="23322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D90C-8359-F497-1231-019400BA0A00}"/>
              </a:ext>
            </a:extLst>
          </p:cNvPr>
          <p:cNvSpPr>
            <a:spLocks noGrp="1"/>
          </p:cNvSpPr>
          <p:nvPr>
            <p:ph type="title"/>
          </p:nvPr>
        </p:nvSpPr>
        <p:spPr/>
        <p:txBody>
          <a:bodyPr/>
          <a:lstStyle/>
          <a:p>
            <a:r>
              <a:rPr lang="en-CA" dirty="0"/>
              <a:t>Liver Toxicity data: results and graphical outputs</a:t>
            </a:r>
          </a:p>
        </p:txBody>
      </p:sp>
      <p:pic>
        <p:nvPicPr>
          <p:cNvPr id="5" name="Content Placeholder 4">
            <a:extLst>
              <a:ext uri="{FF2B5EF4-FFF2-40B4-BE49-F238E27FC236}">
                <a16:creationId xmlns:a16="http://schemas.microsoft.com/office/drawing/2014/main" id="{B3122F0C-0C2A-02E2-C4D9-DBCD07062574}"/>
              </a:ext>
            </a:extLst>
          </p:cNvPr>
          <p:cNvPicPr>
            <a:picLocks noGrp="1" noChangeAspect="1"/>
          </p:cNvPicPr>
          <p:nvPr>
            <p:ph idx="1"/>
          </p:nvPr>
        </p:nvPicPr>
        <p:blipFill>
          <a:blip r:embed="rId3"/>
          <a:stretch>
            <a:fillRect/>
          </a:stretch>
        </p:blipFill>
        <p:spPr>
          <a:xfrm>
            <a:off x="2162175" y="1924844"/>
            <a:ext cx="7867650" cy="4152900"/>
          </a:xfrm>
        </p:spPr>
      </p:pic>
    </p:spTree>
    <p:extLst>
      <p:ext uri="{BB962C8B-B14F-4D97-AF65-F5344CB8AC3E}">
        <p14:creationId xmlns:p14="http://schemas.microsoft.com/office/powerpoint/2010/main" val="173786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D90C-8359-F497-1231-019400BA0A00}"/>
              </a:ext>
            </a:extLst>
          </p:cNvPr>
          <p:cNvSpPr>
            <a:spLocks noGrp="1"/>
          </p:cNvSpPr>
          <p:nvPr>
            <p:ph type="title"/>
          </p:nvPr>
        </p:nvSpPr>
        <p:spPr/>
        <p:txBody>
          <a:bodyPr/>
          <a:lstStyle/>
          <a:p>
            <a:r>
              <a:rPr lang="en-CA" dirty="0"/>
              <a:t>Liver Toxicity data: results and graphical outputs</a:t>
            </a:r>
          </a:p>
        </p:txBody>
      </p:sp>
      <p:pic>
        <p:nvPicPr>
          <p:cNvPr id="7" name="Picture 6">
            <a:extLst>
              <a:ext uri="{FF2B5EF4-FFF2-40B4-BE49-F238E27FC236}">
                <a16:creationId xmlns:a16="http://schemas.microsoft.com/office/drawing/2014/main" id="{96897C1B-C7BD-8202-1F2F-BB6B983425DF}"/>
              </a:ext>
            </a:extLst>
          </p:cNvPr>
          <p:cNvPicPr>
            <a:picLocks noChangeAspect="1"/>
          </p:cNvPicPr>
          <p:nvPr/>
        </p:nvPicPr>
        <p:blipFill>
          <a:blip r:embed="rId3"/>
          <a:stretch>
            <a:fillRect/>
          </a:stretch>
        </p:blipFill>
        <p:spPr>
          <a:xfrm>
            <a:off x="2375238" y="1690688"/>
            <a:ext cx="7441524" cy="4862512"/>
          </a:xfrm>
          <a:prstGeom prst="rect">
            <a:avLst/>
          </a:prstGeom>
        </p:spPr>
      </p:pic>
    </p:spTree>
    <p:extLst>
      <p:ext uri="{BB962C8B-B14F-4D97-AF65-F5344CB8AC3E}">
        <p14:creationId xmlns:p14="http://schemas.microsoft.com/office/powerpoint/2010/main" val="113113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5BB45-78BD-0F63-6E05-970B84565420}"/>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Liver toxicity data: GO enrichment</a:t>
            </a:r>
          </a:p>
        </p:txBody>
      </p:sp>
      <p:sp>
        <p:nvSpPr>
          <p:cNvPr id="3" name="Content Placeholder 2">
            <a:extLst>
              <a:ext uri="{FF2B5EF4-FFF2-40B4-BE49-F238E27FC236}">
                <a16:creationId xmlns:a16="http://schemas.microsoft.com/office/drawing/2014/main" id="{06BC4EF0-FF97-C2AE-AE7D-E5B034B4DAA5}"/>
              </a:ext>
            </a:extLst>
          </p:cNvPr>
          <p:cNvSpPr>
            <a:spLocks noGrp="1"/>
          </p:cNvSpPr>
          <p:nvPr>
            <p:ph idx="1"/>
          </p:nvPr>
        </p:nvSpPr>
        <p:spPr>
          <a:xfrm>
            <a:off x="838200" y="2438400"/>
            <a:ext cx="10515600" cy="3738562"/>
          </a:xfrm>
        </p:spPr>
        <p:txBody>
          <a:bodyPr>
            <a:normAutofit/>
          </a:bodyPr>
          <a:lstStyle/>
          <a:p>
            <a:pPr marL="0" indent="0">
              <a:buNone/>
            </a:pPr>
            <a:r>
              <a:rPr lang="en-US" sz="2600"/>
              <a:t>Top five networks enriched using GeneGO: </a:t>
            </a:r>
          </a:p>
          <a:p>
            <a:pPr marL="0" indent="0">
              <a:buNone/>
            </a:pPr>
            <a:r>
              <a:rPr lang="en-US" sz="2600">
                <a:effectLst/>
              </a:rPr>
              <a:t>i) regulation of programmed cell death in response to stress</a:t>
            </a:r>
          </a:p>
          <a:p>
            <a:pPr marL="0" indent="0">
              <a:buNone/>
            </a:pPr>
            <a:r>
              <a:rPr lang="en-US" sz="2600">
                <a:effectLst/>
              </a:rPr>
              <a:t>ii) Cell cycle and regulation of metabolism</a:t>
            </a:r>
          </a:p>
          <a:p>
            <a:pPr marL="0" indent="0">
              <a:buNone/>
            </a:pPr>
            <a:r>
              <a:rPr lang="en-US" sz="2600">
                <a:effectLst/>
              </a:rPr>
              <a:t>iii) cholesterol and sterol metabolism</a:t>
            </a:r>
          </a:p>
          <a:p>
            <a:pPr marL="0" indent="0">
              <a:buNone/>
            </a:pPr>
            <a:r>
              <a:rPr lang="en-US" sz="2600">
                <a:effectLst/>
              </a:rPr>
              <a:t>iv) regulation of programmed cell death in response to organic substances</a:t>
            </a:r>
          </a:p>
          <a:p>
            <a:pPr marL="0" indent="0">
              <a:buNone/>
            </a:pPr>
            <a:r>
              <a:rPr lang="en-US" sz="2600">
                <a:effectLst/>
              </a:rPr>
              <a:t>v) response to stress and presentation of endogenous antigens</a:t>
            </a:r>
          </a:p>
          <a:p>
            <a:pPr marL="0" indent="0">
              <a:buNone/>
            </a:pPr>
            <a:endParaRPr lang="en-CA" sz="2600"/>
          </a:p>
        </p:txBody>
      </p:sp>
    </p:spTree>
    <p:extLst>
      <p:ext uri="{BB962C8B-B14F-4D97-AF65-F5344CB8AC3E}">
        <p14:creationId xmlns:p14="http://schemas.microsoft.com/office/powerpoint/2010/main" val="397061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BA2B9-4C9A-7C7F-F81E-DA561117778B}"/>
              </a:ext>
            </a:extLst>
          </p:cNvPr>
          <p:cNvSpPr>
            <a:spLocks noGrp="1"/>
          </p:cNvSpPr>
          <p:nvPr>
            <p:ph type="title"/>
          </p:nvPr>
        </p:nvSpPr>
        <p:spPr>
          <a:xfrm>
            <a:off x="838200" y="588168"/>
            <a:ext cx="10515600" cy="1325563"/>
          </a:xfrm>
        </p:spPr>
        <p:txBody>
          <a:bodyPr>
            <a:normAutofit/>
          </a:bodyPr>
          <a:lstStyle/>
          <a:p>
            <a:pPr algn="ctr"/>
            <a:r>
              <a:rPr lang="en-CA" sz="4600">
                <a:solidFill>
                  <a:srgbClr val="FFFFFF"/>
                </a:solidFill>
              </a:rPr>
              <a:t>Conclusion</a:t>
            </a:r>
          </a:p>
        </p:txBody>
      </p:sp>
      <p:sp>
        <p:nvSpPr>
          <p:cNvPr id="3" name="Content Placeholder 2">
            <a:extLst>
              <a:ext uri="{FF2B5EF4-FFF2-40B4-BE49-F238E27FC236}">
                <a16:creationId xmlns:a16="http://schemas.microsoft.com/office/drawing/2014/main" id="{CF9A1DE7-2A96-E396-5749-76F8706C447D}"/>
              </a:ext>
            </a:extLst>
          </p:cNvPr>
          <p:cNvSpPr>
            <a:spLocks noGrp="1"/>
          </p:cNvSpPr>
          <p:nvPr>
            <p:ph idx="1"/>
          </p:nvPr>
        </p:nvSpPr>
        <p:spPr>
          <a:xfrm>
            <a:off x="838200" y="2391568"/>
            <a:ext cx="10515600" cy="3785394"/>
          </a:xfrm>
        </p:spPr>
        <p:txBody>
          <a:bodyPr anchor="ctr">
            <a:normAutofit/>
          </a:bodyPr>
          <a:lstStyle/>
          <a:p>
            <a:r>
              <a:rPr lang="en-CA" sz="2400" dirty="0"/>
              <a:t>This article described in detail several useful visualization techniques </a:t>
            </a:r>
          </a:p>
          <a:p>
            <a:r>
              <a:rPr lang="en-CA" sz="2400" dirty="0"/>
              <a:t>The value of these visualization methods were demonstrated on a simulation study and two biological studies </a:t>
            </a:r>
          </a:p>
          <a:p>
            <a:r>
              <a:rPr lang="en-CA" sz="2400" dirty="0"/>
              <a:t>Such graphical outputs are undeniably important to understanding biological questions via ‘omics</a:t>
            </a:r>
            <a:r>
              <a:rPr lang="en-CA" sz="2400"/>
              <a:t>’ data</a:t>
            </a:r>
            <a:endParaRPr lang="en-CA" sz="2400" dirty="0"/>
          </a:p>
          <a:p>
            <a:endParaRPr lang="en-CA" sz="2400" dirty="0"/>
          </a:p>
        </p:txBody>
      </p:sp>
    </p:spTree>
    <p:extLst>
      <p:ext uri="{BB962C8B-B14F-4D97-AF65-F5344CB8AC3E}">
        <p14:creationId xmlns:p14="http://schemas.microsoft.com/office/powerpoint/2010/main" val="186193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43C49-8473-C927-29F2-3096861FA1A4}"/>
              </a:ext>
            </a:extLst>
          </p:cNvPr>
          <p:cNvSpPr>
            <a:spLocks noGrp="1"/>
          </p:cNvSpPr>
          <p:nvPr>
            <p:ph type="title"/>
          </p:nvPr>
        </p:nvSpPr>
        <p:spPr>
          <a:xfrm>
            <a:off x="838200" y="365125"/>
            <a:ext cx="10515600" cy="1325563"/>
          </a:xfrm>
        </p:spPr>
        <p:txBody>
          <a:bodyPr>
            <a:normAutofit/>
          </a:bodyPr>
          <a:lstStyle/>
          <a:p>
            <a:r>
              <a:rPr lang="en-CA" sz="4600" dirty="0">
                <a:solidFill>
                  <a:srgbClr val="FFFFFF"/>
                </a:solidFill>
              </a:rPr>
              <a:t>Purpose</a:t>
            </a:r>
          </a:p>
        </p:txBody>
      </p:sp>
      <p:sp>
        <p:nvSpPr>
          <p:cNvPr id="3" name="Content Placeholder 2">
            <a:extLst>
              <a:ext uri="{FF2B5EF4-FFF2-40B4-BE49-F238E27FC236}">
                <a16:creationId xmlns:a16="http://schemas.microsoft.com/office/drawing/2014/main" id="{EB3D2CE1-ACF8-D1C7-4796-F898D1374D9A}"/>
              </a:ext>
            </a:extLst>
          </p:cNvPr>
          <p:cNvSpPr>
            <a:spLocks noGrp="1"/>
          </p:cNvSpPr>
          <p:nvPr>
            <p:ph idx="1"/>
          </p:nvPr>
        </p:nvSpPr>
        <p:spPr>
          <a:xfrm>
            <a:off x="838200" y="2438400"/>
            <a:ext cx="10515600" cy="3738562"/>
          </a:xfrm>
        </p:spPr>
        <p:txBody>
          <a:bodyPr>
            <a:normAutofit/>
          </a:bodyPr>
          <a:lstStyle/>
          <a:p>
            <a:pPr marL="514350" indent="-514350">
              <a:buFont typeface="+mj-lt"/>
              <a:buAutoNum type="arabicPeriod"/>
            </a:pPr>
            <a:r>
              <a:rPr lang="en-CA" sz="2600"/>
              <a:t>The paper revisits several graphical outputs dedicated to exploratory approaches to highlight associations </a:t>
            </a:r>
          </a:p>
          <a:p>
            <a:pPr marL="514350" indent="-514350">
              <a:buFont typeface="+mj-lt"/>
              <a:buAutoNum type="arabicPeriod"/>
            </a:pPr>
            <a:r>
              <a:rPr lang="en-CA" sz="2600"/>
              <a:t>The relevance of these proposed graphical outputs were assessed on a simulation study</a:t>
            </a:r>
          </a:p>
          <a:p>
            <a:pPr marL="514350" indent="-514350">
              <a:buFont typeface="+mj-lt"/>
              <a:buAutoNum type="arabicPeriod"/>
            </a:pPr>
            <a:r>
              <a:rPr lang="en-CA" sz="2600"/>
              <a:t>On two real data sets, interpretations from the graphical outputs are compared to known biological networks </a:t>
            </a:r>
          </a:p>
        </p:txBody>
      </p:sp>
    </p:spTree>
    <p:extLst>
      <p:ext uri="{BB962C8B-B14F-4D97-AF65-F5344CB8AC3E}">
        <p14:creationId xmlns:p14="http://schemas.microsoft.com/office/powerpoint/2010/main" val="94834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416D0-FFB8-0357-A873-9138CA745249}"/>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Table of Content </a:t>
            </a:r>
          </a:p>
        </p:txBody>
      </p:sp>
      <p:sp>
        <p:nvSpPr>
          <p:cNvPr id="18" name="Content Placeholder 2">
            <a:extLst>
              <a:ext uri="{FF2B5EF4-FFF2-40B4-BE49-F238E27FC236}">
                <a16:creationId xmlns:a16="http://schemas.microsoft.com/office/drawing/2014/main" id="{7F351BF8-272F-2130-9B38-70DEDCC14898}"/>
              </a:ext>
            </a:extLst>
          </p:cNvPr>
          <p:cNvSpPr>
            <a:spLocks noGrp="1"/>
          </p:cNvSpPr>
          <p:nvPr>
            <p:ph idx="1"/>
          </p:nvPr>
        </p:nvSpPr>
        <p:spPr>
          <a:xfrm>
            <a:off x="838200" y="2438400"/>
            <a:ext cx="10515600" cy="3738562"/>
          </a:xfrm>
        </p:spPr>
        <p:txBody>
          <a:bodyPr>
            <a:normAutofit/>
          </a:bodyPr>
          <a:lstStyle/>
          <a:p>
            <a:pPr marL="0" indent="0">
              <a:buNone/>
            </a:pPr>
            <a:r>
              <a:rPr lang="en-CA" sz="1800" dirty="0"/>
              <a:t>Introduction of projection-based statistical methods</a:t>
            </a:r>
          </a:p>
          <a:p>
            <a:pPr lvl="1"/>
            <a:r>
              <a:rPr lang="en-CA" sz="1800" dirty="0"/>
              <a:t>CCA</a:t>
            </a:r>
          </a:p>
          <a:p>
            <a:pPr lvl="1"/>
            <a:r>
              <a:rPr lang="en-CA" sz="1800" dirty="0"/>
              <a:t>PLS</a:t>
            </a:r>
          </a:p>
          <a:p>
            <a:pPr marL="0" indent="0">
              <a:buNone/>
            </a:pPr>
            <a:r>
              <a:rPr lang="en-CA" sz="1800" dirty="0"/>
              <a:t>Introduction of graphical outputs</a:t>
            </a:r>
          </a:p>
          <a:p>
            <a:pPr lvl="1"/>
            <a:r>
              <a:rPr lang="en-CA" sz="1800" dirty="0"/>
              <a:t>Correlation Circle plots</a:t>
            </a:r>
          </a:p>
          <a:p>
            <a:pPr lvl="1"/>
            <a:r>
              <a:rPr lang="en-CA" sz="1800" dirty="0"/>
              <a:t>Relevance networks</a:t>
            </a:r>
          </a:p>
          <a:p>
            <a:pPr lvl="1"/>
            <a:r>
              <a:rPr lang="en-CA" sz="1800" dirty="0"/>
              <a:t>Clustered Image maps</a:t>
            </a:r>
          </a:p>
          <a:p>
            <a:pPr marL="0" indent="0">
              <a:buNone/>
            </a:pPr>
            <a:r>
              <a:rPr lang="en-CA" sz="1800" dirty="0"/>
              <a:t>Simulation study</a:t>
            </a:r>
          </a:p>
          <a:p>
            <a:pPr marL="0" indent="0">
              <a:buNone/>
            </a:pPr>
            <a:r>
              <a:rPr lang="en-CA" sz="1800" dirty="0"/>
              <a:t>Biological studies</a:t>
            </a:r>
          </a:p>
          <a:p>
            <a:pPr lvl="1"/>
            <a:r>
              <a:rPr lang="en-CA" sz="1800" dirty="0" err="1"/>
              <a:t>Nutrimouse</a:t>
            </a:r>
            <a:r>
              <a:rPr lang="en-CA" sz="1800" dirty="0"/>
              <a:t> data</a:t>
            </a:r>
          </a:p>
          <a:p>
            <a:pPr lvl="1"/>
            <a:r>
              <a:rPr lang="en-CA" sz="1800" dirty="0"/>
              <a:t>Liver toxicity data</a:t>
            </a:r>
          </a:p>
          <a:p>
            <a:endParaRPr lang="en-CA" sz="1800" dirty="0"/>
          </a:p>
        </p:txBody>
      </p:sp>
    </p:spTree>
    <p:extLst>
      <p:ext uri="{BB962C8B-B14F-4D97-AF65-F5344CB8AC3E}">
        <p14:creationId xmlns:p14="http://schemas.microsoft.com/office/powerpoint/2010/main" val="346198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09EAA-EAC4-C84B-AA8E-844B6E93F3E2}"/>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Projection-based statistical methods</a:t>
            </a:r>
          </a:p>
        </p:txBody>
      </p:sp>
      <p:sp>
        <p:nvSpPr>
          <p:cNvPr id="3" name="Content Placeholder 2">
            <a:extLst>
              <a:ext uri="{FF2B5EF4-FFF2-40B4-BE49-F238E27FC236}">
                <a16:creationId xmlns:a16="http://schemas.microsoft.com/office/drawing/2014/main" id="{62CBCCD5-1DAF-4391-660D-4A90AE464742}"/>
              </a:ext>
            </a:extLst>
          </p:cNvPr>
          <p:cNvSpPr>
            <a:spLocks noGrp="1"/>
          </p:cNvSpPr>
          <p:nvPr>
            <p:ph idx="1"/>
          </p:nvPr>
        </p:nvSpPr>
        <p:spPr>
          <a:xfrm>
            <a:off x="838200" y="2438400"/>
            <a:ext cx="10515600" cy="3738562"/>
          </a:xfrm>
        </p:spPr>
        <p:txBody>
          <a:bodyPr>
            <a:normAutofit/>
          </a:bodyPr>
          <a:lstStyle/>
          <a:p>
            <a:r>
              <a:rPr lang="en-US" sz="2600"/>
              <a:t>Canonical Correlation Analysis (CCA) and Partial Least Squares (PLS) regression</a:t>
            </a:r>
            <a:r>
              <a:rPr lang="en-CA" sz="2600"/>
              <a:t> </a:t>
            </a:r>
          </a:p>
          <a:p>
            <a:r>
              <a:rPr lang="en-CA" sz="2600"/>
              <a:t>Two-block data matrices to be integrated: </a:t>
            </a:r>
            <a:r>
              <a:rPr lang="en-CA" sz="2600" i="1"/>
              <a:t>X (n x p) </a:t>
            </a:r>
            <a:r>
              <a:rPr lang="en-CA" sz="2600"/>
              <a:t>and </a:t>
            </a:r>
            <a:r>
              <a:rPr lang="en-CA" sz="2600" i="1"/>
              <a:t>Y (n x q)</a:t>
            </a:r>
          </a:p>
          <a:p>
            <a:pPr lvl="1"/>
            <a:r>
              <a:rPr lang="en-CA" sz="2600" i="1"/>
              <a:t>p </a:t>
            </a:r>
            <a:r>
              <a:rPr lang="en-CA" sz="2600"/>
              <a:t>and </a:t>
            </a:r>
            <a:r>
              <a:rPr lang="en-CA" sz="2600" i="1"/>
              <a:t>q</a:t>
            </a:r>
            <a:r>
              <a:rPr lang="en-CA" sz="2600"/>
              <a:t> are the total number of variables measured on the same </a:t>
            </a:r>
            <a:r>
              <a:rPr lang="en-CA" sz="2600" i="1"/>
              <a:t>n</a:t>
            </a:r>
            <a:r>
              <a:rPr lang="en-CA" sz="2600"/>
              <a:t> subjects</a:t>
            </a:r>
          </a:p>
          <a:p>
            <a:r>
              <a:rPr lang="en-CA" sz="2600"/>
              <a:t>For example, X can contain gene expression and Y can contain metabolite concentrations</a:t>
            </a:r>
          </a:p>
        </p:txBody>
      </p:sp>
    </p:spTree>
    <p:extLst>
      <p:ext uri="{BB962C8B-B14F-4D97-AF65-F5344CB8AC3E}">
        <p14:creationId xmlns:p14="http://schemas.microsoft.com/office/powerpoint/2010/main" val="139278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48D81-8899-D97A-F992-91B2CCAA3C80}"/>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CCA</a:t>
            </a:r>
          </a:p>
        </p:txBody>
      </p:sp>
      <p:sp>
        <p:nvSpPr>
          <p:cNvPr id="5" name="AutoShape 4" descr="{\displaystyle (a',b')={\underset {a,b}{\operatorname {argmax} }}\operatorname {corr} (a^{T}X,b^{T}Y)}">
            <a:extLst>
              <a:ext uri="{FF2B5EF4-FFF2-40B4-BE49-F238E27FC236}">
                <a16:creationId xmlns:a16="http://schemas.microsoft.com/office/drawing/2014/main" id="{86D30E30-9161-B25B-BCA9-BE6C8CE52F3A}"/>
              </a:ext>
            </a:extLst>
          </p:cNvPr>
          <p:cNvSpPr>
            <a:spLocks noGrp="1" noChangeAspect="1" noChangeArrowheads="1"/>
          </p:cNvSpPr>
          <p:nvPr>
            <p:ph idx="1"/>
          </p:nvPr>
        </p:nvSpPr>
        <p:spPr bwMode="auto">
          <a:xfrm>
            <a:off x="838200" y="2438400"/>
            <a:ext cx="10515600" cy="373856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CA" sz="2600"/>
              <a:t>Searches for the largest correlation between a linear combination of X and a linear combination of Y</a:t>
            </a:r>
          </a:p>
          <a:p>
            <a:r>
              <a:rPr lang="en-CA" sz="2600"/>
              <a:t>The first pair of canonical variates maximizes: </a:t>
            </a:r>
            <a:r>
              <a:rPr lang="el-GR" sz="2600"/>
              <a:t>ρ1 = </a:t>
            </a:r>
            <a:r>
              <a:rPr lang="en-CA" sz="2600"/>
              <a:t>cor(Xa</a:t>
            </a:r>
            <a:r>
              <a:rPr lang="en-CA" sz="2600" baseline="30000"/>
              <a:t>1</a:t>
            </a:r>
            <a:r>
              <a:rPr lang="en-CA" sz="2600"/>
              <a:t>, Yb</a:t>
            </a:r>
            <a:r>
              <a:rPr lang="en-CA" sz="2600" baseline="30000"/>
              <a:t>1</a:t>
            </a:r>
            <a:r>
              <a:rPr lang="en-CA" sz="2600"/>
              <a:t>) where var(Xa</a:t>
            </a:r>
            <a:r>
              <a:rPr lang="en-CA" sz="2600" baseline="30000"/>
              <a:t>1</a:t>
            </a:r>
            <a:r>
              <a:rPr lang="en-CA" sz="2600"/>
              <a:t>) = var(Yb</a:t>
            </a:r>
            <a:r>
              <a:rPr lang="en-CA" sz="2600" baseline="30000"/>
              <a:t>1</a:t>
            </a:r>
            <a:r>
              <a:rPr lang="en-CA" sz="2600"/>
              <a:t>) = 1.</a:t>
            </a:r>
          </a:p>
          <a:p>
            <a:r>
              <a:rPr lang="en-CA" sz="2600"/>
              <a:t>Onwards, subsequent canonical variate pairs (Xa</a:t>
            </a:r>
            <a:r>
              <a:rPr lang="en-CA" sz="2600" baseline="30000"/>
              <a:t>l</a:t>
            </a:r>
            <a:r>
              <a:rPr lang="en-CA" sz="2600"/>
              <a:t>, Yb</a:t>
            </a:r>
            <a:r>
              <a:rPr lang="en-CA" sz="2600" baseline="30000"/>
              <a:t>l</a:t>
            </a:r>
            <a:r>
              <a:rPr lang="en-CA" sz="2600"/>
              <a:t>) are maximized for up to min{p, q} times </a:t>
            </a:r>
            <a:r>
              <a:rPr lang="en-US" sz="2600"/>
              <a:t>subject to the constraint that they are to be uncorrelated with the first pair of canonical variables</a:t>
            </a:r>
            <a:endParaRPr lang="en-CA" sz="2600"/>
          </a:p>
          <a:p>
            <a:endParaRPr lang="en-CA" sz="2600"/>
          </a:p>
          <a:p>
            <a:endParaRPr lang="en-CA" sz="2600"/>
          </a:p>
        </p:txBody>
      </p:sp>
    </p:spTree>
    <p:extLst>
      <p:ext uri="{BB962C8B-B14F-4D97-AF65-F5344CB8AC3E}">
        <p14:creationId xmlns:p14="http://schemas.microsoft.com/office/powerpoint/2010/main" val="36164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49960-8397-F2FD-5AF6-4F3CF9013B60}"/>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PLS</a:t>
            </a:r>
          </a:p>
        </p:txBody>
      </p:sp>
      <p:sp>
        <p:nvSpPr>
          <p:cNvPr id="3" name="Content Placeholder 2">
            <a:extLst>
              <a:ext uri="{FF2B5EF4-FFF2-40B4-BE49-F238E27FC236}">
                <a16:creationId xmlns:a16="http://schemas.microsoft.com/office/drawing/2014/main" id="{07E34840-212F-CCC2-859B-44B561791319}"/>
              </a:ext>
            </a:extLst>
          </p:cNvPr>
          <p:cNvSpPr>
            <a:spLocks noGrp="1"/>
          </p:cNvSpPr>
          <p:nvPr>
            <p:ph idx="1"/>
          </p:nvPr>
        </p:nvSpPr>
        <p:spPr>
          <a:xfrm>
            <a:off x="838200" y="2438400"/>
            <a:ext cx="10515600" cy="3738562"/>
          </a:xfrm>
        </p:spPr>
        <p:txBody>
          <a:bodyPr>
            <a:normAutofit/>
          </a:bodyPr>
          <a:lstStyle/>
          <a:p>
            <a:r>
              <a:rPr lang="en-CA" sz="2600"/>
              <a:t>Searches for the largest covariance between linear combinations of x and the Y variables.</a:t>
            </a:r>
          </a:p>
          <a:p>
            <a:r>
              <a:rPr lang="en-CA" sz="2600"/>
              <a:t>The first latent variable pair maximises </a:t>
            </a:r>
            <a:r>
              <a:rPr lang="en-US" sz="2600" b="0" i="0">
                <a:effectLst/>
              </a:rPr>
              <a:t>cov(</a:t>
            </a:r>
            <a:r>
              <a:rPr lang="en-US" sz="2600" b="0" i="1">
                <a:effectLst/>
              </a:rPr>
              <a:t>X</a:t>
            </a:r>
            <a:r>
              <a:rPr lang="en-US" sz="2600" b="0" i="0">
                <a:effectLst/>
              </a:rPr>
              <a:t> </a:t>
            </a:r>
            <a:r>
              <a:rPr lang="en-US" sz="2600" b="0" i="1">
                <a:effectLst/>
              </a:rPr>
              <a:t>a</a:t>
            </a:r>
            <a:r>
              <a:rPr lang="en-US" sz="2600" b="0" i="0">
                <a:effectLst/>
              </a:rPr>
              <a:t> </a:t>
            </a:r>
            <a:r>
              <a:rPr lang="en-US" sz="2600" b="0" i="0" baseline="30000">
                <a:effectLst/>
              </a:rPr>
              <a:t>1</a:t>
            </a:r>
            <a:r>
              <a:rPr lang="en-US" sz="2600" b="0" i="0">
                <a:effectLst/>
              </a:rPr>
              <a:t>,</a:t>
            </a:r>
            <a:r>
              <a:rPr lang="en-US" sz="2600" b="0" i="1">
                <a:effectLst/>
              </a:rPr>
              <a:t>Y</a:t>
            </a:r>
            <a:r>
              <a:rPr lang="en-US" sz="2600" b="0" i="0">
                <a:effectLst/>
              </a:rPr>
              <a:t> </a:t>
            </a:r>
            <a:r>
              <a:rPr lang="en-US" sz="2600" b="0" i="1">
                <a:effectLst/>
              </a:rPr>
              <a:t>b</a:t>
            </a:r>
            <a:r>
              <a:rPr lang="en-US" sz="2600" b="0" i="0">
                <a:effectLst/>
              </a:rPr>
              <a:t> </a:t>
            </a:r>
            <a:r>
              <a:rPr lang="en-US" sz="2600" b="0" i="0" baseline="30000">
                <a:effectLst/>
              </a:rPr>
              <a:t>1</a:t>
            </a:r>
            <a:r>
              <a:rPr lang="en-US" sz="2600" b="0" i="0">
                <a:effectLst/>
              </a:rPr>
              <a:t>) subject to ||</a:t>
            </a:r>
            <a:r>
              <a:rPr lang="en-US" sz="2600" b="0" i="1">
                <a:effectLst/>
              </a:rPr>
              <a:t>a</a:t>
            </a:r>
            <a:r>
              <a:rPr lang="en-US" sz="2600" b="0" i="0">
                <a:effectLst/>
              </a:rPr>
              <a:t> </a:t>
            </a:r>
            <a:r>
              <a:rPr lang="en-US" sz="2600" b="0" i="0" baseline="30000">
                <a:effectLst/>
              </a:rPr>
              <a:t>1</a:t>
            </a:r>
            <a:r>
              <a:rPr lang="en-US" sz="2600" b="0" i="0">
                <a:effectLst/>
              </a:rPr>
              <a:t>||=||</a:t>
            </a:r>
            <a:r>
              <a:rPr lang="en-US" sz="2600" b="0" i="1">
                <a:effectLst/>
              </a:rPr>
              <a:t>b</a:t>
            </a:r>
            <a:r>
              <a:rPr lang="en-US" sz="2600" b="0" i="0">
                <a:effectLst/>
              </a:rPr>
              <a:t> </a:t>
            </a:r>
            <a:r>
              <a:rPr lang="en-US" sz="2600" b="0" i="0" baseline="30000">
                <a:effectLst/>
              </a:rPr>
              <a:t>1</a:t>
            </a:r>
            <a:r>
              <a:rPr lang="en-US" sz="2600" b="0" i="0">
                <a:effectLst/>
              </a:rPr>
              <a:t>||=1</a:t>
            </a:r>
          </a:p>
          <a:p>
            <a:r>
              <a:rPr lang="en-US" sz="2600"/>
              <a:t>Onwards, subsequent pairs </a:t>
            </a:r>
            <a:r>
              <a:rPr lang="es-ES" sz="2600" b="0" i="0">
                <a:effectLst/>
              </a:rPr>
              <a:t>(</a:t>
            </a:r>
            <a:r>
              <a:rPr lang="es-ES" sz="2600" b="0" i="1">
                <a:effectLst/>
              </a:rPr>
              <a:t>X</a:t>
            </a:r>
            <a:r>
              <a:rPr lang="es-ES" sz="2600" b="0" i="0">
                <a:effectLst/>
              </a:rPr>
              <a:t> </a:t>
            </a:r>
            <a:r>
              <a:rPr lang="es-ES" sz="2600" b="0" i="1">
                <a:effectLst/>
              </a:rPr>
              <a:t>a</a:t>
            </a:r>
            <a:r>
              <a:rPr lang="es-ES" sz="2600" b="0" i="0">
                <a:effectLst/>
              </a:rPr>
              <a:t> </a:t>
            </a:r>
            <a:r>
              <a:rPr lang="es-ES" sz="2600" b="0" i="1" baseline="30000">
                <a:effectLst/>
              </a:rPr>
              <a:t>l</a:t>
            </a:r>
            <a:r>
              <a:rPr lang="es-ES" sz="2600" b="0" i="0">
                <a:effectLst/>
              </a:rPr>
              <a:t>,</a:t>
            </a:r>
            <a:r>
              <a:rPr lang="es-ES" sz="2600" b="0" i="1">
                <a:effectLst/>
              </a:rPr>
              <a:t>Y</a:t>
            </a:r>
            <a:r>
              <a:rPr lang="es-ES" sz="2600" b="0" i="0">
                <a:effectLst/>
              </a:rPr>
              <a:t> </a:t>
            </a:r>
            <a:r>
              <a:rPr lang="es-ES" sz="2600" b="0" i="1">
                <a:effectLst/>
              </a:rPr>
              <a:t>b</a:t>
            </a:r>
            <a:r>
              <a:rPr lang="es-ES" sz="2600" b="0" i="0">
                <a:effectLst/>
              </a:rPr>
              <a:t> </a:t>
            </a:r>
            <a:r>
              <a:rPr lang="es-ES" sz="2600" b="0" i="1" baseline="30000">
                <a:effectLst/>
              </a:rPr>
              <a:t>l</a:t>
            </a:r>
            <a:r>
              <a:rPr lang="es-ES" sz="2600" b="0" i="0">
                <a:effectLst/>
              </a:rPr>
              <a:t>) are maximized up to q times subject to the constraint that each pair is uncorrelated with the previous pair</a:t>
            </a:r>
          </a:p>
          <a:p>
            <a:r>
              <a:rPr lang="es-ES" sz="2600"/>
              <a:t>PLS-regression models unidirectional relationship (Y = AX)</a:t>
            </a:r>
          </a:p>
          <a:p>
            <a:r>
              <a:rPr lang="es-ES" sz="2600"/>
              <a:t>PLS-canonical models bidirectional relationships (AY = BX)</a:t>
            </a:r>
            <a:endParaRPr lang="en-CA" sz="2600"/>
          </a:p>
        </p:txBody>
      </p:sp>
    </p:spTree>
    <p:extLst>
      <p:ext uri="{BB962C8B-B14F-4D97-AF65-F5344CB8AC3E}">
        <p14:creationId xmlns:p14="http://schemas.microsoft.com/office/powerpoint/2010/main" val="283882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64E5A-913F-A930-FB92-55129A851A94}"/>
              </a:ext>
            </a:extLst>
          </p:cNvPr>
          <p:cNvSpPr>
            <a:spLocks noGrp="1"/>
          </p:cNvSpPr>
          <p:nvPr>
            <p:ph type="title"/>
          </p:nvPr>
        </p:nvSpPr>
        <p:spPr>
          <a:xfrm>
            <a:off x="838200" y="365125"/>
            <a:ext cx="10515600" cy="1325563"/>
          </a:xfrm>
        </p:spPr>
        <p:txBody>
          <a:bodyPr>
            <a:normAutofit/>
          </a:bodyPr>
          <a:lstStyle/>
          <a:p>
            <a:r>
              <a:rPr lang="en-CA" sz="4600">
                <a:solidFill>
                  <a:srgbClr val="FFFFFF"/>
                </a:solidFill>
              </a:rPr>
              <a:t>rCCA and PLS</a:t>
            </a:r>
          </a:p>
        </p:txBody>
      </p:sp>
      <p:sp>
        <p:nvSpPr>
          <p:cNvPr id="3" name="Content Placeholder 2">
            <a:extLst>
              <a:ext uri="{FF2B5EF4-FFF2-40B4-BE49-F238E27FC236}">
                <a16:creationId xmlns:a16="http://schemas.microsoft.com/office/drawing/2014/main" id="{B0348ED7-4B75-7CD6-FC52-DDF8B382E150}"/>
              </a:ext>
            </a:extLst>
          </p:cNvPr>
          <p:cNvSpPr>
            <a:spLocks noGrp="1"/>
          </p:cNvSpPr>
          <p:nvPr>
            <p:ph idx="1"/>
          </p:nvPr>
        </p:nvSpPr>
        <p:spPr>
          <a:xfrm>
            <a:off x="838200" y="2438400"/>
            <a:ext cx="10515600" cy="3738562"/>
          </a:xfrm>
        </p:spPr>
        <p:txBody>
          <a:bodyPr>
            <a:normAutofit/>
          </a:bodyPr>
          <a:lstStyle/>
          <a:p>
            <a:r>
              <a:rPr lang="en-CA" sz="2600" dirty="0"/>
              <a:t>In the context of high throughput biological data, the number of variables often exceeds the number of samples</a:t>
            </a:r>
          </a:p>
          <a:p>
            <a:r>
              <a:rPr lang="en-CA" sz="2600" dirty="0"/>
              <a:t>This poses computational problems in CCA and PLS</a:t>
            </a:r>
          </a:p>
          <a:p>
            <a:r>
              <a:rPr lang="en-CA" sz="2600" dirty="0"/>
              <a:t>Therefore, regularized CCA (</a:t>
            </a:r>
            <a:r>
              <a:rPr lang="en-CA" sz="2600" dirty="0" err="1"/>
              <a:t>rCCA</a:t>
            </a:r>
            <a:r>
              <a:rPr lang="en-CA" sz="2600" dirty="0"/>
              <a:t>) and sparse PLS (</a:t>
            </a:r>
            <a:r>
              <a:rPr lang="en-CA" sz="2600" dirty="0" err="1"/>
              <a:t>sPLS</a:t>
            </a:r>
            <a:r>
              <a:rPr lang="en-CA" sz="2600" dirty="0"/>
              <a:t>) are used</a:t>
            </a:r>
          </a:p>
          <a:p>
            <a:r>
              <a:rPr lang="en-CA" sz="2600" dirty="0"/>
              <a:t>In short, </a:t>
            </a:r>
            <a:r>
              <a:rPr lang="en-CA" sz="2600" dirty="0" err="1"/>
              <a:t>rCCA</a:t>
            </a:r>
            <a:r>
              <a:rPr lang="en-CA" sz="2600" dirty="0"/>
              <a:t> adds a regularization term to the diagonal of covariance matrices while </a:t>
            </a:r>
            <a:r>
              <a:rPr lang="en-CA" sz="2600" dirty="0" err="1"/>
              <a:t>sPLS</a:t>
            </a:r>
            <a:r>
              <a:rPr lang="en-CA" sz="2600" dirty="0"/>
              <a:t> includes Lasso penalization on the loading vectors to shrink some coefficients to zero</a:t>
            </a:r>
          </a:p>
        </p:txBody>
      </p:sp>
    </p:spTree>
    <p:extLst>
      <p:ext uri="{BB962C8B-B14F-4D97-AF65-F5344CB8AC3E}">
        <p14:creationId xmlns:p14="http://schemas.microsoft.com/office/powerpoint/2010/main" val="316727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9E20-4242-413B-3850-0CD65833C9B1}"/>
              </a:ext>
            </a:extLst>
          </p:cNvPr>
          <p:cNvSpPr>
            <a:spLocks noGrp="1"/>
          </p:cNvSpPr>
          <p:nvPr>
            <p:ph type="title"/>
          </p:nvPr>
        </p:nvSpPr>
        <p:spPr/>
        <p:txBody>
          <a:bodyPr/>
          <a:lstStyle/>
          <a:p>
            <a:r>
              <a:rPr lang="en-CA" dirty="0"/>
              <a:t>Correlation Circle plots</a:t>
            </a:r>
          </a:p>
        </p:txBody>
      </p:sp>
      <p:pic>
        <p:nvPicPr>
          <p:cNvPr id="8" name="Picture 7">
            <a:extLst>
              <a:ext uri="{FF2B5EF4-FFF2-40B4-BE49-F238E27FC236}">
                <a16:creationId xmlns:a16="http://schemas.microsoft.com/office/drawing/2014/main" id="{9B1E774A-1FF1-719D-AD70-CB9A12B2E5B3}"/>
              </a:ext>
            </a:extLst>
          </p:cNvPr>
          <p:cNvPicPr>
            <a:picLocks noChangeAspect="1"/>
          </p:cNvPicPr>
          <p:nvPr/>
        </p:nvPicPr>
        <p:blipFill>
          <a:blip r:embed="rId3"/>
          <a:stretch>
            <a:fillRect/>
          </a:stretch>
        </p:blipFill>
        <p:spPr>
          <a:xfrm>
            <a:off x="1135856" y="1352063"/>
            <a:ext cx="9920288" cy="5224949"/>
          </a:xfrm>
          <a:prstGeom prst="rect">
            <a:avLst/>
          </a:prstGeom>
        </p:spPr>
      </p:pic>
    </p:spTree>
    <p:extLst>
      <p:ext uri="{BB962C8B-B14F-4D97-AF65-F5344CB8AC3E}">
        <p14:creationId xmlns:p14="http://schemas.microsoft.com/office/powerpoint/2010/main" val="267947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3569</Words>
  <Application>Microsoft Office PowerPoint</Application>
  <PresentationFormat>Widescreen</PresentationFormat>
  <Paragraphs>247</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source-serif-pro</vt:lpstr>
      <vt:lpstr>Arial</vt:lpstr>
      <vt:lpstr>Calibri</vt:lpstr>
      <vt:lpstr>Calibri Light</vt:lpstr>
      <vt:lpstr>Cambria Math</vt:lpstr>
      <vt:lpstr>Office Theme</vt:lpstr>
      <vt:lpstr>Visualising associations between paired ‘omics’ data sets</vt:lpstr>
      <vt:lpstr>Problem</vt:lpstr>
      <vt:lpstr>Purpose</vt:lpstr>
      <vt:lpstr>Table of Content </vt:lpstr>
      <vt:lpstr>Projection-based statistical methods</vt:lpstr>
      <vt:lpstr>CCA</vt:lpstr>
      <vt:lpstr>PLS</vt:lpstr>
      <vt:lpstr>rCCA and PLS</vt:lpstr>
      <vt:lpstr>Correlation Circle plots</vt:lpstr>
      <vt:lpstr>Correlation Circle plots</vt:lpstr>
      <vt:lpstr>Relevance network</vt:lpstr>
      <vt:lpstr>Relevance networks</vt:lpstr>
      <vt:lpstr>Clustered Image Maps</vt:lpstr>
      <vt:lpstr>Clustered Image Maps</vt:lpstr>
      <vt:lpstr>Simulation study: Data sets</vt:lpstr>
      <vt:lpstr>Simulation study: Analysis process</vt:lpstr>
      <vt:lpstr>Simulation study: Graphical outputs</vt:lpstr>
      <vt:lpstr>Simulation study: Graphical outputs</vt:lpstr>
      <vt:lpstr>Simulation study: Graphical outputs</vt:lpstr>
      <vt:lpstr>Biological study: data sets</vt:lpstr>
      <vt:lpstr>Biological study: Analysis process</vt:lpstr>
      <vt:lpstr>Nutrimouse data: results and graphical outputs</vt:lpstr>
      <vt:lpstr>Nutrimouse data: results and graphical outputs</vt:lpstr>
      <vt:lpstr>Nutrimouse data: results and graphical outputs</vt:lpstr>
      <vt:lpstr>Nutrimouse data: results and graphical outputs</vt:lpstr>
      <vt:lpstr>Liver Toxicity data: results and graphical outputs</vt:lpstr>
      <vt:lpstr>Liver Toxicity data: results and graphical outputs</vt:lpstr>
      <vt:lpstr>Liver toxicity data: GO enrichment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Yang</dc:creator>
  <cp:lastModifiedBy>David Yang</cp:lastModifiedBy>
  <cp:revision>1</cp:revision>
  <dcterms:created xsi:type="dcterms:W3CDTF">2022-10-28T02:40:59Z</dcterms:created>
  <dcterms:modified xsi:type="dcterms:W3CDTF">2022-10-28T16:51:48Z</dcterms:modified>
</cp:coreProperties>
</file>