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2.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3.xml" ContentType="application/vnd.openxmlformats-officedocument.drawingml.chartshape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4.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4.xml" ContentType="application/vnd.openxmlformats-officedocument.drawingml.chartshape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34"/>
  </p:notesMasterIdLst>
  <p:sldIdLst>
    <p:sldId id="258" r:id="rId5"/>
    <p:sldId id="257" r:id="rId6"/>
    <p:sldId id="259" r:id="rId7"/>
    <p:sldId id="260" r:id="rId8"/>
    <p:sldId id="263" r:id="rId9"/>
    <p:sldId id="262" r:id="rId10"/>
    <p:sldId id="281" r:id="rId11"/>
    <p:sldId id="264" r:id="rId12"/>
    <p:sldId id="277" r:id="rId13"/>
    <p:sldId id="270" r:id="rId14"/>
    <p:sldId id="278" r:id="rId15"/>
    <p:sldId id="273" r:id="rId16"/>
    <p:sldId id="292" r:id="rId17"/>
    <p:sldId id="265" r:id="rId18"/>
    <p:sldId id="268" r:id="rId19"/>
    <p:sldId id="279" r:id="rId20"/>
    <p:sldId id="283" r:id="rId21"/>
    <p:sldId id="271" r:id="rId22"/>
    <p:sldId id="282" r:id="rId23"/>
    <p:sldId id="266" r:id="rId24"/>
    <p:sldId id="269" r:id="rId25"/>
    <p:sldId id="272" r:id="rId26"/>
    <p:sldId id="280" r:id="rId27"/>
    <p:sldId id="275" r:id="rId28"/>
    <p:sldId id="291" r:id="rId29"/>
    <p:sldId id="289" r:id="rId30"/>
    <p:sldId id="290" r:id="rId31"/>
    <p:sldId id="276"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00"/>
    <a:srgbClr val="FBB031"/>
    <a:srgbClr val="E32726"/>
    <a:srgbClr val="D60057"/>
    <a:srgbClr val="8B857B"/>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24511C-5D84-45FC-96F4-887ECE8EC6C3}" v="232" dt="2021-05-19T17:32:56.5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58" autoAdjust="0"/>
    <p:restoredTop sz="87662" autoAdjust="0"/>
  </p:normalViewPr>
  <p:slideViewPr>
    <p:cSldViewPr snapToGrid="0" snapToObjects="1" showGuides="1">
      <p:cViewPr varScale="1">
        <p:scale>
          <a:sx n="86" d="100"/>
          <a:sy n="86" d="100"/>
        </p:scale>
        <p:origin x="90" y="390"/>
      </p:cViewPr>
      <p:guideLst>
        <p:guide orient="horz" pos="417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Yang" userId="add818cf-8178-4c55-85d4-632ee336feb1" providerId="ADAL" clId="{197D86E7-34B0-48CC-B2E6-A2BC6EE078D7}"/>
    <pc:docChg chg="undo custSel addSld delSld modSld">
      <pc:chgData name="David Yang" userId="add818cf-8178-4c55-85d4-632ee336feb1" providerId="ADAL" clId="{197D86E7-34B0-48CC-B2E6-A2BC6EE078D7}" dt="2021-04-06T04:44:18.898" v="5700" actId="20577"/>
      <pc:docMkLst>
        <pc:docMk/>
      </pc:docMkLst>
      <pc:sldChg chg="addSp modSp mod">
        <pc:chgData name="David Yang" userId="add818cf-8178-4c55-85d4-632ee336feb1" providerId="ADAL" clId="{197D86E7-34B0-48CC-B2E6-A2BC6EE078D7}" dt="2021-04-06T02:41:28.531" v="5594" actId="20577"/>
        <pc:sldMkLst>
          <pc:docMk/>
          <pc:sldMk cId="3934061867" sldId="257"/>
        </pc:sldMkLst>
        <pc:spChg chg="add mod">
          <ac:chgData name="David Yang" userId="add818cf-8178-4c55-85d4-632ee336feb1" providerId="ADAL" clId="{197D86E7-34B0-48CC-B2E6-A2BC6EE078D7}" dt="2021-04-06T02:41:15.663" v="5588" actId="1076"/>
          <ac:spMkLst>
            <pc:docMk/>
            <pc:sldMk cId="3934061867" sldId="257"/>
            <ac:spMk id="4" creationId="{E65F13F6-BFEB-42B4-B84D-FCA53A7ABA42}"/>
          </ac:spMkLst>
        </pc:spChg>
        <pc:spChg chg="add mod">
          <ac:chgData name="David Yang" userId="add818cf-8178-4c55-85d4-632ee336feb1" providerId="ADAL" clId="{197D86E7-34B0-48CC-B2E6-A2BC6EE078D7}" dt="2021-04-06T02:41:28.531" v="5594" actId="20577"/>
          <ac:spMkLst>
            <pc:docMk/>
            <pc:sldMk cId="3934061867" sldId="257"/>
            <ac:spMk id="8" creationId="{70897487-D807-4C55-AEC4-5AFF1514D5C6}"/>
          </ac:spMkLst>
        </pc:spChg>
      </pc:sldChg>
      <pc:sldChg chg="addSp delSp modSp mod">
        <pc:chgData name="David Yang" userId="add818cf-8178-4c55-85d4-632ee336feb1" providerId="ADAL" clId="{197D86E7-34B0-48CC-B2E6-A2BC6EE078D7}" dt="2021-04-04T22:29:39.910" v="276" actId="1076"/>
        <pc:sldMkLst>
          <pc:docMk/>
          <pc:sldMk cId="1473353560" sldId="259"/>
        </pc:sldMkLst>
        <pc:spChg chg="add del">
          <ac:chgData name="David Yang" userId="add818cf-8178-4c55-85d4-632ee336feb1" providerId="ADAL" clId="{197D86E7-34B0-48CC-B2E6-A2BC6EE078D7}" dt="2021-04-04T21:26:27.545" v="9"/>
          <ac:spMkLst>
            <pc:docMk/>
            <pc:sldMk cId="1473353560" sldId="259"/>
            <ac:spMk id="5" creationId="{8B837C69-E72B-4E26-AF87-8E575114AA77}"/>
          </ac:spMkLst>
        </pc:spChg>
        <pc:spChg chg="add mod">
          <ac:chgData name="David Yang" userId="add818cf-8178-4c55-85d4-632ee336feb1" providerId="ADAL" clId="{197D86E7-34B0-48CC-B2E6-A2BC6EE078D7}" dt="2021-04-04T21:34:09.098" v="148" actId="207"/>
          <ac:spMkLst>
            <pc:docMk/>
            <pc:sldMk cId="1473353560" sldId="259"/>
            <ac:spMk id="34" creationId="{88687B6E-7BD2-49FC-A8A1-DC246212C99B}"/>
          </ac:spMkLst>
        </pc:spChg>
        <pc:spChg chg="add mod">
          <ac:chgData name="David Yang" userId="add818cf-8178-4c55-85d4-632ee336feb1" providerId="ADAL" clId="{197D86E7-34B0-48CC-B2E6-A2BC6EE078D7}" dt="2021-04-04T21:33:54.068" v="146" actId="13822"/>
          <ac:spMkLst>
            <pc:docMk/>
            <pc:sldMk cId="1473353560" sldId="259"/>
            <ac:spMk id="35" creationId="{8C3C749E-C8BD-4B75-9510-99C53614C94E}"/>
          </ac:spMkLst>
        </pc:spChg>
        <pc:spChg chg="add mod">
          <ac:chgData name="David Yang" userId="add818cf-8178-4c55-85d4-632ee336feb1" providerId="ADAL" clId="{197D86E7-34B0-48CC-B2E6-A2BC6EE078D7}" dt="2021-04-04T21:34:11.551" v="149" actId="207"/>
          <ac:spMkLst>
            <pc:docMk/>
            <pc:sldMk cId="1473353560" sldId="259"/>
            <ac:spMk id="37" creationId="{0738FAEB-2C6D-489A-8851-99B80A1413DE}"/>
          </ac:spMkLst>
        </pc:spChg>
        <pc:spChg chg="add mod">
          <ac:chgData name="David Yang" userId="add818cf-8178-4c55-85d4-632ee336feb1" providerId="ADAL" clId="{197D86E7-34B0-48CC-B2E6-A2BC6EE078D7}" dt="2021-04-04T21:34:13.918" v="150" actId="207"/>
          <ac:spMkLst>
            <pc:docMk/>
            <pc:sldMk cId="1473353560" sldId="259"/>
            <ac:spMk id="38" creationId="{4B8E12BB-FFB4-4EB4-AD38-16C136A65319}"/>
          </ac:spMkLst>
        </pc:spChg>
        <pc:spChg chg="add mod">
          <ac:chgData name="David Yang" userId="add818cf-8178-4c55-85d4-632ee336feb1" providerId="ADAL" clId="{197D86E7-34B0-48CC-B2E6-A2BC6EE078D7}" dt="2021-04-04T21:35:57.828" v="188" actId="164"/>
          <ac:spMkLst>
            <pc:docMk/>
            <pc:sldMk cId="1473353560" sldId="259"/>
            <ac:spMk id="39" creationId="{67D550DD-718C-4AFB-A55A-969E86256E39}"/>
          </ac:spMkLst>
        </pc:spChg>
        <pc:spChg chg="add mod">
          <ac:chgData name="David Yang" userId="add818cf-8178-4c55-85d4-632ee336feb1" providerId="ADAL" clId="{197D86E7-34B0-48CC-B2E6-A2BC6EE078D7}" dt="2021-04-04T21:35:57.828" v="188" actId="164"/>
          <ac:spMkLst>
            <pc:docMk/>
            <pc:sldMk cId="1473353560" sldId="259"/>
            <ac:spMk id="42" creationId="{A7B07F6F-3DA7-4767-A183-421C6A01B43C}"/>
          </ac:spMkLst>
        </pc:spChg>
        <pc:spChg chg="add mod">
          <ac:chgData name="David Yang" userId="add818cf-8178-4c55-85d4-632ee336feb1" providerId="ADAL" clId="{197D86E7-34B0-48CC-B2E6-A2BC6EE078D7}" dt="2021-04-04T21:35:57.828" v="188" actId="164"/>
          <ac:spMkLst>
            <pc:docMk/>
            <pc:sldMk cId="1473353560" sldId="259"/>
            <ac:spMk id="46" creationId="{A6C08C3F-818C-4E3F-8066-C27230920A1C}"/>
          </ac:spMkLst>
        </pc:spChg>
        <pc:spChg chg="add del mod">
          <ac:chgData name="David Yang" userId="add818cf-8178-4c55-85d4-632ee336feb1" providerId="ADAL" clId="{197D86E7-34B0-48CC-B2E6-A2BC6EE078D7}" dt="2021-04-04T22:17:30.403" v="232" actId="478"/>
          <ac:spMkLst>
            <pc:docMk/>
            <pc:sldMk cId="1473353560" sldId="259"/>
            <ac:spMk id="48" creationId="{A708FEAC-87E6-4149-BF51-7397B7F0B773}"/>
          </ac:spMkLst>
        </pc:spChg>
        <pc:spChg chg="add del mod">
          <ac:chgData name="David Yang" userId="add818cf-8178-4c55-85d4-632ee336feb1" providerId="ADAL" clId="{197D86E7-34B0-48CC-B2E6-A2BC6EE078D7}" dt="2021-04-04T22:28:39.148" v="263" actId="478"/>
          <ac:spMkLst>
            <pc:docMk/>
            <pc:sldMk cId="1473353560" sldId="259"/>
            <ac:spMk id="49" creationId="{EFB3A1AF-3FAD-441E-9DDD-C37F20FA3ADB}"/>
          </ac:spMkLst>
        </pc:spChg>
        <pc:spChg chg="add del mod">
          <ac:chgData name="David Yang" userId="add818cf-8178-4c55-85d4-632ee336feb1" providerId="ADAL" clId="{197D86E7-34B0-48CC-B2E6-A2BC6EE078D7}" dt="2021-04-04T22:28:36.860" v="261" actId="478"/>
          <ac:spMkLst>
            <pc:docMk/>
            <pc:sldMk cId="1473353560" sldId="259"/>
            <ac:spMk id="52" creationId="{AD0FED16-F3F8-4177-9428-EE1878091244}"/>
          </ac:spMkLst>
        </pc:spChg>
        <pc:spChg chg="add del mod">
          <ac:chgData name="David Yang" userId="add818cf-8178-4c55-85d4-632ee336feb1" providerId="ADAL" clId="{197D86E7-34B0-48CC-B2E6-A2BC6EE078D7}" dt="2021-04-04T22:28:38.364" v="262" actId="478"/>
          <ac:spMkLst>
            <pc:docMk/>
            <pc:sldMk cId="1473353560" sldId="259"/>
            <ac:spMk id="53" creationId="{81996869-7C89-4DEF-A5DE-584427A563C7}"/>
          </ac:spMkLst>
        </pc:spChg>
        <pc:spChg chg="add del mod">
          <ac:chgData name="David Yang" userId="add818cf-8178-4c55-85d4-632ee336feb1" providerId="ADAL" clId="{197D86E7-34B0-48CC-B2E6-A2BC6EE078D7}" dt="2021-04-04T22:28:36.860" v="261" actId="478"/>
          <ac:spMkLst>
            <pc:docMk/>
            <pc:sldMk cId="1473353560" sldId="259"/>
            <ac:spMk id="54" creationId="{BC1823E3-D884-4199-974D-7C9A70AB2CE6}"/>
          </ac:spMkLst>
        </pc:spChg>
        <pc:grpChg chg="add mod">
          <ac:chgData name="David Yang" userId="add818cf-8178-4c55-85d4-632ee336feb1" providerId="ADAL" clId="{197D86E7-34B0-48CC-B2E6-A2BC6EE078D7}" dt="2021-04-04T21:35:57.828" v="188" actId="164"/>
          <ac:grpSpMkLst>
            <pc:docMk/>
            <pc:sldMk cId="1473353560" sldId="259"/>
            <ac:grpSpMk id="36" creationId="{3EF42D86-F94A-45A7-A728-76F94793C15D}"/>
          </ac:grpSpMkLst>
        </pc:grpChg>
        <pc:grpChg chg="add mod">
          <ac:chgData name="David Yang" userId="add818cf-8178-4c55-85d4-632ee336feb1" providerId="ADAL" clId="{197D86E7-34B0-48CC-B2E6-A2BC6EE078D7}" dt="2021-04-04T21:36:07.361" v="191" actId="1076"/>
          <ac:grpSpMkLst>
            <pc:docMk/>
            <pc:sldMk cId="1473353560" sldId="259"/>
            <ac:grpSpMk id="47" creationId="{9AFFB3D2-C600-40F9-B61C-846059E7DA89}"/>
          </ac:grpSpMkLst>
        </pc:grpChg>
        <pc:picChg chg="add del mod">
          <ac:chgData name="David Yang" userId="add818cf-8178-4c55-85d4-632ee336feb1" providerId="ADAL" clId="{197D86E7-34B0-48CC-B2E6-A2BC6EE078D7}" dt="2021-04-04T21:26:11.106" v="7" actId="478"/>
          <ac:picMkLst>
            <pc:docMk/>
            <pc:sldMk cId="1473353560" sldId="259"/>
            <ac:picMk id="1026" creationId="{5FD8D003-9C65-4A0F-B45A-B18D1D1F37E4}"/>
          </ac:picMkLst>
        </pc:picChg>
        <pc:picChg chg="add del mod">
          <ac:chgData name="David Yang" userId="add818cf-8178-4c55-85d4-632ee336feb1" providerId="ADAL" clId="{197D86E7-34B0-48CC-B2E6-A2BC6EE078D7}" dt="2021-04-04T21:26:50.903" v="12" actId="478"/>
          <ac:picMkLst>
            <pc:docMk/>
            <pc:sldMk cId="1473353560" sldId="259"/>
            <ac:picMk id="1030" creationId="{69CD1E2E-4A7E-484F-8F4F-DF973B288CBD}"/>
          </ac:picMkLst>
        </pc:picChg>
        <pc:picChg chg="add mod">
          <ac:chgData name="David Yang" userId="add818cf-8178-4c55-85d4-632ee336feb1" providerId="ADAL" clId="{197D86E7-34B0-48CC-B2E6-A2BC6EE078D7}" dt="2021-04-04T22:29:39.910" v="276" actId="1076"/>
          <ac:picMkLst>
            <pc:docMk/>
            <pc:sldMk cId="1473353560" sldId="259"/>
            <ac:picMk id="1032" creationId="{B5660C3A-AEAD-416A-9610-C9E31D5B0079}"/>
          </ac:picMkLst>
        </pc:picChg>
        <pc:cxnChg chg="add mod">
          <ac:chgData name="David Yang" userId="add818cf-8178-4c55-85d4-632ee336feb1" providerId="ADAL" clId="{197D86E7-34B0-48CC-B2E6-A2BC6EE078D7}" dt="2021-04-04T21:35:14.713" v="168" actId="14100"/>
          <ac:cxnSpMkLst>
            <pc:docMk/>
            <pc:sldMk cId="1473353560" sldId="259"/>
            <ac:cxnSpMk id="7" creationId="{947ED153-D181-4F33-87EF-0793C83D7E71}"/>
          </ac:cxnSpMkLst>
        </pc:cxnChg>
        <pc:cxnChg chg="add mod">
          <ac:chgData name="David Yang" userId="add818cf-8178-4c55-85d4-632ee336feb1" providerId="ADAL" clId="{197D86E7-34B0-48CC-B2E6-A2BC6EE078D7}" dt="2021-04-04T21:33:02.623" v="109" actId="164"/>
          <ac:cxnSpMkLst>
            <pc:docMk/>
            <pc:sldMk cId="1473353560" sldId="259"/>
            <ac:cxnSpMk id="9" creationId="{0D404E4F-957C-4FF0-8742-F9D7006F30C5}"/>
          </ac:cxnSpMkLst>
        </pc:cxnChg>
        <pc:cxnChg chg="add mod">
          <ac:chgData name="David Yang" userId="add818cf-8178-4c55-85d4-632ee336feb1" providerId="ADAL" clId="{197D86E7-34B0-48CC-B2E6-A2BC6EE078D7}" dt="2021-04-04T21:33:02.623" v="109" actId="164"/>
          <ac:cxnSpMkLst>
            <pc:docMk/>
            <pc:sldMk cId="1473353560" sldId="259"/>
            <ac:cxnSpMk id="11" creationId="{EA1DE375-1B5C-4ED0-8168-4088F1CB3880}"/>
          </ac:cxnSpMkLst>
        </pc:cxnChg>
        <pc:cxnChg chg="add mod">
          <ac:chgData name="David Yang" userId="add818cf-8178-4c55-85d4-632ee336feb1" providerId="ADAL" clId="{197D86E7-34B0-48CC-B2E6-A2BC6EE078D7}" dt="2021-04-04T21:33:02.623" v="109" actId="164"/>
          <ac:cxnSpMkLst>
            <pc:docMk/>
            <pc:sldMk cId="1473353560" sldId="259"/>
            <ac:cxnSpMk id="14" creationId="{23542AD3-DB55-4F16-968B-180FA57ADD06}"/>
          </ac:cxnSpMkLst>
        </pc:cxnChg>
        <pc:cxnChg chg="add mod">
          <ac:chgData name="David Yang" userId="add818cf-8178-4c55-85d4-632ee336feb1" providerId="ADAL" clId="{197D86E7-34B0-48CC-B2E6-A2BC6EE078D7}" dt="2021-04-04T21:33:02.623" v="109" actId="164"/>
          <ac:cxnSpMkLst>
            <pc:docMk/>
            <pc:sldMk cId="1473353560" sldId="259"/>
            <ac:cxnSpMk id="15" creationId="{26B9923D-E626-4571-8C09-869497295331}"/>
          </ac:cxnSpMkLst>
        </pc:cxnChg>
        <pc:cxnChg chg="add del mod">
          <ac:chgData name="David Yang" userId="add818cf-8178-4c55-85d4-632ee336feb1" providerId="ADAL" clId="{197D86E7-34B0-48CC-B2E6-A2BC6EE078D7}" dt="2021-04-04T21:27:57.217" v="24" actId="478"/>
          <ac:cxnSpMkLst>
            <pc:docMk/>
            <pc:sldMk cId="1473353560" sldId="259"/>
            <ac:cxnSpMk id="16" creationId="{B1DC12AB-5C1B-4C2D-B6BE-376EE8657D68}"/>
          </ac:cxnSpMkLst>
        </pc:cxnChg>
        <pc:cxnChg chg="add mod">
          <ac:chgData name="David Yang" userId="add818cf-8178-4c55-85d4-632ee336feb1" providerId="ADAL" clId="{197D86E7-34B0-48CC-B2E6-A2BC6EE078D7}" dt="2021-04-04T21:33:02.623" v="109" actId="164"/>
          <ac:cxnSpMkLst>
            <pc:docMk/>
            <pc:sldMk cId="1473353560" sldId="259"/>
            <ac:cxnSpMk id="18" creationId="{FC99A4DF-2DD9-4248-880A-E2CCDE831861}"/>
          </ac:cxnSpMkLst>
        </pc:cxnChg>
        <pc:cxnChg chg="add mod">
          <ac:chgData name="David Yang" userId="add818cf-8178-4c55-85d4-632ee336feb1" providerId="ADAL" clId="{197D86E7-34B0-48CC-B2E6-A2BC6EE078D7}" dt="2021-04-04T21:33:02.623" v="109" actId="164"/>
          <ac:cxnSpMkLst>
            <pc:docMk/>
            <pc:sldMk cId="1473353560" sldId="259"/>
            <ac:cxnSpMk id="19" creationId="{7F8811E6-97AF-4AC7-9CC6-22535B9D48AE}"/>
          </ac:cxnSpMkLst>
        </pc:cxnChg>
        <pc:cxnChg chg="add mod">
          <ac:chgData name="David Yang" userId="add818cf-8178-4c55-85d4-632ee336feb1" providerId="ADAL" clId="{197D86E7-34B0-48CC-B2E6-A2BC6EE078D7}" dt="2021-04-04T21:33:02.623" v="109" actId="164"/>
          <ac:cxnSpMkLst>
            <pc:docMk/>
            <pc:sldMk cId="1473353560" sldId="259"/>
            <ac:cxnSpMk id="20" creationId="{7B23F99D-A35E-488A-AE46-3FF9BD2B7088}"/>
          </ac:cxnSpMkLst>
        </pc:cxnChg>
        <pc:cxnChg chg="add mod">
          <ac:chgData name="David Yang" userId="add818cf-8178-4c55-85d4-632ee336feb1" providerId="ADAL" clId="{197D86E7-34B0-48CC-B2E6-A2BC6EE078D7}" dt="2021-04-04T21:33:02.623" v="109" actId="164"/>
          <ac:cxnSpMkLst>
            <pc:docMk/>
            <pc:sldMk cId="1473353560" sldId="259"/>
            <ac:cxnSpMk id="23" creationId="{8CBA43D5-4ED8-40A6-A4EC-4A0011DBE760}"/>
          </ac:cxnSpMkLst>
        </pc:cxnChg>
        <pc:cxnChg chg="add mod">
          <ac:chgData name="David Yang" userId="add818cf-8178-4c55-85d4-632ee336feb1" providerId="ADAL" clId="{197D86E7-34B0-48CC-B2E6-A2BC6EE078D7}" dt="2021-04-04T21:35:57.828" v="188" actId="164"/>
          <ac:cxnSpMkLst>
            <pc:docMk/>
            <pc:sldMk cId="1473353560" sldId="259"/>
            <ac:cxnSpMk id="41" creationId="{DCF9379C-3283-4710-BCBC-CCE671A192F7}"/>
          </ac:cxnSpMkLst>
        </pc:cxnChg>
        <pc:cxnChg chg="add mod">
          <ac:chgData name="David Yang" userId="add818cf-8178-4c55-85d4-632ee336feb1" providerId="ADAL" clId="{197D86E7-34B0-48CC-B2E6-A2BC6EE078D7}" dt="2021-04-04T21:35:57.828" v="188" actId="164"/>
          <ac:cxnSpMkLst>
            <pc:docMk/>
            <pc:sldMk cId="1473353560" sldId="259"/>
            <ac:cxnSpMk id="45" creationId="{8B68F5D0-6F19-472E-B9AB-2D276BB51749}"/>
          </ac:cxnSpMkLst>
        </pc:cxnChg>
      </pc:sldChg>
      <pc:sldChg chg="addSp delSp modSp new mod">
        <pc:chgData name="David Yang" userId="add818cf-8178-4c55-85d4-632ee336feb1" providerId="ADAL" clId="{197D86E7-34B0-48CC-B2E6-A2BC6EE078D7}" dt="2021-04-05T02:58:37.005" v="3309" actId="403"/>
        <pc:sldMkLst>
          <pc:docMk/>
          <pc:sldMk cId="1310885952" sldId="260"/>
        </pc:sldMkLst>
        <pc:spChg chg="mod">
          <ac:chgData name="David Yang" userId="add818cf-8178-4c55-85d4-632ee336feb1" providerId="ADAL" clId="{197D86E7-34B0-48CC-B2E6-A2BC6EE078D7}" dt="2021-04-04T22:40:05.438" v="327" actId="1076"/>
          <ac:spMkLst>
            <pc:docMk/>
            <pc:sldMk cId="1310885952" sldId="260"/>
            <ac:spMk id="2" creationId="{E9A2272C-C7CB-415E-8E4D-35A838D86AF9}"/>
          </ac:spMkLst>
        </pc:spChg>
        <pc:spChg chg="del">
          <ac:chgData name="David Yang" userId="add818cf-8178-4c55-85d4-632ee336feb1" providerId="ADAL" clId="{197D86E7-34B0-48CC-B2E6-A2BC6EE078D7}" dt="2021-04-04T22:34:30.712" v="277" actId="478"/>
          <ac:spMkLst>
            <pc:docMk/>
            <pc:sldMk cId="1310885952" sldId="260"/>
            <ac:spMk id="4" creationId="{3CEEDABD-51F9-41DE-9482-15971327D778}"/>
          </ac:spMkLst>
        </pc:spChg>
        <pc:spChg chg="add mod">
          <ac:chgData name="David Yang" userId="add818cf-8178-4c55-85d4-632ee336feb1" providerId="ADAL" clId="{197D86E7-34B0-48CC-B2E6-A2BC6EE078D7}" dt="2021-04-05T02:58:01.179" v="3296" actId="1076"/>
          <ac:spMkLst>
            <pc:docMk/>
            <pc:sldMk cId="1310885952" sldId="260"/>
            <ac:spMk id="6" creationId="{A1AB5253-5789-4AFA-BA0C-089C530FB1F6}"/>
          </ac:spMkLst>
        </pc:spChg>
        <pc:graphicFrameChg chg="add mod modGraphic">
          <ac:chgData name="David Yang" userId="add818cf-8178-4c55-85d4-632ee336feb1" providerId="ADAL" clId="{197D86E7-34B0-48CC-B2E6-A2BC6EE078D7}" dt="2021-04-05T02:58:37.005" v="3309" actId="403"/>
          <ac:graphicFrameMkLst>
            <pc:docMk/>
            <pc:sldMk cId="1310885952" sldId="260"/>
            <ac:graphicFrameMk id="5" creationId="{E1B111FC-88C7-4291-9804-2F4A3F36B354}"/>
          </ac:graphicFrameMkLst>
        </pc:graphicFrameChg>
      </pc:sldChg>
      <pc:sldChg chg="modSp new del mod">
        <pc:chgData name="David Yang" userId="add818cf-8178-4c55-85d4-632ee336feb1" providerId="ADAL" clId="{197D86E7-34B0-48CC-B2E6-A2BC6EE078D7}" dt="2021-04-04T23:23:37.212" v="1549" actId="47"/>
        <pc:sldMkLst>
          <pc:docMk/>
          <pc:sldMk cId="3591974882" sldId="261"/>
        </pc:sldMkLst>
        <pc:spChg chg="mod">
          <ac:chgData name="David Yang" userId="add818cf-8178-4c55-85d4-632ee336feb1" providerId="ADAL" clId="{197D86E7-34B0-48CC-B2E6-A2BC6EE078D7}" dt="2021-04-04T22:13:56.543" v="229" actId="20577"/>
          <ac:spMkLst>
            <pc:docMk/>
            <pc:sldMk cId="3591974882" sldId="261"/>
            <ac:spMk id="2" creationId="{A6A79F6F-FE61-49AD-A5C4-EF6DAA5DFC29}"/>
          </ac:spMkLst>
        </pc:spChg>
        <pc:spChg chg="mod">
          <ac:chgData name="David Yang" userId="add818cf-8178-4c55-85d4-632ee336feb1" providerId="ADAL" clId="{197D86E7-34B0-48CC-B2E6-A2BC6EE078D7}" dt="2021-04-04T22:56:20.006" v="1312" actId="122"/>
          <ac:spMkLst>
            <pc:docMk/>
            <pc:sldMk cId="3591974882" sldId="261"/>
            <ac:spMk id="4" creationId="{3C945604-3C4C-4F42-8A7C-F265BD301AF1}"/>
          </ac:spMkLst>
        </pc:spChg>
      </pc:sldChg>
      <pc:sldChg chg="addSp delSp modSp new mod">
        <pc:chgData name="David Yang" userId="add818cf-8178-4c55-85d4-632ee336feb1" providerId="ADAL" clId="{197D86E7-34B0-48CC-B2E6-A2BC6EE078D7}" dt="2021-04-04T22:50:00.327" v="647" actId="1076"/>
        <pc:sldMkLst>
          <pc:docMk/>
          <pc:sldMk cId="1780313100" sldId="262"/>
        </pc:sldMkLst>
        <pc:spChg chg="mod">
          <ac:chgData name="David Yang" userId="add818cf-8178-4c55-85d4-632ee336feb1" providerId="ADAL" clId="{197D86E7-34B0-48CC-B2E6-A2BC6EE078D7}" dt="2021-04-04T22:37:12.972" v="324" actId="20577"/>
          <ac:spMkLst>
            <pc:docMk/>
            <pc:sldMk cId="1780313100" sldId="262"/>
            <ac:spMk id="2" creationId="{3191878A-FA83-46AD-B76A-E52AF322001D}"/>
          </ac:spMkLst>
        </pc:spChg>
        <pc:spChg chg="del mod">
          <ac:chgData name="David Yang" userId="add818cf-8178-4c55-85d4-632ee336feb1" providerId="ADAL" clId="{197D86E7-34B0-48CC-B2E6-A2BC6EE078D7}" dt="2021-04-04T22:43:41.511" v="434" actId="478"/>
          <ac:spMkLst>
            <pc:docMk/>
            <pc:sldMk cId="1780313100" sldId="262"/>
            <ac:spMk id="4" creationId="{E794CF5F-734C-4511-8ED5-DA9E1C8346DD}"/>
          </ac:spMkLst>
        </pc:spChg>
        <pc:spChg chg="add mod">
          <ac:chgData name="David Yang" userId="add818cf-8178-4c55-85d4-632ee336feb1" providerId="ADAL" clId="{197D86E7-34B0-48CC-B2E6-A2BC6EE078D7}" dt="2021-04-04T22:50:00.327" v="647" actId="1076"/>
          <ac:spMkLst>
            <pc:docMk/>
            <pc:sldMk cId="1780313100" sldId="262"/>
            <ac:spMk id="5" creationId="{27565F17-643D-4DD6-A675-60BA6CFD9A16}"/>
          </ac:spMkLst>
        </pc:spChg>
        <pc:spChg chg="add del mod">
          <ac:chgData name="David Yang" userId="add818cf-8178-4c55-85d4-632ee336feb1" providerId="ADAL" clId="{197D86E7-34B0-48CC-B2E6-A2BC6EE078D7}" dt="2021-04-04T22:43:43.788" v="435" actId="478"/>
          <ac:spMkLst>
            <pc:docMk/>
            <pc:sldMk cId="1780313100" sldId="262"/>
            <ac:spMk id="7" creationId="{A0FB549E-BB56-4ECC-A122-7D72233103B6}"/>
          </ac:spMkLst>
        </pc:spChg>
        <pc:spChg chg="add mod">
          <ac:chgData name="David Yang" userId="add818cf-8178-4c55-85d4-632ee336feb1" providerId="ADAL" clId="{197D86E7-34B0-48CC-B2E6-A2BC6EE078D7}" dt="2021-04-04T22:50:00.327" v="647" actId="1076"/>
          <ac:spMkLst>
            <pc:docMk/>
            <pc:sldMk cId="1780313100" sldId="262"/>
            <ac:spMk id="8" creationId="{3F5FC9B6-EF5A-49A5-93E7-4AC07F20E44C}"/>
          </ac:spMkLst>
        </pc:spChg>
        <pc:spChg chg="add mod">
          <ac:chgData name="David Yang" userId="add818cf-8178-4c55-85d4-632ee336feb1" providerId="ADAL" clId="{197D86E7-34B0-48CC-B2E6-A2BC6EE078D7}" dt="2021-04-04T22:50:00.327" v="647" actId="1076"/>
          <ac:spMkLst>
            <pc:docMk/>
            <pc:sldMk cId="1780313100" sldId="262"/>
            <ac:spMk id="9" creationId="{01E4F7AE-030B-4088-882A-A985FC39E4D6}"/>
          </ac:spMkLst>
        </pc:spChg>
        <pc:spChg chg="add mod">
          <ac:chgData name="David Yang" userId="add818cf-8178-4c55-85d4-632ee336feb1" providerId="ADAL" clId="{197D86E7-34B0-48CC-B2E6-A2BC6EE078D7}" dt="2021-04-04T22:50:00.327" v="647" actId="1076"/>
          <ac:spMkLst>
            <pc:docMk/>
            <pc:sldMk cId="1780313100" sldId="262"/>
            <ac:spMk id="10" creationId="{3A0763C9-7A8A-4142-A540-42576327EE10}"/>
          </ac:spMkLst>
        </pc:spChg>
      </pc:sldChg>
      <pc:sldChg chg="addSp delSp modSp new mod">
        <pc:chgData name="David Yang" userId="add818cf-8178-4c55-85d4-632ee336feb1" providerId="ADAL" clId="{197D86E7-34B0-48CC-B2E6-A2BC6EE078D7}" dt="2021-04-04T22:42:39.732" v="416" actId="20577"/>
        <pc:sldMkLst>
          <pc:docMk/>
          <pc:sldMk cId="3849828761" sldId="263"/>
        </pc:sldMkLst>
        <pc:spChg chg="mod">
          <ac:chgData name="David Yang" userId="add818cf-8178-4c55-85d4-632ee336feb1" providerId="ADAL" clId="{197D86E7-34B0-48CC-B2E6-A2BC6EE078D7}" dt="2021-04-04T22:42:39.732" v="416" actId="20577"/>
          <ac:spMkLst>
            <pc:docMk/>
            <pc:sldMk cId="3849828761" sldId="263"/>
            <ac:spMk id="2" creationId="{E08EEB29-C3F9-4992-8FE5-FC2D19F71A7D}"/>
          </ac:spMkLst>
        </pc:spChg>
        <pc:spChg chg="del">
          <ac:chgData name="David Yang" userId="add818cf-8178-4c55-85d4-632ee336feb1" providerId="ADAL" clId="{197D86E7-34B0-48CC-B2E6-A2BC6EE078D7}" dt="2021-04-04T22:41:38.481" v="334"/>
          <ac:spMkLst>
            <pc:docMk/>
            <pc:sldMk cId="3849828761" sldId="263"/>
            <ac:spMk id="4" creationId="{1883A67F-4590-46BC-B62A-79D2ADB4CC0C}"/>
          </ac:spMkLst>
        </pc:spChg>
        <pc:picChg chg="add mod">
          <ac:chgData name="David Yang" userId="add818cf-8178-4c55-85d4-632ee336feb1" providerId="ADAL" clId="{197D86E7-34B0-48CC-B2E6-A2BC6EE078D7}" dt="2021-04-04T22:41:49.697" v="339" actId="1076"/>
          <ac:picMkLst>
            <pc:docMk/>
            <pc:sldMk cId="3849828761" sldId="263"/>
            <ac:picMk id="6" creationId="{BE416174-C086-4C60-881C-9E4B865D66FE}"/>
          </ac:picMkLst>
        </pc:picChg>
      </pc:sldChg>
      <pc:sldChg chg="delSp modSp new mod">
        <pc:chgData name="David Yang" userId="add818cf-8178-4c55-85d4-632ee336feb1" providerId="ADAL" clId="{197D86E7-34B0-48CC-B2E6-A2BC6EE078D7}" dt="2021-04-04T23:28:39.556" v="1594" actId="207"/>
        <pc:sldMkLst>
          <pc:docMk/>
          <pc:sldMk cId="3816747779" sldId="264"/>
        </pc:sldMkLst>
        <pc:spChg chg="del mod">
          <ac:chgData name="David Yang" userId="add818cf-8178-4c55-85d4-632ee336feb1" providerId="ADAL" clId="{197D86E7-34B0-48CC-B2E6-A2BC6EE078D7}" dt="2021-04-04T23:18:33.902" v="1321" actId="478"/>
          <ac:spMkLst>
            <pc:docMk/>
            <pc:sldMk cId="3816747779" sldId="264"/>
            <ac:spMk id="2" creationId="{BA8AEBA8-34BE-46A0-9F87-6AA14D768F78}"/>
          </ac:spMkLst>
        </pc:spChg>
        <pc:spChg chg="mod">
          <ac:chgData name="David Yang" userId="add818cf-8178-4c55-85d4-632ee336feb1" providerId="ADAL" clId="{197D86E7-34B0-48CC-B2E6-A2BC6EE078D7}" dt="2021-04-04T23:28:39.556" v="1594" actId="207"/>
          <ac:spMkLst>
            <pc:docMk/>
            <pc:sldMk cId="3816747779" sldId="264"/>
            <ac:spMk id="4" creationId="{DDC98BE9-BAFA-4F9E-B04A-0A280666AB69}"/>
          </ac:spMkLst>
        </pc:spChg>
      </pc:sldChg>
      <pc:sldChg chg="delSp modSp new mod">
        <pc:chgData name="David Yang" userId="add818cf-8178-4c55-85d4-632ee336feb1" providerId="ADAL" clId="{197D86E7-34B0-48CC-B2E6-A2BC6EE078D7}" dt="2021-04-04T23:25:44.142" v="1584" actId="207"/>
        <pc:sldMkLst>
          <pc:docMk/>
          <pc:sldMk cId="2701841077" sldId="265"/>
        </pc:sldMkLst>
        <pc:spChg chg="del">
          <ac:chgData name="David Yang" userId="add818cf-8178-4c55-85d4-632ee336feb1" providerId="ADAL" clId="{197D86E7-34B0-48CC-B2E6-A2BC6EE078D7}" dt="2021-04-04T23:20:27.669" v="1422" actId="478"/>
          <ac:spMkLst>
            <pc:docMk/>
            <pc:sldMk cId="2701841077" sldId="265"/>
            <ac:spMk id="2" creationId="{A1895312-24A2-4059-BB52-4016428B2468}"/>
          </ac:spMkLst>
        </pc:spChg>
        <pc:spChg chg="mod">
          <ac:chgData name="David Yang" userId="add818cf-8178-4c55-85d4-632ee336feb1" providerId="ADAL" clId="{197D86E7-34B0-48CC-B2E6-A2BC6EE078D7}" dt="2021-04-04T23:25:44.142" v="1584" actId="207"/>
          <ac:spMkLst>
            <pc:docMk/>
            <pc:sldMk cId="2701841077" sldId="265"/>
            <ac:spMk id="4" creationId="{C3533307-2E00-452F-9FCB-ADAD50E45E57}"/>
          </ac:spMkLst>
        </pc:spChg>
      </pc:sldChg>
      <pc:sldChg chg="delSp modSp new mod">
        <pc:chgData name="David Yang" userId="add818cf-8178-4c55-85d4-632ee336feb1" providerId="ADAL" clId="{197D86E7-34B0-48CC-B2E6-A2BC6EE078D7}" dt="2021-04-05T03:37:26.673" v="4947" actId="478"/>
        <pc:sldMkLst>
          <pc:docMk/>
          <pc:sldMk cId="267063742" sldId="266"/>
        </pc:sldMkLst>
        <pc:spChg chg="del">
          <ac:chgData name="David Yang" userId="add818cf-8178-4c55-85d4-632ee336feb1" providerId="ADAL" clId="{197D86E7-34B0-48CC-B2E6-A2BC6EE078D7}" dt="2021-04-05T03:37:26.673" v="4947" actId="478"/>
          <ac:spMkLst>
            <pc:docMk/>
            <pc:sldMk cId="267063742" sldId="266"/>
            <ac:spMk id="2" creationId="{05B56899-E2EE-42DC-B92B-7A76E5F330CE}"/>
          </ac:spMkLst>
        </pc:spChg>
        <pc:spChg chg="mod">
          <ac:chgData name="David Yang" userId="add818cf-8178-4c55-85d4-632ee336feb1" providerId="ADAL" clId="{197D86E7-34B0-48CC-B2E6-A2BC6EE078D7}" dt="2021-04-04T23:26:07.359" v="1590" actId="207"/>
          <ac:spMkLst>
            <pc:docMk/>
            <pc:sldMk cId="267063742" sldId="266"/>
            <ac:spMk id="4" creationId="{E4C944DB-7B6F-42B7-A17F-38D3CC2824B1}"/>
          </ac:spMkLst>
        </pc:spChg>
      </pc:sldChg>
      <pc:sldChg chg="addSp delSp modSp new del mod setBg">
        <pc:chgData name="David Yang" userId="add818cf-8178-4c55-85d4-632ee336feb1" providerId="ADAL" clId="{197D86E7-34B0-48CC-B2E6-A2BC6EE078D7}" dt="2021-04-05T02:29:22.566" v="2340" actId="47"/>
        <pc:sldMkLst>
          <pc:docMk/>
          <pc:sldMk cId="3835215874" sldId="267"/>
        </pc:sldMkLst>
        <pc:spChg chg="mod">
          <ac:chgData name="David Yang" userId="add818cf-8178-4c55-85d4-632ee336feb1" providerId="ADAL" clId="{197D86E7-34B0-48CC-B2E6-A2BC6EE078D7}" dt="2021-04-05T02:29:11.050" v="2337" actId="26606"/>
          <ac:spMkLst>
            <pc:docMk/>
            <pc:sldMk cId="3835215874" sldId="267"/>
            <ac:spMk id="2" creationId="{D960DD1A-BDF8-42F3-B60D-60331D9C409E}"/>
          </ac:spMkLst>
        </pc:spChg>
        <pc:spChg chg="mod">
          <ac:chgData name="David Yang" userId="add818cf-8178-4c55-85d4-632ee336feb1" providerId="ADAL" clId="{197D86E7-34B0-48CC-B2E6-A2BC6EE078D7}" dt="2021-04-05T02:29:11.050" v="2337" actId="26606"/>
          <ac:spMkLst>
            <pc:docMk/>
            <pc:sldMk cId="3835215874" sldId="267"/>
            <ac:spMk id="3" creationId="{731C4D2F-3552-470B-B059-AF4A2152E78B}"/>
          </ac:spMkLst>
        </pc:spChg>
        <pc:spChg chg="del mod">
          <ac:chgData name="David Yang" userId="add818cf-8178-4c55-85d4-632ee336feb1" providerId="ADAL" clId="{197D86E7-34B0-48CC-B2E6-A2BC6EE078D7}" dt="2021-04-05T01:16:29.186" v="1960" actId="478"/>
          <ac:spMkLst>
            <pc:docMk/>
            <pc:sldMk cId="3835215874" sldId="267"/>
            <ac:spMk id="4" creationId="{77D27475-0F0F-476D-88C3-E36CD9B7337C}"/>
          </ac:spMkLst>
        </pc:spChg>
        <pc:spChg chg="add del mod">
          <ac:chgData name="David Yang" userId="add818cf-8178-4c55-85d4-632ee336feb1" providerId="ADAL" clId="{197D86E7-34B0-48CC-B2E6-A2BC6EE078D7}" dt="2021-04-05T01:16:36.129" v="1961" actId="478"/>
          <ac:spMkLst>
            <pc:docMk/>
            <pc:sldMk cId="3835215874" sldId="267"/>
            <ac:spMk id="6" creationId="{29F38362-4312-4A88-8B65-FCF52718A102}"/>
          </ac:spMkLst>
        </pc:spChg>
        <pc:spChg chg="add del mod">
          <ac:chgData name="David Yang" userId="add818cf-8178-4c55-85d4-632ee336feb1" providerId="ADAL" clId="{197D86E7-34B0-48CC-B2E6-A2BC6EE078D7}" dt="2021-04-05T01:18:15.229" v="1991" actId="478"/>
          <ac:spMkLst>
            <pc:docMk/>
            <pc:sldMk cId="3835215874" sldId="267"/>
            <ac:spMk id="7" creationId="{297A9606-928F-479A-B1BD-B1853778E4B4}"/>
          </ac:spMkLst>
        </pc:spChg>
        <pc:spChg chg="add">
          <ac:chgData name="David Yang" userId="add818cf-8178-4c55-85d4-632ee336feb1" providerId="ADAL" clId="{197D86E7-34B0-48CC-B2E6-A2BC6EE078D7}" dt="2021-04-05T02:29:11.050" v="2337" actId="26606"/>
          <ac:spMkLst>
            <pc:docMk/>
            <pc:sldMk cId="3835215874" sldId="267"/>
            <ac:spMk id="23" creationId="{6C4028FD-8BAA-4A19-BFDE-594D991B7552}"/>
          </ac:spMkLst>
        </pc:spChg>
        <pc:graphicFrameChg chg="add del mod">
          <ac:chgData name="David Yang" userId="add818cf-8178-4c55-85d4-632ee336feb1" providerId="ADAL" clId="{197D86E7-34B0-48CC-B2E6-A2BC6EE078D7}" dt="2021-04-05T02:23:10.661" v="1994" actId="478"/>
          <ac:graphicFrameMkLst>
            <pc:docMk/>
            <pc:sldMk cId="3835215874" sldId="267"/>
            <ac:graphicFrameMk id="17" creationId="{7B530488-1DD2-4EC1-95E5-E3DE66243067}"/>
          </ac:graphicFrameMkLst>
        </pc:graphicFrameChg>
        <pc:graphicFrameChg chg="add mod modGraphic">
          <ac:chgData name="David Yang" userId="add818cf-8178-4c55-85d4-632ee336feb1" providerId="ADAL" clId="{197D86E7-34B0-48CC-B2E6-A2BC6EE078D7}" dt="2021-04-05T02:29:11.050" v="2337" actId="26606"/>
          <ac:graphicFrameMkLst>
            <pc:docMk/>
            <pc:sldMk cId="3835215874" sldId="267"/>
            <ac:graphicFrameMk id="18" creationId="{B76D55C7-0998-4509-9689-379E6602532A}"/>
          </ac:graphicFrameMkLst>
        </pc:graphicFrameChg>
        <pc:cxnChg chg="add del">
          <ac:chgData name="David Yang" userId="add818cf-8178-4c55-85d4-632ee336feb1" providerId="ADAL" clId="{197D86E7-34B0-48CC-B2E6-A2BC6EE078D7}" dt="2021-04-05T01:17:28.863" v="1983" actId="478"/>
          <ac:cxnSpMkLst>
            <pc:docMk/>
            <pc:sldMk cId="3835215874" sldId="267"/>
            <ac:cxnSpMk id="9" creationId="{8DB11CD5-E170-4E06-9724-BC0991B9EA41}"/>
          </ac:cxnSpMkLst>
        </pc:cxnChg>
        <pc:cxnChg chg="add del mod">
          <ac:chgData name="David Yang" userId="add818cf-8178-4c55-85d4-632ee336feb1" providerId="ADAL" clId="{197D86E7-34B0-48CC-B2E6-A2BC6EE078D7}" dt="2021-04-05T01:18:08.987" v="1990" actId="478"/>
          <ac:cxnSpMkLst>
            <pc:docMk/>
            <pc:sldMk cId="3835215874" sldId="267"/>
            <ac:cxnSpMk id="11" creationId="{4C9A6C8C-8199-48D1-BCEB-05FB5CDBB243}"/>
          </ac:cxnSpMkLst>
        </pc:cxnChg>
        <pc:cxnChg chg="add del mod">
          <ac:chgData name="David Yang" userId="add818cf-8178-4c55-85d4-632ee336feb1" providerId="ADAL" clId="{197D86E7-34B0-48CC-B2E6-A2BC6EE078D7}" dt="2021-04-05T01:18:06.924" v="1989" actId="478"/>
          <ac:cxnSpMkLst>
            <pc:docMk/>
            <pc:sldMk cId="3835215874" sldId="267"/>
            <ac:cxnSpMk id="13" creationId="{51A10C36-FDC2-46F8-834C-BE763AD465E2}"/>
          </ac:cxnSpMkLst>
        </pc:cxnChg>
        <pc:cxnChg chg="add del mod">
          <ac:chgData name="David Yang" userId="add818cf-8178-4c55-85d4-632ee336feb1" providerId="ADAL" clId="{197D86E7-34B0-48CC-B2E6-A2BC6EE078D7}" dt="2021-04-05T01:18:03.276" v="1988" actId="478"/>
          <ac:cxnSpMkLst>
            <pc:docMk/>
            <pc:sldMk cId="3835215874" sldId="267"/>
            <ac:cxnSpMk id="15" creationId="{C3FD086C-8FE1-4033-8B6F-C98C64CAFE8C}"/>
          </ac:cxnSpMkLst>
        </pc:cxnChg>
      </pc:sldChg>
      <pc:sldChg chg="addSp delSp modSp new mod">
        <pc:chgData name="David Yang" userId="add818cf-8178-4c55-85d4-632ee336feb1" providerId="ADAL" clId="{197D86E7-34B0-48CC-B2E6-A2BC6EE078D7}" dt="2021-04-05T03:35:17.753" v="4929" actId="1076"/>
        <pc:sldMkLst>
          <pc:docMk/>
          <pc:sldMk cId="274408759" sldId="268"/>
        </pc:sldMkLst>
        <pc:spChg chg="mod">
          <ac:chgData name="David Yang" userId="add818cf-8178-4c55-85d4-632ee336feb1" providerId="ADAL" clId="{197D86E7-34B0-48CC-B2E6-A2BC6EE078D7}" dt="2021-04-05T03:07:51.517" v="4023" actId="20577"/>
          <ac:spMkLst>
            <pc:docMk/>
            <pc:sldMk cId="274408759" sldId="268"/>
            <ac:spMk id="2" creationId="{7130338E-AB6D-4E1E-80DA-98200F600FA5}"/>
          </ac:spMkLst>
        </pc:spChg>
        <pc:spChg chg="del">
          <ac:chgData name="David Yang" userId="add818cf-8178-4c55-85d4-632ee336feb1" providerId="ADAL" clId="{197D86E7-34B0-48CC-B2E6-A2BC6EE078D7}" dt="2021-04-05T03:19:00.097" v="4394" actId="478"/>
          <ac:spMkLst>
            <pc:docMk/>
            <pc:sldMk cId="274408759" sldId="268"/>
            <ac:spMk id="4" creationId="{3EA96A53-CF52-42CD-8D99-FCBB65CE76B4}"/>
          </ac:spMkLst>
        </pc:spChg>
        <pc:graphicFrameChg chg="add mod modGraphic">
          <ac:chgData name="David Yang" userId="add818cf-8178-4c55-85d4-632ee336feb1" providerId="ADAL" clId="{197D86E7-34B0-48CC-B2E6-A2BC6EE078D7}" dt="2021-04-05T03:35:17.753" v="4929" actId="1076"/>
          <ac:graphicFrameMkLst>
            <pc:docMk/>
            <pc:sldMk cId="274408759" sldId="268"/>
            <ac:graphicFrameMk id="5" creationId="{9E824519-1E3F-4EAF-BE90-3E94A251CF19}"/>
          </ac:graphicFrameMkLst>
        </pc:graphicFrameChg>
      </pc:sldChg>
      <pc:sldChg chg="addSp delSp modSp new mod">
        <pc:chgData name="David Yang" userId="add818cf-8178-4c55-85d4-632ee336feb1" providerId="ADAL" clId="{197D86E7-34B0-48CC-B2E6-A2BC6EE078D7}" dt="2021-04-05T22:01:16.177" v="5266" actId="14100"/>
        <pc:sldMkLst>
          <pc:docMk/>
          <pc:sldMk cId="1450179509" sldId="269"/>
        </pc:sldMkLst>
        <pc:spChg chg="mod">
          <ac:chgData name="David Yang" userId="add818cf-8178-4c55-85d4-632ee336feb1" providerId="ADAL" clId="{197D86E7-34B0-48CC-B2E6-A2BC6EE078D7}" dt="2021-04-05T03:36:04.886" v="4945" actId="20577"/>
          <ac:spMkLst>
            <pc:docMk/>
            <pc:sldMk cId="1450179509" sldId="269"/>
            <ac:spMk id="2" creationId="{4F41807E-A252-498C-820F-0BE13CB9227F}"/>
          </ac:spMkLst>
        </pc:spChg>
        <pc:spChg chg="del">
          <ac:chgData name="David Yang" userId="add818cf-8178-4c55-85d4-632ee336feb1" providerId="ADAL" clId="{197D86E7-34B0-48CC-B2E6-A2BC6EE078D7}" dt="2021-04-05T03:40:14.198" v="4949" actId="478"/>
          <ac:spMkLst>
            <pc:docMk/>
            <pc:sldMk cId="1450179509" sldId="269"/>
            <ac:spMk id="4" creationId="{2A591281-117E-4F00-9C73-07001C40021F}"/>
          </ac:spMkLst>
        </pc:spChg>
        <pc:spChg chg="add mod">
          <ac:chgData name="David Yang" userId="add818cf-8178-4c55-85d4-632ee336feb1" providerId="ADAL" clId="{197D86E7-34B0-48CC-B2E6-A2BC6EE078D7}" dt="2021-04-05T03:42:16.567" v="4958" actId="164"/>
          <ac:spMkLst>
            <pc:docMk/>
            <pc:sldMk cId="1450179509" sldId="269"/>
            <ac:spMk id="6" creationId="{91C27C66-992F-4E85-9267-608D23394269}"/>
          </ac:spMkLst>
        </pc:spChg>
        <pc:spChg chg="add del mod">
          <ac:chgData name="David Yang" userId="add818cf-8178-4c55-85d4-632ee336feb1" providerId="ADAL" clId="{197D86E7-34B0-48CC-B2E6-A2BC6EE078D7}" dt="2021-04-05T03:41:57.641" v="4957" actId="478"/>
          <ac:spMkLst>
            <pc:docMk/>
            <pc:sldMk cId="1450179509" sldId="269"/>
            <ac:spMk id="7" creationId="{1254578E-1658-4C67-BE02-1AC3A29D7580}"/>
          </ac:spMkLst>
        </pc:spChg>
        <pc:spChg chg="add mod">
          <ac:chgData name="David Yang" userId="add818cf-8178-4c55-85d4-632ee336feb1" providerId="ADAL" clId="{197D86E7-34B0-48CC-B2E6-A2BC6EE078D7}" dt="2021-04-05T03:48:51.638" v="5172" actId="164"/>
          <ac:spMkLst>
            <pc:docMk/>
            <pc:sldMk cId="1450179509" sldId="269"/>
            <ac:spMk id="9" creationId="{34A92B1A-1B8E-41E7-88A0-A9B47D332ADD}"/>
          </ac:spMkLst>
        </pc:spChg>
        <pc:spChg chg="add mod">
          <ac:chgData name="David Yang" userId="add818cf-8178-4c55-85d4-632ee336feb1" providerId="ADAL" clId="{197D86E7-34B0-48CC-B2E6-A2BC6EE078D7}" dt="2021-04-05T03:48:51.638" v="5172" actId="164"/>
          <ac:spMkLst>
            <pc:docMk/>
            <pc:sldMk cId="1450179509" sldId="269"/>
            <ac:spMk id="10" creationId="{3381FFEB-0D84-477B-9B94-1EF28141375B}"/>
          </ac:spMkLst>
        </pc:spChg>
        <pc:spChg chg="add mod">
          <ac:chgData name="David Yang" userId="add818cf-8178-4c55-85d4-632ee336feb1" providerId="ADAL" clId="{197D86E7-34B0-48CC-B2E6-A2BC6EE078D7}" dt="2021-04-05T03:47:02.863" v="5133" actId="164"/>
          <ac:spMkLst>
            <pc:docMk/>
            <pc:sldMk cId="1450179509" sldId="269"/>
            <ac:spMk id="21" creationId="{43F299F7-7281-49CF-9DDF-8104EF3A83F1}"/>
          </ac:spMkLst>
        </pc:spChg>
        <pc:spChg chg="add mod">
          <ac:chgData name="David Yang" userId="add818cf-8178-4c55-85d4-632ee336feb1" providerId="ADAL" clId="{197D86E7-34B0-48CC-B2E6-A2BC6EE078D7}" dt="2021-04-05T22:01:16.177" v="5266" actId="14100"/>
          <ac:spMkLst>
            <pc:docMk/>
            <pc:sldMk cId="1450179509" sldId="269"/>
            <ac:spMk id="22" creationId="{E45042EB-7275-4335-A465-F92A84B5DE70}"/>
          </ac:spMkLst>
        </pc:spChg>
        <pc:grpChg chg="add mod">
          <ac:chgData name="David Yang" userId="add818cf-8178-4c55-85d4-632ee336feb1" providerId="ADAL" clId="{197D86E7-34B0-48CC-B2E6-A2BC6EE078D7}" dt="2021-04-05T03:47:02.863" v="5133" actId="164"/>
          <ac:grpSpMkLst>
            <pc:docMk/>
            <pc:sldMk cId="1450179509" sldId="269"/>
            <ac:grpSpMk id="8" creationId="{11BBD5E9-0752-4F33-A9FF-0307BA42553C}"/>
          </ac:grpSpMkLst>
        </pc:grpChg>
        <pc:grpChg chg="add mod">
          <ac:chgData name="David Yang" userId="add818cf-8178-4c55-85d4-632ee336feb1" providerId="ADAL" clId="{197D86E7-34B0-48CC-B2E6-A2BC6EE078D7}" dt="2021-04-05T03:48:51.638" v="5172" actId="164"/>
          <ac:grpSpMkLst>
            <pc:docMk/>
            <pc:sldMk cId="1450179509" sldId="269"/>
            <ac:grpSpMk id="23" creationId="{008BC055-430F-413B-A896-663D0CCE905D}"/>
          </ac:grpSpMkLst>
        </pc:grpChg>
        <pc:grpChg chg="add mod">
          <ac:chgData name="David Yang" userId="add818cf-8178-4c55-85d4-632ee336feb1" providerId="ADAL" clId="{197D86E7-34B0-48CC-B2E6-A2BC6EE078D7}" dt="2021-04-05T03:48:51.638" v="5172" actId="164"/>
          <ac:grpSpMkLst>
            <pc:docMk/>
            <pc:sldMk cId="1450179509" sldId="269"/>
            <ac:grpSpMk id="24" creationId="{BC1EECC4-B640-4D69-B7EF-1202D5564B38}"/>
          </ac:grpSpMkLst>
        </pc:grpChg>
        <pc:picChg chg="add mod">
          <ac:chgData name="David Yang" userId="add818cf-8178-4c55-85d4-632ee336feb1" providerId="ADAL" clId="{197D86E7-34B0-48CC-B2E6-A2BC6EE078D7}" dt="2021-04-05T03:42:16.567" v="4958" actId="164"/>
          <ac:picMkLst>
            <pc:docMk/>
            <pc:sldMk cId="1450179509" sldId="269"/>
            <ac:picMk id="5" creationId="{32FCDF9A-C915-4637-95DB-00EB7D10A7BD}"/>
          </ac:picMkLst>
        </pc:picChg>
        <pc:cxnChg chg="add del mod">
          <ac:chgData name="David Yang" userId="add818cf-8178-4c55-85d4-632ee336feb1" providerId="ADAL" clId="{197D86E7-34B0-48CC-B2E6-A2BC6EE078D7}" dt="2021-04-05T03:44:07.289" v="5019" actId="478"/>
          <ac:cxnSpMkLst>
            <pc:docMk/>
            <pc:sldMk cId="1450179509" sldId="269"/>
            <ac:cxnSpMk id="12" creationId="{545284BE-A9B9-488C-AB2C-2178D865C58E}"/>
          </ac:cxnSpMkLst>
        </pc:cxnChg>
        <pc:cxnChg chg="add del mod">
          <ac:chgData name="David Yang" userId="add818cf-8178-4c55-85d4-632ee336feb1" providerId="ADAL" clId="{197D86E7-34B0-48CC-B2E6-A2BC6EE078D7}" dt="2021-04-05T03:44:31.422" v="5021" actId="11529"/>
          <ac:cxnSpMkLst>
            <pc:docMk/>
            <pc:sldMk cId="1450179509" sldId="269"/>
            <ac:cxnSpMk id="15" creationId="{CA22A33C-23EA-4BA5-AD6E-60E4BA3954CB}"/>
          </ac:cxnSpMkLst>
        </pc:cxnChg>
        <pc:cxnChg chg="add mod">
          <ac:chgData name="David Yang" userId="add818cf-8178-4c55-85d4-632ee336feb1" providerId="ADAL" clId="{197D86E7-34B0-48CC-B2E6-A2BC6EE078D7}" dt="2021-04-05T03:47:02.863" v="5133" actId="164"/>
          <ac:cxnSpMkLst>
            <pc:docMk/>
            <pc:sldMk cId="1450179509" sldId="269"/>
            <ac:cxnSpMk id="17" creationId="{9B82BB25-82DA-4D76-AAB1-9A73289498E6}"/>
          </ac:cxnSpMkLst>
        </pc:cxnChg>
        <pc:cxnChg chg="add mod">
          <ac:chgData name="David Yang" userId="add818cf-8178-4c55-85d4-632ee336feb1" providerId="ADAL" clId="{197D86E7-34B0-48CC-B2E6-A2BC6EE078D7}" dt="2021-04-05T03:47:02.863" v="5133" actId="164"/>
          <ac:cxnSpMkLst>
            <pc:docMk/>
            <pc:sldMk cId="1450179509" sldId="269"/>
            <ac:cxnSpMk id="19" creationId="{2880F4E9-64ED-4C97-BC37-D1750315315D}"/>
          </ac:cxnSpMkLst>
        </pc:cxnChg>
      </pc:sldChg>
      <pc:sldChg chg="addSp delSp modSp new mod">
        <pc:chgData name="David Yang" userId="add818cf-8178-4c55-85d4-632ee336feb1" providerId="ADAL" clId="{197D86E7-34B0-48CC-B2E6-A2BC6EE078D7}" dt="2021-04-06T03:11:23.685" v="5598" actId="20577"/>
        <pc:sldMkLst>
          <pc:docMk/>
          <pc:sldMk cId="672071994" sldId="270"/>
        </pc:sldMkLst>
        <pc:spChg chg="mod">
          <ac:chgData name="David Yang" userId="add818cf-8178-4c55-85d4-632ee336feb1" providerId="ADAL" clId="{197D86E7-34B0-48CC-B2E6-A2BC6EE078D7}" dt="2021-04-06T03:11:23.685" v="5598" actId="20577"/>
          <ac:spMkLst>
            <pc:docMk/>
            <pc:sldMk cId="672071994" sldId="270"/>
            <ac:spMk id="2" creationId="{F16D4CEE-98C1-4E26-845E-2E55B6C02D65}"/>
          </ac:spMkLst>
        </pc:spChg>
        <pc:spChg chg="del">
          <ac:chgData name="David Yang" userId="add818cf-8178-4c55-85d4-632ee336feb1" providerId="ADAL" clId="{197D86E7-34B0-48CC-B2E6-A2BC6EE078D7}" dt="2021-04-05T02:31:10.607" v="2374" actId="478"/>
          <ac:spMkLst>
            <pc:docMk/>
            <pc:sldMk cId="672071994" sldId="270"/>
            <ac:spMk id="4" creationId="{1DA29892-3F09-43CD-AF79-BD9CA4082BA2}"/>
          </ac:spMkLst>
        </pc:spChg>
        <pc:spChg chg="add mod">
          <ac:chgData name="David Yang" userId="add818cf-8178-4c55-85d4-632ee336feb1" providerId="ADAL" clId="{197D86E7-34B0-48CC-B2E6-A2BC6EE078D7}" dt="2021-04-05T02:40:20.348" v="2739" actId="1076"/>
          <ac:spMkLst>
            <pc:docMk/>
            <pc:sldMk cId="672071994" sldId="270"/>
            <ac:spMk id="7" creationId="{2A75B2D4-60E2-4BF4-9FA7-5E5A87E4D09C}"/>
          </ac:spMkLst>
        </pc:spChg>
        <pc:graphicFrameChg chg="add del mod">
          <ac:chgData name="David Yang" userId="add818cf-8178-4c55-85d4-632ee336feb1" providerId="ADAL" clId="{197D86E7-34B0-48CC-B2E6-A2BC6EE078D7}" dt="2021-04-05T02:39:14.088" v="2634" actId="478"/>
          <ac:graphicFrameMkLst>
            <pc:docMk/>
            <pc:sldMk cId="672071994" sldId="270"/>
            <ac:graphicFrameMk id="5" creationId="{407F38AB-EC85-4360-BB5D-AFABCF6D9FB6}"/>
          </ac:graphicFrameMkLst>
        </pc:graphicFrameChg>
        <pc:graphicFrameChg chg="add del mod modGraphic">
          <ac:chgData name="David Yang" userId="add818cf-8178-4c55-85d4-632ee336feb1" providerId="ADAL" clId="{197D86E7-34B0-48CC-B2E6-A2BC6EE078D7}" dt="2021-04-05T02:36:44.562" v="2521" actId="478"/>
          <ac:graphicFrameMkLst>
            <pc:docMk/>
            <pc:sldMk cId="672071994" sldId="270"/>
            <ac:graphicFrameMk id="6" creationId="{3CEFD6F7-0A3C-4A1E-88A6-D50C8BB72058}"/>
          </ac:graphicFrameMkLst>
        </pc:graphicFrameChg>
        <pc:graphicFrameChg chg="add mod">
          <ac:chgData name="David Yang" userId="add818cf-8178-4c55-85d4-632ee336feb1" providerId="ADAL" clId="{197D86E7-34B0-48CC-B2E6-A2BC6EE078D7}" dt="2021-04-05T02:40:18.339" v="2738" actId="1076"/>
          <ac:graphicFrameMkLst>
            <pc:docMk/>
            <pc:sldMk cId="672071994" sldId="270"/>
            <ac:graphicFrameMk id="8" creationId="{407F38AB-EC85-4360-BB5D-AFABCF6D9FB6}"/>
          </ac:graphicFrameMkLst>
        </pc:graphicFrameChg>
      </pc:sldChg>
      <pc:sldChg chg="addSp delSp modSp new mod">
        <pc:chgData name="David Yang" userId="add818cf-8178-4c55-85d4-632ee336feb1" providerId="ADAL" clId="{197D86E7-34B0-48CC-B2E6-A2BC6EE078D7}" dt="2021-04-05T03:14:03.765" v="4383" actId="123"/>
        <pc:sldMkLst>
          <pc:docMk/>
          <pc:sldMk cId="640201523" sldId="271"/>
        </pc:sldMkLst>
        <pc:spChg chg="mod">
          <ac:chgData name="David Yang" userId="add818cf-8178-4c55-85d4-632ee336feb1" providerId="ADAL" clId="{197D86E7-34B0-48CC-B2E6-A2BC6EE078D7}" dt="2021-04-05T03:05:30.654" v="3988" actId="20577"/>
          <ac:spMkLst>
            <pc:docMk/>
            <pc:sldMk cId="640201523" sldId="271"/>
            <ac:spMk id="2" creationId="{D2983A18-8A23-42AE-895C-8A02BD980B97}"/>
          </ac:spMkLst>
        </pc:spChg>
        <pc:spChg chg="del">
          <ac:chgData name="David Yang" userId="add818cf-8178-4c55-85d4-632ee336feb1" providerId="ADAL" clId="{197D86E7-34B0-48CC-B2E6-A2BC6EE078D7}" dt="2021-04-05T03:05:11.305" v="3904" actId="478"/>
          <ac:spMkLst>
            <pc:docMk/>
            <pc:sldMk cId="640201523" sldId="271"/>
            <ac:spMk id="4" creationId="{3E26708F-CACE-4FEC-8FD7-12CFF875D88D}"/>
          </ac:spMkLst>
        </pc:spChg>
        <pc:spChg chg="add mod">
          <ac:chgData name="David Yang" userId="add818cf-8178-4c55-85d4-632ee336feb1" providerId="ADAL" clId="{197D86E7-34B0-48CC-B2E6-A2BC6EE078D7}" dt="2021-04-05T03:14:03.765" v="4383" actId="123"/>
          <ac:spMkLst>
            <pc:docMk/>
            <pc:sldMk cId="640201523" sldId="271"/>
            <ac:spMk id="6" creationId="{5BAB73EC-1492-4D03-892A-BAA31D361B43}"/>
          </ac:spMkLst>
        </pc:spChg>
        <pc:graphicFrameChg chg="add mod">
          <ac:chgData name="David Yang" userId="add818cf-8178-4c55-85d4-632ee336feb1" providerId="ADAL" clId="{197D86E7-34B0-48CC-B2E6-A2BC6EE078D7}" dt="2021-04-05T03:05:54.299" v="3996" actId="1076"/>
          <ac:graphicFrameMkLst>
            <pc:docMk/>
            <pc:sldMk cId="640201523" sldId="271"/>
            <ac:graphicFrameMk id="5" creationId="{F02159CD-7F9A-4923-9F7C-7045F0C58A5F}"/>
          </ac:graphicFrameMkLst>
        </pc:graphicFrameChg>
      </pc:sldChg>
      <pc:sldChg chg="addSp delSp modSp new mod">
        <pc:chgData name="David Yang" userId="add818cf-8178-4c55-85d4-632ee336feb1" providerId="ADAL" clId="{197D86E7-34B0-48CC-B2E6-A2BC6EE078D7}" dt="2021-04-05T04:04:08.534" v="5195" actId="1076"/>
        <pc:sldMkLst>
          <pc:docMk/>
          <pc:sldMk cId="4222328682" sldId="272"/>
        </pc:sldMkLst>
        <pc:spChg chg="mod">
          <ac:chgData name="David Yang" userId="add818cf-8178-4c55-85d4-632ee336feb1" providerId="ADAL" clId="{197D86E7-34B0-48CC-B2E6-A2BC6EE078D7}" dt="2021-04-05T03:49:01.998" v="5191" actId="20577"/>
          <ac:spMkLst>
            <pc:docMk/>
            <pc:sldMk cId="4222328682" sldId="272"/>
            <ac:spMk id="2" creationId="{C0C37F59-0EF4-441B-B317-F6CC97DB0AB3}"/>
          </ac:spMkLst>
        </pc:spChg>
        <pc:spChg chg="del mod">
          <ac:chgData name="David Yang" userId="add818cf-8178-4c55-85d4-632ee336feb1" providerId="ADAL" clId="{197D86E7-34B0-48CC-B2E6-A2BC6EE078D7}" dt="2021-04-05T04:03:52.333" v="5193" actId="478"/>
          <ac:spMkLst>
            <pc:docMk/>
            <pc:sldMk cId="4222328682" sldId="272"/>
            <ac:spMk id="4" creationId="{952E9A83-13D1-4373-ABDA-184AB11CEA1A}"/>
          </ac:spMkLst>
        </pc:spChg>
        <pc:picChg chg="add mod">
          <ac:chgData name="David Yang" userId="add818cf-8178-4c55-85d4-632ee336feb1" providerId="ADAL" clId="{197D86E7-34B0-48CC-B2E6-A2BC6EE078D7}" dt="2021-04-05T04:04:08.534" v="5195" actId="1076"/>
          <ac:picMkLst>
            <pc:docMk/>
            <pc:sldMk cId="4222328682" sldId="272"/>
            <ac:picMk id="5" creationId="{EFAEB871-CD31-4555-AA12-E9554C41538A}"/>
          </ac:picMkLst>
        </pc:picChg>
      </pc:sldChg>
      <pc:sldChg chg="addSp delSp modSp new mod">
        <pc:chgData name="David Yang" userId="add818cf-8178-4c55-85d4-632ee336feb1" providerId="ADAL" clId="{197D86E7-34B0-48CC-B2E6-A2BC6EE078D7}" dt="2021-04-06T03:20:16.479" v="5618" actId="20577"/>
        <pc:sldMkLst>
          <pc:docMk/>
          <pc:sldMk cId="204046916" sldId="273"/>
        </pc:sldMkLst>
        <pc:spChg chg="mod">
          <ac:chgData name="David Yang" userId="add818cf-8178-4c55-85d4-632ee336feb1" providerId="ADAL" clId="{197D86E7-34B0-48CC-B2E6-A2BC6EE078D7}" dt="2021-04-05T02:41:29.419" v="2763" actId="20577"/>
          <ac:spMkLst>
            <pc:docMk/>
            <pc:sldMk cId="204046916" sldId="273"/>
            <ac:spMk id="2" creationId="{FFA059D8-E97B-4C2F-8249-F4CE508F8C31}"/>
          </ac:spMkLst>
        </pc:spChg>
        <pc:spChg chg="del">
          <ac:chgData name="David Yang" userId="add818cf-8178-4c55-85d4-632ee336feb1" providerId="ADAL" clId="{197D86E7-34B0-48CC-B2E6-A2BC6EE078D7}" dt="2021-04-05T02:41:24.010" v="2740" actId="478"/>
          <ac:spMkLst>
            <pc:docMk/>
            <pc:sldMk cId="204046916" sldId="273"/>
            <ac:spMk id="4" creationId="{1534B932-8238-435B-8F14-5483FBBEEF1C}"/>
          </ac:spMkLst>
        </pc:spChg>
        <pc:spChg chg="add mod">
          <ac:chgData name="David Yang" userId="add818cf-8178-4c55-85d4-632ee336feb1" providerId="ADAL" clId="{197D86E7-34B0-48CC-B2E6-A2BC6EE078D7}" dt="2021-04-05T02:53:21.222" v="3279" actId="164"/>
          <ac:spMkLst>
            <pc:docMk/>
            <pc:sldMk cId="204046916" sldId="273"/>
            <ac:spMk id="11" creationId="{F7F248B8-DB46-4D75-8861-FBCC8D656B90}"/>
          </ac:spMkLst>
        </pc:spChg>
        <pc:spChg chg="add mod">
          <ac:chgData name="David Yang" userId="add818cf-8178-4c55-85d4-632ee336feb1" providerId="ADAL" clId="{197D86E7-34B0-48CC-B2E6-A2BC6EE078D7}" dt="2021-04-05T02:53:21.222" v="3279" actId="164"/>
          <ac:spMkLst>
            <pc:docMk/>
            <pc:sldMk cId="204046916" sldId="273"/>
            <ac:spMk id="12" creationId="{04C6B474-9BE1-4B4F-A502-B32DC17F1181}"/>
          </ac:spMkLst>
        </pc:spChg>
        <pc:spChg chg="add mod">
          <ac:chgData name="David Yang" userId="add818cf-8178-4c55-85d4-632ee336feb1" providerId="ADAL" clId="{197D86E7-34B0-48CC-B2E6-A2BC6EE078D7}" dt="2021-04-05T02:53:21.222" v="3279" actId="164"/>
          <ac:spMkLst>
            <pc:docMk/>
            <pc:sldMk cId="204046916" sldId="273"/>
            <ac:spMk id="13" creationId="{1CAC9659-4CE8-45F4-AC85-5E6BC8B940BA}"/>
          </ac:spMkLst>
        </pc:spChg>
        <pc:spChg chg="add mod">
          <ac:chgData name="David Yang" userId="add818cf-8178-4c55-85d4-632ee336feb1" providerId="ADAL" clId="{197D86E7-34B0-48CC-B2E6-A2BC6EE078D7}" dt="2021-04-05T03:00:00.645" v="3459" actId="1076"/>
          <ac:spMkLst>
            <pc:docMk/>
            <pc:sldMk cId="204046916" sldId="273"/>
            <ac:spMk id="15" creationId="{08925A9D-03FB-42A4-9A05-07815BD5E2A8}"/>
          </ac:spMkLst>
        </pc:spChg>
        <pc:spChg chg="add mod">
          <ac:chgData name="David Yang" userId="add818cf-8178-4c55-85d4-632ee336feb1" providerId="ADAL" clId="{197D86E7-34B0-48CC-B2E6-A2BC6EE078D7}" dt="2021-04-06T03:20:16.479" v="5618" actId="20577"/>
          <ac:spMkLst>
            <pc:docMk/>
            <pc:sldMk cId="204046916" sldId="273"/>
            <ac:spMk id="16" creationId="{65F53C6B-FF03-4D3D-97FA-950716831D4E}"/>
          </ac:spMkLst>
        </pc:spChg>
        <pc:grpChg chg="add mod">
          <ac:chgData name="David Yang" userId="add818cf-8178-4c55-85d4-632ee336feb1" providerId="ADAL" clId="{197D86E7-34B0-48CC-B2E6-A2BC6EE078D7}" dt="2021-04-05T02:53:21.222" v="3279" actId="164"/>
          <ac:grpSpMkLst>
            <pc:docMk/>
            <pc:sldMk cId="204046916" sldId="273"/>
            <ac:grpSpMk id="10" creationId="{84F87995-645C-45A4-B5D4-3068F397F8B6}"/>
          </ac:grpSpMkLst>
        </pc:grpChg>
        <pc:grpChg chg="add mod">
          <ac:chgData name="David Yang" userId="add818cf-8178-4c55-85d4-632ee336feb1" providerId="ADAL" clId="{197D86E7-34B0-48CC-B2E6-A2BC6EE078D7}" dt="2021-04-05T02:53:39.708" v="3280" actId="1076"/>
          <ac:grpSpMkLst>
            <pc:docMk/>
            <pc:sldMk cId="204046916" sldId="273"/>
            <ac:grpSpMk id="14" creationId="{721F01EE-452F-4DA6-97FE-54A324C920BD}"/>
          </ac:grpSpMkLst>
        </pc:grpChg>
        <pc:graphicFrameChg chg="add del mod">
          <ac:chgData name="David Yang" userId="add818cf-8178-4c55-85d4-632ee336feb1" providerId="ADAL" clId="{197D86E7-34B0-48CC-B2E6-A2BC6EE078D7}" dt="2021-04-05T02:42:30.732" v="2783" actId="478"/>
          <ac:graphicFrameMkLst>
            <pc:docMk/>
            <pc:sldMk cId="204046916" sldId="273"/>
            <ac:graphicFrameMk id="5" creationId="{A23BF5C3-4465-4A7E-B662-638AEB8441F6}"/>
          </ac:graphicFrameMkLst>
        </pc:graphicFrameChg>
        <pc:graphicFrameChg chg="add mod">
          <ac:chgData name="David Yang" userId="add818cf-8178-4c55-85d4-632ee336feb1" providerId="ADAL" clId="{197D86E7-34B0-48CC-B2E6-A2BC6EE078D7}" dt="2021-04-05T02:44:26.387" v="2944" actId="164"/>
          <ac:graphicFrameMkLst>
            <pc:docMk/>
            <pc:sldMk cId="204046916" sldId="273"/>
            <ac:graphicFrameMk id="6" creationId="{406DC5F3-7F3A-43D7-B1F6-3ECA26C98F2A}"/>
          </ac:graphicFrameMkLst>
        </pc:graphicFrameChg>
        <pc:graphicFrameChg chg="add mod">
          <ac:chgData name="David Yang" userId="add818cf-8178-4c55-85d4-632ee336feb1" providerId="ADAL" clId="{197D86E7-34B0-48CC-B2E6-A2BC6EE078D7}" dt="2021-04-05T02:44:26.387" v="2944" actId="164"/>
          <ac:graphicFrameMkLst>
            <pc:docMk/>
            <pc:sldMk cId="204046916" sldId="273"/>
            <ac:graphicFrameMk id="7" creationId="{6244E53F-67D5-47B0-AD84-673270FCFC56}"/>
          </ac:graphicFrameMkLst>
        </pc:graphicFrameChg>
        <pc:graphicFrameChg chg="add mod">
          <ac:chgData name="David Yang" userId="add818cf-8178-4c55-85d4-632ee336feb1" providerId="ADAL" clId="{197D86E7-34B0-48CC-B2E6-A2BC6EE078D7}" dt="2021-04-05T02:42:25.563" v="2779"/>
          <ac:graphicFrameMkLst>
            <pc:docMk/>
            <pc:sldMk cId="204046916" sldId="273"/>
            <ac:graphicFrameMk id="8" creationId="{A23BF5C3-4465-4A7E-B662-638AEB8441F6}"/>
          </ac:graphicFrameMkLst>
        </pc:graphicFrameChg>
        <pc:graphicFrameChg chg="add mod">
          <ac:chgData name="David Yang" userId="add818cf-8178-4c55-85d4-632ee336feb1" providerId="ADAL" clId="{197D86E7-34B0-48CC-B2E6-A2BC6EE078D7}" dt="2021-04-05T03:01:35.679" v="3477"/>
          <ac:graphicFrameMkLst>
            <pc:docMk/>
            <pc:sldMk cId="204046916" sldId="273"/>
            <ac:graphicFrameMk id="9" creationId="{A23BF5C3-4465-4A7E-B662-638AEB8441F6}"/>
          </ac:graphicFrameMkLst>
        </pc:graphicFrameChg>
      </pc:sldChg>
      <pc:sldChg chg="new del">
        <pc:chgData name="David Yang" userId="add818cf-8178-4c55-85d4-632ee336feb1" providerId="ADAL" clId="{197D86E7-34B0-48CC-B2E6-A2BC6EE078D7}" dt="2021-04-05T03:36:40.452" v="4946" actId="2696"/>
        <pc:sldMkLst>
          <pc:docMk/>
          <pc:sldMk cId="1487785180" sldId="274"/>
        </pc:sldMkLst>
      </pc:sldChg>
      <pc:sldChg chg="addSp delSp modSp new mod">
        <pc:chgData name="David Yang" userId="add818cf-8178-4c55-85d4-632ee336feb1" providerId="ADAL" clId="{197D86E7-34B0-48CC-B2E6-A2BC6EE078D7}" dt="2021-04-06T04:29:42.059" v="5678" actId="1076"/>
        <pc:sldMkLst>
          <pc:docMk/>
          <pc:sldMk cId="519049155" sldId="275"/>
        </pc:sldMkLst>
        <pc:spChg chg="mod">
          <ac:chgData name="David Yang" userId="add818cf-8178-4c55-85d4-632ee336feb1" providerId="ADAL" clId="{197D86E7-34B0-48CC-B2E6-A2BC6EE078D7}" dt="2021-04-05T04:04:35.986" v="5227" actId="20577"/>
          <ac:spMkLst>
            <pc:docMk/>
            <pc:sldMk cId="519049155" sldId="275"/>
            <ac:spMk id="2" creationId="{572EF89E-371E-4F18-A006-54380EF04608}"/>
          </ac:spMkLst>
        </pc:spChg>
        <pc:spChg chg="del">
          <ac:chgData name="David Yang" userId="add818cf-8178-4c55-85d4-632ee336feb1" providerId="ADAL" clId="{197D86E7-34B0-48CC-B2E6-A2BC6EE078D7}" dt="2021-04-05T22:00:23.135" v="5254" actId="931"/>
          <ac:spMkLst>
            <pc:docMk/>
            <pc:sldMk cId="519049155" sldId="275"/>
            <ac:spMk id="4" creationId="{3DB84E8C-34DB-4114-A024-1014F5C43BA6}"/>
          </ac:spMkLst>
        </pc:spChg>
        <pc:spChg chg="add mod">
          <ac:chgData name="David Yang" userId="add818cf-8178-4c55-85d4-632ee336feb1" providerId="ADAL" clId="{197D86E7-34B0-48CC-B2E6-A2BC6EE078D7}" dt="2021-04-05T22:07:33.680" v="5383" actId="164"/>
          <ac:spMkLst>
            <pc:docMk/>
            <pc:sldMk cId="519049155" sldId="275"/>
            <ac:spMk id="7" creationId="{A12F8AAE-80FD-4FD4-8D94-20CAFF8175B3}"/>
          </ac:spMkLst>
        </pc:spChg>
        <pc:spChg chg="add mod">
          <ac:chgData name="David Yang" userId="add818cf-8178-4c55-85d4-632ee336feb1" providerId="ADAL" clId="{197D86E7-34B0-48CC-B2E6-A2BC6EE078D7}" dt="2021-04-05T22:07:33.680" v="5383" actId="164"/>
          <ac:spMkLst>
            <pc:docMk/>
            <pc:sldMk cId="519049155" sldId="275"/>
            <ac:spMk id="8" creationId="{D397F6EE-F490-48DC-B196-1DBFB76EABBD}"/>
          </ac:spMkLst>
        </pc:spChg>
        <pc:spChg chg="add mod">
          <ac:chgData name="David Yang" userId="add818cf-8178-4c55-85d4-632ee336feb1" providerId="ADAL" clId="{197D86E7-34B0-48CC-B2E6-A2BC6EE078D7}" dt="2021-04-05T22:07:33.680" v="5383" actId="164"/>
          <ac:spMkLst>
            <pc:docMk/>
            <pc:sldMk cId="519049155" sldId="275"/>
            <ac:spMk id="9" creationId="{9055C8E3-64D8-42B9-858D-85F51224C96F}"/>
          </ac:spMkLst>
        </pc:spChg>
        <pc:spChg chg="add mod">
          <ac:chgData name="David Yang" userId="add818cf-8178-4c55-85d4-632ee336feb1" providerId="ADAL" clId="{197D86E7-34B0-48CC-B2E6-A2BC6EE078D7}" dt="2021-04-05T22:07:33.680" v="5383" actId="164"/>
          <ac:spMkLst>
            <pc:docMk/>
            <pc:sldMk cId="519049155" sldId="275"/>
            <ac:spMk id="10" creationId="{2167869B-96AB-4053-9F6D-0C9BD5B389BC}"/>
          </ac:spMkLst>
        </pc:spChg>
        <pc:spChg chg="add mod">
          <ac:chgData name="David Yang" userId="add818cf-8178-4c55-85d4-632ee336feb1" providerId="ADAL" clId="{197D86E7-34B0-48CC-B2E6-A2BC6EE078D7}" dt="2021-04-05T22:07:33.680" v="5383" actId="164"/>
          <ac:spMkLst>
            <pc:docMk/>
            <pc:sldMk cId="519049155" sldId="275"/>
            <ac:spMk id="11" creationId="{D94FC26E-4D18-40E4-8520-5AEBA5257215}"/>
          </ac:spMkLst>
        </pc:spChg>
        <pc:spChg chg="add mod">
          <ac:chgData name="David Yang" userId="add818cf-8178-4c55-85d4-632ee336feb1" providerId="ADAL" clId="{197D86E7-34B0-48CC-B2E6-A2BC6EE078D7}" dt="2021-04-05T22:07:33.680" v="5383" actId="164"/>
          <ac:spMkLst>
            <pc:docMk/>
            <pc:sldMk cId="519049155" sldId="275"/>
            <ac:spMk id="12" creationId="{8DCD4BAB-7AAE-4453-9913-1E132B2F9D7B}"/>
          </ac:spMkLst>
        </pc:spChg>
        <pc:spChg chg="add mod">
          <ac:chgData name="David Yang" userId="add818cf-8178-4c55-85d4-632ee336feb1" providerId="ADAL" clId="{197D86E7-34B0-48CC-B2E6-A2BC6EE078D7}" dt="2021-04-05T22:07:33.680" v="5383" actId="164"/>
          <ac:spMkLst>
            <pc:docMk/>
            <pc:sldMk cId="519049155" sldId="275"/>
            <ac:spMk id="13" creationId="{9EA36204-9DEB-4167-B681-8B83D36EFB79}"/>
          </ac:spMkLst>
        </pc:spChg>
        <pc:spChg chg="add mod">
          <ac:chgData name="David Yang" userId="add818cf-8178-4c55-85d4-632ee336feb1" providerId="ADAL" clId="{197D86E7-34B0-48CC-B2E6-A2BC6EE078D7}" dt="2021-04-05T22:07:33.680" v="5383" actId="164"/>
          <ac:spMkLst>
            <pc:docMk/>
            <pc:sldMk cId="519049155" sldId="275"/>
            <ac:spMk id="14" creationId="{E04DFAE6-0685-468B-9F4A-9C4B05CF2D05}"/>
          </ac:spMkLst>
        </pc:spChg>
        <pc:spChg chg="add mod">
          <ac:chgData name="David Yang" userId="add818cf-8178-4c55-85d4-632ee336feb1" providerId="ADAL" clId="{197D86E7-34B0-48CC-B2E6-A2BC6EE078D7}" dt="2021-04-05T22:07:33.680" v="5383" actId="164"/>
          <ac:spMkLst>
            <pc:docMk/>
            <pc:sldMk cId="519049155" sldId="275"/>
            <ac:spMk id="15" creationId="{40B429A9-E415-4824-BCEF-8FD2D1E0B815}"/>
          </ac:spMkLst>
        </pc:spChg>
        <pc:spChg chg="add mod">
          <ac:chgData name="David Yang" userId="add818cf-8178-4c55-85d4-632ee336feb1" providerId="ADAL" clId="{197D86E7-34B0-48CC-B2E6-A2BC6EE078D7}" dt="2021-04-05T22:07:33.680" v="5383" actId="164"/>
          <ac:spMkLst>
            <pc:docMk/>
            <pc:sldMk cId="519049155" sldId="275"/>
            <ac:spMk id="16" creationId="{493AE3B4-CB9C-4484-8F87-801CCE161FCA}"/>
          </ac:spMkLst>
        </pc:spChg>
        <pc:spChg chg="add mod">
          <ac:chgData name="David Yang" userId="add818cf-8178-4c55-85d4-632ee336feb1" providerId="ADAL" clId="{197D86E7-34B0-48CC-B2E6-A2BC6EE078D7}" dt="2021-04-05T22:07:33.680" v="5383" actId="164"/>
          <ac:spMkLst>
            <pc:docMk/>
            <pc:sldMk cId="519049155" sldId="275"/>
            <ac:spMk id="17" creationId="{F149A7D1-3CA8-4DA4-8492-4F227E66931C}"/>
          </ac:spMkLst>
        </pc:spChg>
        <pc:spChg chg="add mod">
          <ac:chgData name="David Yang" userId="add818cf-8178-4c55-85d4-632ee336feb1" providerId="ADAL" clId="{197D86E7-34B0-48CC-B2E6-A2BC6EE078D7}" dt="2021-04-05T22:07:33.680" v="5383" actId="164"/>
          <ac:spMkLst>
            <pc:docMk/>
            <pc:sldMk cId="519049155" sldId="275"/>
            <ac:spMk id="18" creationId="{23427290-A959-48D9-B2EF-3D96FFACAB46}"/>
          </ac:spMkLst>
        </pc:spChg>
        <pc:spChg chg="add mod">
          <ac:chgData name="David Yang" userId="add818cf-8178-4c55-85d4-632ee336feb1" providerId="ADAL" clId="{197D86E7-34B0-48CC-B2E6-A2BC6EE078D7}" dt="2021-04-05T22:07:33.680" v="5383" actId="164"/>
          <ac:spMkLst>
            <pc:docMk/>
            <pc:sldMk cId="519049155" sldId="275"/>
            <ac:spMk id="19" creationId="{AC7A89C1-F370-46B6-806F-35DCC50F4057}"/>
          </ac:spMkLst>
        </pc:spChg>
        <pc:spChg chg="add mod">
          <ac:chgData name="David Yang" userId="add818cf-8178-4c55-85d4-632ee336feb1" providerId="ADAL" clId="{197D86E7-34B0-48CC-B2E6-A2BC6EE078D7}" dt="2021-04-05T22:07:33.680" v="5383" actId="164"/>
          <ac:spMkLst>
            <pc:docMk/>
            <pc:sldMk cId="519049155" sldId="275"/>
            <ac:spMk id="20" creationId="{8ABAFE22-28F8-48A8-8B9A-449966F33DA4}"/>
          </ac:spMkLst>
        </pc:spChg>
        <pc:spChg chg="add mod">
          <ac:chgData name="David Yang" userId="add818cf-8178-4c55-85d4-632ee336feb1" providerId="ADAL" clId="{197D86E7-34B0-48CC-B2E6-A2BC6EE078D7}" dt="2021-04-05T22:07:33.680" v="5383" actId="164"/>
          <ac:spMkLst>
            <pc:docMk/>
            <pc:sldMk cId="519049155" sldId="275"/>
            <ac:spMk id="21" creationId="{7987296A-2F0D-49D5-AA31-45AC36175D40}"/>
          </ac:spMkLst>
        </pc:spChg>
        <pc:spChg chg="add mod">
          <ac:chgData name="David Yang" userId="add818cf-8178-4c55-85d4-632ee336feb1" providerId="ADAL" clId="{197D86E7-34B0-48CC-B2E6-A2BC6EE078D7}" dt="2021-04-05T22:07:33.680" v="5383" actId="164"/>
          <ac:spMkLst>
            <pc:docMk/>
            <pc:sldMk cId="519049155" sldId="275"/>
            <ac:spMk id="22" creationId="{FDBFC4B7-83DE-48C5-9A05-9757DBFE7C30}"/>
          </ac:spMkLst>
        </pc:spChg>
        <pc:spChg chg="add mod">
          <ac:chgData name="David Yang" userId="add818cf-8178-4c55-85d4-632ee336feb1" providerId="ADAL" clId="{197D86E7-34B0-48CC-B2E6-A2BC6EE078D7}" dt="2021-04-05T22:07:33.680" v="5383" actId="164"/>
          <ac:spMkLst>
            <pc:docMk/>
            <pc:sldMk cId="519049155" sldId="275"/>
            <ac:spMk id="23" creationId="{30CB8EE0-CCD9-4031-9277-0068574948FB}"/>
          </ac:spMkLst>
        </pc:spChg>
        <pc:spChg chg="add mod">
          <ac:chgData name="David Yang" userId="add818cf-8178-4c55-85d4-632ee336feb1" providerId="ADAL" clId="{197D86E7-34B0-48CC-B2E6-A2BC6EE078D7}" dt="2021-04-05T22:07:33.680" v="5383" actId="164"/>
          <ac:spMkLst>
            <pc:docMk/>
            <pc:sldMk cId="519049155" sldId="275"/>
            <ac:spMk id="24" creationId="{7752BA83-F3E4-415E-86B1-DB28A93B8C83}"/>
          </ac:spMkLst>
        </pc:spChg>
        <pc:spChg chg="add mod">
          <ac:chgData name="David Yang" userId="add818cf-8178-4c55-85d4-632ee336feb1" providerId="ADAL" clId="{197D86E7-34B0-48CC-B2E6-A2BC6EE078D7}" dt="2021-04-05T22:07:33.680" v="5383" actId="164"/>
          <ac:spMkLst>
            <pc:docMk/>
            <pc:sldMk cId="519049155" sldId="275"/>
            <ac:spMk id="25" creationId="{246E268F-F358-4F27-A946-9C601221CCAA}"/>
          </ac:spMkLst>
        </pc:spChg>
        <pc:spChg chg="add mod">
          <ac:chgData name="David Yang" userId="add818cf-8178-4c55-85d4-632ee336feb1" providerId="ADAL" clId="{197D86E7-34B0-48CC-B2E6-A2BC6EE078D7}" dt="2021-04-05T22:07:33.680" v="5383" actId="164"/>
          <ac:spMkLst>
            <pc:docMk/>
            <pc:sldMk cId="519049155" sldId="275"/>
            <ac:spMk id="26" creationId="{AEECC12F-0189-427B-9EA6-EC40A4391024}"/>
          </ac:spMkLst>
        </pc:spChg>
        <pc:spChg chg="add mod">
          <ac:chgData name="David Yang" userId="add818cf-8178-4c55-85d4-632ee336feb1" providerId="ADAL" clId="{197D86E7-34B0-48CC-B2E6-A2BC6EE078D7}" dt="2021-04-06T04:08:17.148" v="5625" actId="1076"/>
          <ac:spMkLst>
            <pc:docMk/>
            <pc:sldMk cId="519049155" sldId="275"/>
            <ac:spMk id="28" creationId="{D812F68C-5DB8-4E8E-9409-9E3A464D8A75}"/>
          </ac:spMkLst>
        </pc:spChg>
        <pc:grpChg chg="add mod">
          <ac:chgData name="David Yang" userId="add818cf-8178-4c55-85d4-632ee336feb1" providerId="ADAL" clId="{197D86E7-34B0-48CC-B2E6-A2BC6EE078D7}" dt="2021-04-05T22:08:26.316" v="5398" actId="1076"/>
          <ac:grpSpMkLst>
            <pc:docMk/>
            <pc:sldMk cId="519049155" sldId="275"/>
            <ac:grpSpMk id="27" creationId="{7941D16F-664D-4D46-B81A-C5CF6AFC88CB}"/>
          </ac:grpSpMkLst>
        </pc:grpChg>
        <pc:picChg chg="add mod">
          <ac:chgData name="David Yang" userId="add818cf-8178-4c55-85d4-632ee336feb1" providerId="ADAL" clId="{197D86E7-34B0-48CC-B2E6-A2BC6EE078D7}" dt="2021-04-06T04:29:42.059" v="5678" actId="1076"/>
          <ac:picMkLst>
            <pc:docMk/>
            <pc:sldMk cId="519049155" sldId="275"/>
            <ac:picMk id="6" creationId="{7912F58A-BAA0-4B72-8DD4-F9DB562C902F}"/>
          </ac:picMkLst>
        </pc:picChg>
        <pc:picChg chg="add mod">
          <ac:chgData name="David Yang" userId="add818cf-8178-4c55-85d4-632ee336feb1" providerId="ADAL" clId="{197D86E7-34B0-48CC-B2E6-A2BC6EE078D7}" dt="2021-04-06T04:08:19.516" v="5627" actId="1076"/>
          <ac:picMkLst>
            <pc:docMk/>
            <pc:sldMk cId="519049155" sldId="275"/>
            <ac:picMk id="29" creationId="{246346E7-9E84-4D91-9A6B-63D55F25D0CA}"/>
          </ac:picMkLst>
        </pc:picChg>
      </pc:sldChg>
      <pc:sldChg chg="modSp new mod">
        <pc:chgData name="David Yang" userId="add818cf-8178-4c55-85d4-632ee336feb1" providerId="ADAL" clId="{197D86E7-34B0-48CC-B2E6-A2BC6EE078D7}" dt="2021-04-06T04:44:18.898" v="5700" actId="20577"/>
        <pc:sldMkLst>
          <pc:docMk/>
          <pc:sldMk cId="3244520620" sldId="276"/>
        </pc:sldMkLst>
        <pc:spChg chg="mod">
          <ac:chgData name="David Yang" userId="add818cf-8178-4c55-85d4-632ee336feb1" providerId="ADAL" clId="{197D86E7-34B0-48CC-B2E6-A2BC6EE078D7}" dt="2021-04-04T23:37:32.212" v="1626" actId="20577"/>
          <ac:spMkLst>
            <pc:docMk/>
            <pc:sldMk cId="3244520620" sldId="276"/>
            <ac:spMk id="2" creationId="{4EE7E617-18B0-49D8-B57B-28003BACB064}"/>
          </ac:spMkLst>
        </pc:spChg>
        <pc:spChg chg="mod">
          <ac:chgData name="David Yang" userId="add818cf-8178-4c55-85d4-632ee336feb1" providerId="ADAL" clId="{197D86E7-34B0-48CC-B2E6-A2BC6EE078D7}" dt="2021-04-06T04:44:18.898" v="5700" actId="20577"/>
          <ac:spMkLst>
            <pc:docMk/>
            <pc:sldMk cId="3244520620" sldId="276"/>
            <ac:spMk id="4" creationId="{6548750B-0CE1-4E58-BABB-2DFDBD48EBFC}"/>
          </ac:spMkLst>
        </pc:spChg>
      </pc:sldChg>
      <pc:sldChg chg="addSp delSp modSp add mod">
        <pc:chgData name="David Yang" userId="add818cf-8178-4c55-85d4-632ee336feb1" providerId="ADAL" clId="{197D86E7-34B0-48CC-B2E6-A2BC6EE078D7}" dt="2021-04-05T02:29:28.316" v="2341" actId="1076"/>
        <pc:sldMkLst>
          <pc:docMk/>
          <pc:sldMk cId="1611619736" sldId="277"/>
        </pc:sldMkLst>
        <pc:graphicFrameChg chg="add mod">
          <ac:chgData name="David Yang" userId="add818cf-8178-4c55-85d4-632ee336feb1" providerId="ADAL" clId="{197D86E7-34B0-48CC-B2E6-A2BC6EE078D7}" dt="2021-04-05T02:29:28.316" v="2341" actId="1076"/>
          <ac:graphicFrameMkLst>
            <pc:docMk/>
            <pc:sldMk cId="1611619736" sldId="277"/>
            <ac:graphicFrameMk id="5" creationId="{CB07BC78-DDDA-400A-A5B1-E3556BB0E25C}"/>
          </ac:graphicFrameMkLst>
        </pc:graphicFrameChg>
        <pc:graphicFrameChg chg="del">
          <ac:chgData name="David Yang" userId="add818cf-8178-4c55-85d4-632ee336feb1" providerId="ADAL" clId="{197D86E7-34B0-48CC-B2E6-A2BC6EE078D7}" dt="2021-04-05T02:29:17.458" v="2338" actId="478"/>
          <ac:graphicFrameMkLst>
            <pc:docMk/>
            <pc:sldMk cId="1611619736" sldId="277"/>
            <ac:graphicFrameMk id="18" creationId="{B76D55C7-0998-4509-9689-379E6602532A}"/>
          </ac:graphicFrameMkLst>
        </pc:graphicFrameChg>
      </pc:sldChg>
      <pc:sldChg chg="new del">
        <pc:chgData name="David Yang" userId="add818cf-8178-4c55-85d4-632ee336feb1" providerId="ADAL" clId="{197D86E7-34B0-48CC-B2E6-A2BC6EE078D7}" dt="2021-04-05T00:03:31.854" v="1756" actId="47"/>
        <pc:sldMkLst>
          <pc:docMk/>
          <pc:sldMk cId="3467890966" sldId="277"/>
        </pc:sldMkLst>
      </pc:sldChg>
      <pc:sldChg chg="new del">
        <pc:chgData name="David Yang" userId="add818cf-8178-4c55-85d4-632ee336feb1" providerId="ADAL" clId="{197D86E7-34B0-48CC-B2E6-A2BC6EE078D7}" dt="2021-04-05T00:03:32.906" v="1757" actId="47"/>
        <pc:sldMkLst>
          <pc:docMk/>
          <pc:sldMk cId="1955064496" sldId="278"/>
        </pc:sldMkLst>
      </pc:sldChg>
      <pc:sldChg chg="addSp delSp modSp new mod">
        <pc:chgData name="David Yang" userId="add818cf-8178-4c55-85d4-632ee336feb1" providerId="ADAL" clId="{197D86E7-34B0-48CC-B2E6-A2BC6EE078D7}" dt="2021-04-06T03:11:40.945" v="5614" actId="20577"/>
        <pc:sldMkLst>
          <pc:docMk/>
          <pc:sldMk cId="3010786824" sldId="278"/>
        </pc:sldMkLst>
        <pc:spChg chg="mod">
          <ac:chgData name="David Yang" userId="add818cf-8178-4c55-85d4-632ee336feb1" providerId="ADAL" clId="{197D86E7-34B0-48CC-B2E6-A2BC6EE078D7}" dt="2021-04-05T02:36:40.888" v="2520" actId="20577"/>
          <ac:spMkLst>
            <pc:docMk/>
            <pc:sldMk cId="3010786824" sldId="278"/>
            <ac:spMk id="2" creationId="{FA5B1BB3-1397-4851-9332-8DD41B8E3CC6}"/>
          </ac:spMkLst>
        </pc:spChg>
        <pc:spChg chg="del">
          <ac:chgData name="David Yang" userId="add818cf-8178-4c55-85d4-632ee336feb1" providerId="ADAL" clId="{197D86E7-34B0-48CC-B2E6-A2BC6EE078D7}" dt="2021-04-05T02:36:31.607" v="2502" actId="478"/>
          <ac:spMkLst>
            <pc:docMk/>
            <pc:sldMk cId="3010786824" sldId="278"/>
            <ac:spMk id="4" creationId="{4FC9A6FD-7906-4A22-BD43-D550A4D0D7DA}"/>
          </ac:spMkLst>
        </pc:spChg>
        <pc:spChg chg="add mod">
          <ac:chgData name="David Yang" userId="add818cf-8178-4c55-85d4-632ee336feb1" providerId="ADAL" clId="{197D86E7-34B0-48CC-B2E6-A2BC6EE078D7}" dt="2021-04-06T03:11:40.945" v="5614" actId="20577"/>
          <ac:spMkLst>
            <pc:docMk/>
            <pc:sldMk cId="3010786824" sldId="278"/>
            <ac:spMk id="6" creationId="{E282C322-8074-4C74-9820-CF563048E39E}"/>
          </ac:spMkLst>
        </pc:spChg>
        <pc:graphicFrameChg chg="add mod modGraphic">
          <ac:chgData name="David Yang" userId="add818cf-8178-4c55-85d4-632ee336feb1" providerId="ADAL" clId="{197D86E7-34B0-48CC-B2E6-A2BC6EE078D7}" dt="2021-04-05T02:58:51.916" v="3314" actId="1076"/>
          <ac:graphicFrameMkLst>
            <pc:docMk/>
            <pc:sldMk cId="3010786824" sldId="278"/>
            <ac:graphicFrameMk id="5" creationId="{4F77F28E-04A0-4F5F-9C93-323B194B1102}"/>
          </ac:graphicFrameMkLst>
        </pc:graphicFrameChg>
      </pc:sldChg>
      <pc:sldChg chg="addSp delSp modSp new mod">
        <pc:chgData name="David Yang" userId="add818cf-8178-4c55-85d4-632ee336feb1" providerId="ADAL" clId="{197D86E7-34B0-48CC-B2E6-A2BC6EE078D7}" dt="2021-04-05T03:18:31.645" v="4393" actId="20577"/>
        <pc:sldMkLst>
          <pc:docMk/>
          <pc:sldMk cId="3456870988" sldId="279"/>
        </pc:sldMkLst>
        <pc:spChg chg="mod">
          <ac:chgData name="David Yang" userId="add818cf-8178-4c55-85d4-632ee336feb1" providerId="ADAL" clId="{197D86E7-34B0-48CC-B2E6-A2BC6EE078D7}" dt="2021-04-05T03:18:31.645" v="4393" actId="20577"/>
          <ac:spMkLst>
            <pc:docMk/>
            <pc:sldMk cId="3456870988" sldId="279"/>
            <ac:spMk id="2" creationId="{DC333733-9454-4CDE-9F64-E675D2EFB39E}"/>
          </ac:spMkLst>
        </pc:spChg>
        <pc:spChg chg="add del mod">
          <ac:chgData name="David Yang" userId="add818cf-8178-4c55-85d4-632ee336feb1" providerId="ADAL" clId="{197D86E7-34B0-48CC-B2E6-A2BC6EE078D7}" dt="2021-04-05T03:09:44.148" v="4068" actId="478"/>
          <ac:spMkLst>
            <pc:docMk/>
            <pc:sldMk cId="3456870988" sldId="279"/>
            <ac:spMk id="4" creationId="{3735B8FA-1981-4B5A-9393-08687D8CF848}"/>
          </ac:spMkLst>
        </pc:spChg>
        <pc:spChg chg="add mod">
          <ac:chgData name="David Yang" userId="add818cf-8178-4c55-85d4-632ee336feb1" providerId="ADAL" clId="{197D86E7-34B0-48CC-B2E6-A2BC6EE078D7}" dt="2021-04-05T03:18:18.245" v="4385" actId="1076"/>
          <ac:spMkLst>
            <pc:docMk/>
            <pc:sldMk cId="3456870988" sldId="279"/>
            <ac:spMk id="7" creationId="{79F8035D-88F1-409D-9C14-AA7E24C8A8E4}"/>
          </ac:spMkLst>
        </pc:spChg>
        <pc:graphicFrameChg chg="add mod">
          <ac:chgData name="David Yang" userId="add818cf-8178-4c55-85d4-632ee336feb1" providerId="ADAL" clId="{197D86E7-34B0-48CC-B2E6-A2BC6EE078D7}" dt="2021-04-05T03:09:38.103" v="4065"/>
          <ac:graphicFrameMkLst>
            <pc:docMk/>
            <pc:sldMk cId="3456870988" sldId="279"/>
            <ac:graphicFrameMk id="5" creationId="{F02159CD-7F9A-4923-9F7C-7045F0C58A5F}"/>
          </ac:graphicFrameMkLst>
        </pc:graphicFrameChg>
        <pc:graphicFrameChg chg="add mod">
          <ac:chgData name="David Yang" userId="add818cf-8178-4c55-85d4-632ee336feb1" providerId="ADAL" clId="{197D86E7-34B0-48CC-B2E6-A2BC6EE078D7}" dt="2021-04-05T03:18:15.396" v="4384" actId="1076"/>
          <ac:graphicFrameMkLst>
            <pc:docMk/>
            <pc:sldMk cId="3456870988" sldId="279"/>
            <ac:graphicFrameMk id="6" creationId="{FF8B1207-DC2C-4AC5-972F-D3FA69DCA656}"/>
          </ac:graphicFrameMkLst>
        </pc:graphicFrameChg>
      </pc:sldChg>
      <pc:sldChg chg="add del">
        <pc:chgData name="David Yang" userId="add818cf-8178-4c55-85d4-632ee336feb1" providerId="ADAL" clId="{197D86E7-34B0-48CC-B2E6-A2BC6EE078D7}" dt="2021-04-05T03:35:26.875" v="4930" actId="2696"/>
        <pc:sldMkLst>
          <pc:docMk/>
          <pc:sldMk cId="2255495227" sldId="280"/>
        </pc:sldMkLst>
      </pc:sldChg>
      <pc:sldChg chg="addSp delSp modSp new mod">
        <pc:chgData name="David Yang" userId="add818cf-8178-4c55-85d4-632ee336feb1" providerId="ADAL" clId="{197D86E7-34B0-48CC-B2E6-A2BC6EE078D7}" dt="2021-04-06T04:24:43.835" v="5675" actId="1076"/>
        <pc:sldMkLst>
          <pc:docMk/>
          <pc:sldMk cId="3318153212" sldId="280"/>
        </pc:sldMkLst>
        <pc:spChg chg="mod">
          <ac:chgData name="David Yang" userId="add818cf-8178-4c55-85d4-632ee336feb1" providerId="ADAL" clId="{197D86E7-34B0-48CC-B2E6-A2BC6EE078D7}" dt="2021-04-05T04:04:26.777" v="5210" actId="20577"/>
          <ac:spMkLst>
            <pc:docMk/>
            <pc:sldMk cId="3318153212" sldId="280"/>
            <ac:spMk id="2" creationId="{6F064C8C-77BA-4F77-B833-8E1349783DD0}"/>
          </ac:spMkLst>
        </pc:spChg>
        <pc:spChg chg="del">
          <ac:chgData name="David Yang" userId="add818cf-8178-4c55-85d4-632ee336feb1" providerId="ADAL" clId="{197D86E7-34B0-48CC-B2E6-A2BC6EE078D7}" dt="2021-04-05T04:39:52.500" v="5235" actId="931"/>
          <ac:spMkLst>
            <pc:docMk/>
            <pc:sldMk cId="3318153212" sldId="280"/>
            <ac:spMk id="4" creationId="{A598C571-74FF-4624-95F3-7CC88BB49F66}"/>
          </ac:spMkLst>
        </pc:spChg>
        <pc:spChg chg="add del mod">
          <ac:chgData name="David Yang" userId="add818cf-8178-4c55-85d4-632ee336feb1" providerId="ADAL" clId="{197D86E7-34B0-48CC-B2E6-A2BC6EE078D7}" dt="2021-04-05T20:44:04.342" v="5245" actId="931"/>
          <ac:spMkLst>
            <pc:docMk/>
            <pc:sldMk cId="3318153212" sldId="280"/>
            <ac:spMk id="7" creationId="{51B8FA9E-8E57-44FD-B193-614461ED8A9F}"/>
          </ac:spMkLst>
        </pc:spChg>
        <pc:spChg chg="add del mod">
          <ac:chgData name="David Yang" userId="add818cf-8178-4c55-85d4-632ee336feb1" providerId="ADAL" clId="{197D86E7-34B0-48CC-B2E6-A2BC6EE078D7}" dt="2021-04-05T04:40:05.358" v="5237"/>
          <ac:spMkLst>
            <pc:docMk/>
            <pc:sldMk cId="3318153212" sldId="280"/>
            <ac:spMk id="8" creationId="{9E970225-FC60-4EB6-AF6E-334565DEEBB7}"/>
          </ac:spMkLst>
        </pc:spChg>
        <pc:spChg chg="add mod">
          <ac:chgData name="David Yang" userId="add818cf-8178-4c55-85d4-632ee336feb1" providerId="ADAL" clId="{197D86E7-34B0-48CC-B2E6-A2BC6EE078D7}" dt="2021-04-06T04:08:33.226" v="5631" actId="120"/>
          <ac:spMkLst>
            <pc:docMk/>
            <pc:sldMk cId="3318153212" sldId="280"/>
            <ac:spMk id="10" creationId="{789DF066-E27D-42A8-9207-A0571F05C51E}"/>
          </ac:spMkLst>
        </pc:spChg>
        <pc:spChg chg="add del mod">
          <ac:chgData name="David Yang" userId="add818cf-8178-4c55-85d4-632ee336feb1" providerId="ADAL" clId="{197D86E7-34B0-48CC-B2E6-A2BC6EE078D7}" dt="2021-04-05T04:40:15.229" v="5241"/>
          <ac:spMkLst>
            <pc:docMk/>
            <pc:sldMk cId="3318153212" sldId="280"/>
            <ac:spMk id="12" creationId="{02809F75-74D5-4D41-80CB-7EDCEDCAFBEE}"/>
          </ac:spMkLst>
        </pc:spChg>
        <pc:spChg chg="mod">
          <ac:chgData name="David Yang" userId="add818cf-8178-4c55-85d4-632ee336feb1" providerId="ADAL" clId="{197D86E7-34B0-48CC-B2E6-A2BC6EE078D7}" dt="2021-04-05T22:07:58.244" v="5390"/>
          <ac:spMkLst>
            <pc:docMk/>
            <pc:sldMk cId="3318153212" sldId="280"/>
            <ac:spMk id="12" creationId="{5FE5D869-D880-480B-92AA-5B2DD137B4AE}"/>
          </ac:spMkLst>
        </pc:spChg>
        <pc:spChg chg="mod">
          <ac:chgData name="David Yang" userId="add818cf-8178-4c55-85d4-632ee336feb1" providerId="ADAL" clId="{197D86E7-34B0-48CC-B2E6-A2BC6EE078D7}" dt="2021-04-05T22:07:58.244" v="5390"/>
          <ac:spMkLst>
            <pc:docMk/>
            <pc:sldMk cId="3318153212" sldId="280"/>
            <ac:spMk id="13" creationId="{B1FAF7AF-BBF8-42C4-B14B-B0F165B37755}"/>
          </ac:spMkLst>
        </pc:spChg>
        <pc:spChg chg="mod">
          <ac:chgData name="David Yang" userId="add818cf-8178-4c55-85d4-632ee336feb1" providerId="ADAL" clId="{197D86E7-34B0-48CC-B2E6-A2BC6EE078D7}" dt="2021-04-05T22:07:58.244" v="5390"/>
          <ac:spMkLst>
            <pc:docMk/>
            <pc:sldMk cId="3318153212" sldId="280"/>
            <ac:spMk id="14" creationId="{C611CB48-508F-414F-B33D-35964A8CC897}"/>
          </ac:spMkLst>
        </pc:spChg>
        <pc:spChg chg="mod">
          <ac:chgData name="David Yang" userId="add818cf-8178-4c55-85d4-632ee336feb1" providerId="ADAL" clId="{197D86E7-34B0-48CC-B2E6-A2BC6EE078D7}" dt="2021-04-05T22:07:58.244" v="5390"/>
          <ac:spMkLst>
            <pc:docMk/>
            <pc:sldMk cId="3318153212" sldId="280"/>
            <ac:spMk id="15" creationId="{C50CADF9-AB9D-402C-BAC2-566AA2A3132F}"/>
          </ac:spMkLst>
        </pc:spChg>
        <pc:spChg chg="add del mod">
          <ac:chgData name="David Yang" userId="add818cf-8178-4c55-85d4-632ee336feb1" providerId="ADAL" clId="{197D86E7-34B0-48CC-B2E6-A2BC6EE078D7}" dt="2021-04-05T19:05:17.668" v="5243"/>
          <ac:spMkLst>
            <pc:docMk/>
            <pc:sldMk cId="3318153212" sldId="280"/>
            <ac:spMk id="16" creationId="{B92C93E3-2980-46BD-8A32-4900CD0E64AC}"/>
          </ac:spMkLst>
        </pc:spChg>
        <pc:spChg chg="mod">
          <ac:chgData name="David Yang" userId="add818cf-8178-4c55-85d4-632ee336feb1" providerId="ADAL" clId="{197D86E7-34B0-48CC-B2E6-A2BC6EE078D7}" dt="2021-04-05T22:07:58.244" v="5390"/>
          <ac:spMkLst>
            <pc:docMk/>
            <pc:sldMk cId="3318153212" sldId="280"/>
            <ac:spMk id="17" creationId="{7596CB53-2563-4E4B-BD39-73254C1CFCBC}"/>
          </ac:spMkLst>
        </pc:spChg>
        <pc:spChg chg="mod">
          <ac:chgData name="David Yang" userId="add818cf-8178-4c55-85d4-632ee336feb1" providerId="ADAL" clId="{197D86E7-34B0-48CC-B2E6-A2BC6EE078D7}" dt="2021-04-05T22:07:58.244" v="5390"/>
          <ac:spMkLst>
            <pc:docMk/>
            <pc:sldMk cId="3318153212" sldId="280"/>
            <ac:spMk id="18" creationId="{D54F231C-6044-47CC-B18C-053FC7D8B5A1}"/>
          </ac:spMkLst>
        </pc:spChg>
        <pc:spChg chg="mod">
          <ac:chgData name="David Yang" userId="add818cf-8178-4c55-85d4-632ee336feb1" providerId="ADAL" clId="{197D86E7-34B0-48CC-B2E6-A2BC6EE078D7}" dt="2021-04-05T22:07:58.244" v="5390"/>
          <ac:spMkLst>
            <pc:docMk/>
            <pc:sldMk cId="3318153212" sldId="280"/>
            <ac:spMk id="19" creationId="{F52230AD-0618-464B-A5F2-81911B7558C2}"/>
          </ac:spMkLst>
        </pc:spChg>
        <pc:spChg chg="mod">
          <ac:chgData name="David Yang" userId="add818cf-8178-4c55-85d4-632ee336feb1" providerId="ADAL" clId="{197D86E7-34B0-48CC-B2E6-A2BC6EE078D7}" dt="2021-04-05T22:07:58.244" v="5390"/>
          <ac:spMkLst>
            <pc:docMk/>
            <pc:sldMk cId="3318153212" sldId="280"/>
            <ac:spMk id="20" creationId="{31F04445-CE56-4D3B-A33C-2A8D92884F37}"/>
          </ac:spMkLst>
        </pc:spChg>
        <pc:spChg chg="mod">
          <ac:chgData name="David Yang" userId="add818cf-8178-4c55-85d4-632ee336feb1" providerId="ADAL" clId="{197D86E7-34B0-48CC-B2E6-A2BC6EE078D7}" dt="2021-04-05T22:07:58.244" v="5390"/>
          <ac:spMkLst>
            <pc:docMk/>
            <pc:sldMk cId="3318153212" sldId="280"/>
            <ac:spMk id="21" creationId="{239E20D2-7BC0-4554-AC0C-AE05A0E2209D}"/>
          </ac:spMkLst>
        </pc:spChg>
        <pc:spChg chg="mod">
          <ac:chgData name="David Yang" userId="add818cf-8178-4c55-85d4-632ee336feb1" providerId="ADAL" clId="{197D86E7-34B0-48CC-B2E6-A2BC6EE078D7}" dt="2021-04-05T22:07:58.244" v="5390"/>
          <ac:spMkLst>
            <pc:docMk/>
            <pc:sldMk cId="3318153212" sldId="280"/>
            <ac:spMk id="22" creationId="{133D2311-FE98-455A-BF93-00C47246AA36}"/>
          </ac:spMkLst>
        </pc:spChg>
        <pc:spChg chg="mod">
          <ac:chgData name="David Yang" userId="add818cf-8178-4c55-85d4-632ee336feb1" providerId="ADAL" clId="{197D86E7-34B0-48CC-B2E6-A2BC6EE078D7}" dt="2021-04-05T22:07:58.244" v="5390"/>
          <ac:spMkLst>
            <pc:docMk/>
            <pc:sldMk cId="3318153212" sldId="280"/>
            <ac:spMk id="23" creationId="{F342E097-A9E2-4880-B5D3-49C18476C8AD}"/>
          </ac:spMkLst>
        </pc:spChg>
        <pc:spChg chg="mod">
          <ac:chgData name="David Yang" userId="add818cf-8178-4c55-85d4-632ee336feb1" providerId="ADAL" clId="{197D86E7-34B0-48CC-B2E6-A2BC6EE078D7}" dt="2021-04-05T22:07:58.244" v="5390"/>
          <ac:spMkLst>
            <pc:docMk/>
            <pc:sldMk cId="3318153212" sldId="280"/>
            <ac:spMk id="24" creationId="{B8D69A7B-2379-4FE4-9BF5-B5E0FA6A7C82}"/>
          </ac:spMkLst>
        </pc:spChg>
        <pc:spChg chg="mod">
          <ac:chgData name="David Yang" userId="add818cf-8178-4c55-85d4-632ee336feb1" providerId="ADAL" clId="{197D86E7-34B0-48CC-B2E6-A2BC6EE078D7}" dt="2021-04-05T22:07:58.244" v="5390"/>
          <ac:spMkLst>
            <pc:docMk/>
            <pc:sldMk cId="3318153212" sldId="280"/>
            <ac:spMk id="25" creationId="{29C2DBA3-42AB-4828-AD8B-B29240B4AB06}"/>
          </ac:spMkLst>
        </pc:spChg>
        <pc:spChg chg="mod">
          <ac:chgData name="David Yang" userId="add818cf-8178-4c55-85d4-632ee336feb1" providerId="ADAL" clId="{197D86E7-34B0-48CC-B2E6-A2BC6EE078D7}" dt="2021-04-05T22:07:58.244" v="5390"/>
          <ac:spMkLst>
            <pc:docMk/>
            <pc:sldMk cId="3318153212" sldId="280"/>
            <ac:spMk id="26" creationId="{E9943975-0D0B-4E4B-867E-591E10EEFF7F}"/>
          </ac:spMkLst>
        </pc:spChg>
        <pc:spChg chg="mod">
          <ac:chgData name="David Yang" userId="add818cf-8178-4c55-85d4-632ee336feb1" providerId="ADAL" clId="{197D86E7-34B0-48CC-B2E6-A2BC6EE078D7}" dt="2021-04-05T22:07:58.244" v="5390"/>
          <ac:spMkLst>
            <pc:docMk/>
            <pc:sldMk cId="3318153212" sldId="280"/>
            <ac:spMk id="27" creationId="{7BD4ED27-C82E-4BD7-83EE-B4B418B1014A}"/>
          </ac:spMkLst>
        </pc:spChg>
        <pc:spChg chg="mod">
          <ac:chgData name="David Yang" userId="add818cf-8178-4c55-85d4-632ee336feb1" providerId="ADAL" clId="{197D86E7-34B0-48CC-B2E6-A2BC6EE078D7}" dt="2021-04-05T22:07:58.244" v="5390"/>
          <ac:spMkLst>
            <pc:docMk/>
            <pc:sldMk cId="3318153212" sldId="280"/>
            <ac:spMk id="28" creationId="{94571C94-3EAA-477E-BCB9-9B31E25136F3}"/>
          </ac:spMkLst>
        </pc:spChg>
        <pc:spChg chg="mod">
          <ac:chgData name="David Yang" userId="add818cf-8178-4c55-85d4-632ee336feb1" providerId="ADAL" clId="{197D86E7-34B0-48CC-B2E6-A2BC6EE078D7}" dt="2021-04-05T22:07:58.244" v="5390"/>
          <ac:spMkLst>
            <pc:docMk/>
            <pc:sldMk cId="3318153212" sldId="280"/>
            <ac:spMk id="29" creationId="{3703427F-3F19-4B2A-977E-E8F807D9322E}"/>
          </ac:spMkLst>
        </pc:spChg>
        <pc:spChg chg="mod">
          <ac:chgData name="David Yang" userId="add818cf-8178-4c55-85d4-632ee336feb1" providerId="ADAL" clId="{197D86E7-34B0-48CC-B2E6-A2BC6EE078D7}" dt="2021-04-05T22:07:58.244" v="5390"/>
          <ac:spMkLst>
            <pc:docMk/>
            <pc:sldMk cId="3318153212" sldId="280"/>
            <ac:spMk id="30" creationId="{A17C2107-6FB1-4E57-B10B-6E535FCB5A01}"/>
          </ac:spMkLst>
        </pc:spChg>
        <pc:spChg chg="mod">
          <ac:chgData name="David Yang" userId="add818cf-8178-4c55-85d4-632ee336feb1" providerId="ADAL" clId="{197D86E7-34B0-48CC-B2E6-A2BC6EE078D7}" dt="2021-04-05T22:07:58.244" v="5390"/>
          <ac:spMkLst>
            <pc:docMk/>
            <pc:sldMk cId="3318153212" sldId="280"/>
            <ac:spMk id="31" creationId="{80F17921-487C-40E2-933C-0A85CDD0C666}"/>
          </ac:spMkLst>
        </pc:spChg>
        <pc:spChg chg="mod">
          <ac:chgData name="David Yang" userId="add818cf-8178-4c55-85d4-632ee336feb1" providerId="ADAL" clId="{197D86E7-34B0-48CC-B2E6-A2BC6EE078D7}" dt="2021-04-05T22:07:58.244" v="5390"/>
          <ac:spMkLst>
            <pc:docMk/>
            <pc:sldMk cId="3318153212" sldId="280"/>
            <ac:spMk id="32" creationId="{66072569-02E3-44B8-A1C4-A0B1C1F1A26C}"/>
          </ac:spMkLst>
        </pc:spChg>
        <pc:spChg chg="add del mod">
          <ac:chgData name="David Yang" userId="add818cf-8178-4c55-85d4-632ee336feb1" providerId="ADAL" clId="{197D86E7-34B0-48CC-B2E6-A2BC6EE078D7}" dt="2021-04-06T04:15:25.320" v="5635" actId="478"/>
          <ac:spMkLst>
            <pc:docMk/>
            <pc:sldMk cId="3318153212" sldId="280"/>
            <ac:spMk id="35" creationId="{E7AC8612-8425-465F-9BAC-1B35AE437A69}"/>
          </ac:spMkLst>
        </pc:spChg>
        <pc:grpChg chg="add mod">
          <ac:chgData name="David Yang" userId="add818cf-8178-4c55-85d4-632ee336feb1" providerId="ADAL" clId="{197D86E7-34B0-48CC-B2E6-A2BC6EE078D7}" dt="2021-04-05T22:08:36.245" v="5400" actId="1076"/>
          <ac:grpSpMkLst>
            <pc:docMk/>
            <pc:sldMk cId="3318153212" sldId="280"/>
            <ac:grpSpMk id="11" creationId="{2B4E6E78-3726-4952-8DA0-8A6DC2738020}"/>
          </ac:grpSpMkLst>
        </pc:grpChg>
        <pc:picChg chg="add del mod">
          <ac:chgData name="David Yang" userId="add818cf-8178-4c55-85d4-632ee336feb1" providerId="ADAL" clId="{197D86E7-34B0-48CC-B2E6-A2BC6EE078D7}" dt="2021-04-05T19:05:19.271" v="5244" actId="478"/>
          <ac:picMkLst>
            <pc:docMk/>
            <pc:sldMk cId="3318153212" sldId="280"/>
            <ac:picMk id="5" creationId="{B0993A0C-D8B6-493F-9F70-EAAA93B40B63}"/>
          </ac:picMkLst>
        </pc:picChg>
        <pc:picChg chg="add del mod">
          <ac:chgData name="David Yang" userId="add818cf-8178-4c55-85d4-632ee336feb1" providerId="ADAL" clId="{197D86E7-34B0-48CC-B2E6-A2BC6EE078D7}" dt="2021-04-05T04:39:55.274" v="5236" actId="478"/>
          <ac:picMkLst>
            <pc:docMk/>
            <pc:sldMk cId="3318153212" sldId="280"/>
            <ac:picMk id="6" creationId="{7C939D96-9AFC-4AD7-A7C4-9F8A66A97259}"/>
          </ac:picMkLst>
        </pc:picChg>
        <pc:picChg chg="add del mod">
          <ac:chgData name="David Yang" userId="add818cf-8178-4c55-85d4-632ee336feb1" providerId="ADAL" clId="{197D86E7-34B0-48CC-B2E6-A2BC6EE078D7}" dt="2021-04-06T04:15:19.908" v="5633" actId="478"/>
          <ac:picMkLst>
            <pc:docMk/>
            <pc:sldMk cId="3318153212" sldId="280"/>
            <ac:picMk id="9" creationId="{CA0ACFA3-325F-4C2C-AF21-CC9E70C34CF7}"/>
          </ac:picMkLst>
        </pc:picChg>
        <pc:picChg chg="add del mod">
          <ac:chgData name="David Yang" userId="add818cf-8178-4c55-85d4-632ee336feb1" providerId="ADAL" clId="{197D86E7-34B0-48CC-B2E6-A2BC6EE078D7}" dt="2021-04-05T04:40:07.636" v="5240" actId="478"/>
          <ac:picMkLst>
            <pc:docMk/>
            <pc:sldMk cId="3318153212" sldId="280"/>
            <ac:picMk id="10" creationId="{5CF88665-441E-43DE-AB49-77F98977A933}"/>
          </ac:picMkLst>
        </pc:picChg>
        <pc:picChg chg="add del mod">
          <ac:chgData name="David Yang" userId="add818cf-8178-4c55-85d4-632ee336feb1" providerId="ADAL" clId="{197D86E7-34B0-48CC-B2E6-A2BC6EE078D7}" dt="2021-04-05T04:40:17.710" v="5242" actId="478"/>
          <ac:picMkLst>
            <pc:docMk/>
            <pc:sldMk cId="3318153212" sldId="280"/>
            <ac:picMk id="14" creationId="{39B96889-A37C-4B2A-8419-B33FB1384C86}"/>
          </ac:picMkLst>
        </pc:picChg>
        <pc:picChg chg="add mod">
          <ac:chgData name="David Yang" userId="add818cf-8178-4c55-85d4-632ee336feb1" providerId="ADAL" clId="{197D86E7-34B0-48CC-B2E6-A2BC6EE078D7}" dt="2021-04-06T04:08:10.348" v="5624" actId="1076"/>
          <ac:picMkLst>
            <pc:docMk/>
            <pc:sldMk cId="3318153212" sldId="280"/>
            <ac:picMk id="33" creationId="{F61BD157-5740-42CB-BB3E-B7598EF1E694}"/>
          </ac:picMkLst>
        </pc:picChg>
        <pc:picChg chg="add del mod">
          <ac:chgData name="David Yang" userId="add818cf-8178-4c55-85d4-632ee336feb1" providerId="ADAL" clId="{197D86E7-34B0-48CC-B2E6-A2BC6EE078D7}" dt="2021-04-06T04:16:57.979" v="5644" actId="478"/>
          <ac:picMkLst>
            <pc:docMk/>
            <pc:sldMk cId="3318153212" sldId="280"/>
            <ac:picMk id="37" creationId="{97C00DC6-B82F-46F4-A1A3-67DA1A6B81A1}"/>
          </ac:picMkLst>
        </pc:picChg>
        <pc:picChg chg="add del mod">
          <ac:chgData name="David Yang" userId="add818cf-8178-4c55-85d4-632ee336feb1" providerId="ADAL" clId="{197D86E7-34B0-48CC-B2E6-A2BC6EE078D7}" dt="2021-04-06T04:17:36.485" v="5656" actId="478"/>
          <ac:picMkLst>
            <pc:docMk/>
            <pc:sldMk cId="3318153212" sldId="280"/>
            <ac:picMk id="39" creationId="{62D5DC47-F638-49BA-948F-D8AA45896F98}"/>
          </ac:picMkLst>
        </pc:picChg>
        <pc:picChg chg="add del mod ord modCrop">
          <ac:chgData name="David Yang" userId="add818cf-8178-4c55-85d4-632ee336feb1" providerId="ADAL" clId="{197D86E7-34B0-48CC-B2E6-A2BC6EE078D7}" dt="2021-04-06T04:24:26.533" v="5668" actId="478"/>
          <ac:picMkLst>
            <pc:docMk/>
            <pc:sldMk cId="3318153212" sldId="280"/>
            <ac:picMk id="41" creationId="{95FA2A55-BAA8-490B-9FD5-21628CCC9675}"/>
          </ac:picMkLst>
        </pc:picChg>
        <pc:picChg chg="add mod">
          <ac:chgData name="David Yang" userId="add818cf-8178-4c55-85d4-632ee336feb1" providerId="ADAL" clId="{197D86E7-34B0-48CC-B2E6-A2BC6EE078D7}" dt="2021-04-06T04:24:43.835" v="5675" actId="1076"/>
          <ac:picMkLst>
            <pc:docMk/>
            <pc:sldMk cId="3318153212" sldId="280"/>
            <ac:picMk id="43" creationId="{3FC6EA74-FE53-4B53-8469-BD9A88A179D6}"/>
          </ac:picMkLst>
        </pc:picChg>
      </pc:sldChg>
    </pc:docChg>
  </pc:docChgLst>
  <pc:docChgLst>
    <pc:chgData name="David Yang" userId="add818cf-8178-4c55-85d4-632ee336feb1" providerId="ADAL" clId="{3024511C-5D84-45FC-96F4-887ECE8EC6C3}"/>
    <pc:docChg chg="undo custSel addSld delSld modSld sldOrd">
      <pc:chgData name="David Yang" userId="add818cf-8178-4c55-85d4-632ee336feb1" providerId="ADAL" clId="{3024511C-5D84-45FC-96F4-887ECE8EC6C3}" dt="2021-05-19T17:33:12.620" v="2790" actId="20577"/>
      <pc:docMkLst>
        <pc:docMk/>
      </pc:docMkLst>
      <pc:sldChg chg="addSp delSp modSp mod">
        <pc:chgData name="David Yang" userId="add818cf-8178-4c55-85d4-632ee336feb1" providerId="ADAL" clId="{3024511C-5D84-45FC-96F4-887ECE8EC6C3}" dt="2021-05-18T17:47:12.421" v="69" actId="1076"/>
        <pc:sldMkLst>
          <pc:docMk/>
          <pc:sldMk cId="3934061867" sldId="257"/>
        </pc:sldMkLst>
        <pc:spChg chg="ord">
          <ac:chgData name="David Yang" userId="add818cf-8178-4c55-85d4-632ee336feb1" providerId="ADAL" clId="{3024511C-5D84-45FC-96F4-887ECE8EC6C3}" dt="2021-05-18T17:46:59.012" v="66" actId="166"/>
          <ac:spMkLst>
            <pc:docMk/>
            <pc:sldMk cId="3934061867" sldId="257"/>
            <ac:spMk id="4" creationId="{E65F13F6-BFEB-42B4-B84D-FCA53A7ABA42}"/>
          </ac:spMkLst>
        </pc:spChg>
        <pc:picChg chg="del">
          <ac:chgData name="David Yang" userId="add818cf-8178-4c55-85d4-632ee336feb1" providerId="ADAL" clId="{3024511C-5D84-45FC-96F4-887ECE8EC6C3}" dt="2021-05-18T17:46:42.274" v="59" actId="478"/>
          <ac:picMkLst>
            <pc:docMk/>
            <pc:sldMk cId="3934061867" sldId="257"/>
            <ac:picMk id="6" creationId="{2DDC705D-7DF6-410D-9E12-CA6F92575B07}"/>
          </ac:picMkLst>
        </pc:picChg>
        <pc:picChg chg="del">
          <ac:chgData name="David Yang" userId="add818cf-8178-4c55-85d4-632ee336feb1" providerId="ADAL" clId="{3024511C-5D84-45FC-96F4-887ECE8EC6C3}" dt="2021-05-18T17:47:09.374" v="67" actId="478"/>
          <ac:picMkLst>
            <pc:docMk/>
            <pc:sldMk cId="3934061867" sldId="257"/>
            <ac:picMk id="7" creationId="{55492935-F8CF-47B2-ADDC-0FE11E3EDECC}"/>
          </ac:picMkLst>
        </pc:picChg>
        <pc:picChg chg="add mod">
          <ac:chgData name="David Yang" userId="add818cf-8178-4c55-85d4-632ee336feb1" providerId="ADAL" clId="{3024511C-5D84-45FC-96F4-887ECE8EC6C3}" dt="2021-05-18T17:46:53.821" v="65" actId="14100"/>
          <ac:picMkLst>
            <pc:docMk/>
            <pc:sldMk cId="3934061867" sldId="257"/>
            <ac:picMk id="10" creationId="{12D66244-FAF9-45B4-9044-E2481CA93BC1}"/>
          </ac:picMkLst>
        </pc:picChg>
        <pc:picChg chg="add mod">
          <ac:chgData name="David Yang" userId="add818cf-8178-4c55-85d4-632ee336feb1" providerId="ADAL" clId="{3024511C-5D84-45FC-96F4-887ECE8EC6C3}" dt="2021-05-18T17:47:12.421" v="69" actId="1076"/>
          <ac:picMkLst>
            <pc:docMk/>
            <pc:sldMk cId="3934061867" sldId="257"/>
            <ac:picMk id="12" creationId="{64E15007-899A-4C7A-9D93-56EA77B45D70}"/>
          </ac:picMkLst>
        </pc:picChg>
      </pc:sldChg>
      <pc:sldChg chg="modSp mod">
        <pc:chgData name="David Yang" userId="add818cf-8178-4c55-85d4-632ee336feb1" providerId="ADAL" clId="{3024511C-5D84-45FC-96F4-887ECE8EC6C3}" dt="2021-05-18T18:11:49.079" v="675" actId="20577"/>
        <pc:sldMkLst>
          <pc:docMk/>
          <pc:sldMk cId="13356871" sldId="258"/>
        </pc:sldMkLst>
        <pc:spChg chg="mod">
          <ac:chgData name="David Yang" userId="add818cf-8178-4c55-85d4-632ee336feb1" providerId="ADAL" clId="{3024511C-5D84-45FC-96F4-887ECE8EC6C3}" dt="2021-05-18T18:11:49.079" v="675" actId="20577"/>
          <ac:spMkLst>
            <pc:docMk/>
            <pc:sldMk cId="13356871" sldId="258"/>
            <ac:spMk id="4" creationId="{E6131BE2-FF56-F443-8839-B026CD0ED523}"/>
          </ac:spMkLst>
        </pc:spChg>
        <pc:spChg chg="mod">
          <ac:chgData name="David Yang" userId="add818cf-8178-4c55-85d4-632ee336feb1" providerId="ADAL" clId="{3024511C-5D84-45FC-96F4-887ECE8EC6C3}" dt="2021-05-18T17:45:39.036" v="58" actId="20577"/>
          <ac:spMkLst>
            <pc:docMk/>
            <pc:sldMk cId="13356871" sldId="258"/>
            <ac:spMk id="5" creationId="{AFE164CD-F601-D74B-831E-DBB5D0B0FE1F}"/>
          </ac:spMkLst>
        </pc:spChg>
      </pc:sldChg>
      <pc:sldChg chg="addSp modSp mod">
        <pc:chgData name="David Yang" userId="add818cf-8178-4c55-85d4-632ee336feb1" providerId="ADAL" clId="{3024511C-5D84-45FC-96F4-887ECE8EC6C3}" dt="2021-05-19T16:36:10.930" v="2631" actId="1076"/>
        <pc:sldMkLst>
          <pc:docMk/>
          <pc:sldMk cId="1450179509" sldId="269"/>
        </pc:sldMkLst>
        <pc:spChg chg="add mod">
          <ac:chgData name="David Yang" userId="add818cf-8178-4c55-85d4-632ee336feb1" providerId="ADAL" clId="{3024511C-5D84-45FC-96F4-887ECE8EC6C3}" dt="2021-05-19T16:36:10.930" v="2631" actId="1076"/>
          <ac:spMkLst>
            <pc:docMk/>
            <pc:sldMk cId="1450179509" sldId="269"/>
            <ac:spMk id="15" creationId="{743C0E06-BE97-49B0-8158-F06E96F296DF}"/>
          </ac:spMkLst>
        </pc:spChg>
        <pc:spChg chg="mod">
          <ac:chgData name="David Yang" userId="add818cf-8178-4c55-85d4-632ee336feb1" providerId="ADAL" clId="{3024511C-5D84-45FC-96F4-887ECE8EC6C3}" dt="2021-05-19T02:17:22.909" v="2384" actId="120"/>
          <ac:spMkLst>
            <pc:docMk/>
            <pc:sldMk cId="1450179509" sldId="269"/>
            <ac:spMk id="22" creationId="{E45042EB-7275-4335-A465-F92A84B5DE70}"/>
          </ac:spMkLst>
        </pc:spChg>
      </pc:sldChg>
      <pc:sldChg chg="addSp modSp mod">
        <pc:chgData name="David Yang" userId="add818cf-8178-4c55-85d4-632ee336feb1" providerId="ADAL" clId="{3024511C-5D84-45FC-96F4-887ECE8EC6C3}" dt="2021-05-19T01:12:36.308" v="1579" actId="1076"/>
        <pc:sldMkLst>
          <pc:docMk/>
          <pc:sldMk cId="4222328682" sldId="272"/>
        </pc:sldMkLst>
        <pc:spChg chg="add mod">
          <ac:chgData name="David Yang" userId="add818cf-8178-4c55-85d4-632ee336feb1" providerId="ADAL" clId="{3024511C-5D84-45FC-96F4-887ECE8EC6C3}" dt="2021-05-19T01:12:36.308" v="1579" actId="1076"/>
          <ac:spMkLst>
            <pc:docMk/>
            <pc:sldMk cId="4222328682" sldId="272"/>
            <ac:spMk id="4" creationId="{7D516636-CC65-447F-96B0-3C5DD4823D0B}"/>
          </ac:spMkLst>
        </pc:spChg>
      </pc:sldChg>
      <pc:sldChg chg="modSp mod">
        <pc:chgData name="David Yang" userId="add818cf-8178-4c55-85d4-632ee336feb1" providerId="ADAL" clId="{3024511C-5D84-45FC-96F4-887ECE8EC6C3}" dt="2021-05-19T14:41:22.590" v="2447" actId="20577"/>
        <pc:sldMkLst>
          <pc:docMk/>
          <pc:sldMk cId="204046916" sldId="273"/>
        </pc:sldMkLst>
        <pc:spChg chg="mod">
          <ac:chgData name="David Yang" userId="add818cf-8178-4c55-85d4-632ee336feb1" providerId="ADAL" clId="{3024511C-5D84-45FC-96F4-887ECE8EC6C3}" dt="2021-05-19T14:41:22.590" v="2447" actId="20577"/>
          <ac:spMkLst>
            <pc:docMk/>
            <pc:sldMk cId="204046916" sldId="273"/>
            <ac:spMk id="2" creationId="{FFA059D8-E97B-4C2F-8249-F4CE508F8C31}"/>
          </ac:spMkLst>
        </pc:spChg>
      </pc:sldChg>
      <pc:sldChg chg="addSp delSp modSp mod">
        <pc:chgData name="David Yang" userId="add818cf-8178-4c55-85d4-632ee336feb1" providerId="ADAL" clId="{3024511C-5D84-45FC-96F4-887ECE8EC6C3}" dt="2021-05-19T01:11:37.934" v="1549" actId="1076"/>
        <pc:sldMkLst>
          <pc:docMk/>
          <pc:sldMk cId="519049155" sldId="275"/>
        </pc:sldMkLst>
        <pc:spChg chg="add del mod">
          <ac:chgData name="David Yang" userId="add818cf-8178-4c55-85d4-632ee336feb1" providerId="ADAL" clId="{3024511C-5D84-45FC-96F4-887ECE8EC6C3}" dt="2021-05-19T01:07:33.797" v="1534" actId="478"/>
          <ac:spMkLst>
            <pc:docMk/>
            <pc:sldMk cId="519049155" sldId="275"/>
            <ac:spMk id="5" creationId="{185C1001-5494-4773-990B-CE02D867256C}"/>
          </ac:spMkLst>
        </pc:spChg>
        <pc:spChg chg="mod">
          <ac:chgData name="David Yang" userId="add818cf-8178-4c55-85d4-632ee336feb1" providerId="ADAL" clId="{3024511C-5D84-45FC-96F4-887ECE8EC6C3}" dt="2021-05-19T01:07:34.614" v="1535" actId="20577"/>
          <ac:spMkLst>
            <pc:docMk/>
            <pc:sldMk cId="519049155" sldId="275"/>
            <ac:spMk id="25" creationId="{246E268F-F358-4F27-A946-9C601221CCAA}"/>
          </ac:spMkLst>
        </pc:spChg>
        <pc:spChg chg="mod">
          <ac:chgData name="David Yang" userId="add818cf-8178-4c55-85d4-632ee336feb1" providerId="ADAL" clId="{3024511C-5D84-45FC-96F4-887ECE8EC6C3}" dt="2021-05-19T01:11:37.934" v="1549" actId="1076"/>
          <ac:spMkLst>
            <pc:docMk/>
            <pc:sldMk cId="519049155" sldId="275"/>
            <ac:spMk id="28" creationId="{D812F68C-5DB8-4E8E-9409-9E3A464D8A75}"/>
          </ac:spMkLst>
        </pc:spChg>
        <pc:grpChg chg="del">
          <ac:chgData name="David Yang" userId="add818cf-8178-4c55-85d4-632ee336feb1" providerId="ADAL" clId="{3024511C-5D84-45FC-96F4-887ECE8EC6C3}" dt="2021-05-19T01:07:35.285" v="1536" actId="478"/>
          <ac:grpSpMkLst>
            <pc:docMk/>
            <pc:sldMk cId="519049155" sldId="275"/>
            <ac:grpSpMk id="27" creationId="{7941D16F-664D-4D46-B81A-C5CF6AFC88CB}"/>
          </ac:grpSpMkLst>
        </pc:grpChg>
        <pc:picChg chg="del">
          <ac:chgData name="David Yang" userId="add818cf-8178-4c55-85d4-632ee336feb1" providerId="ADAL" clId="{3024511C-5D84-45FC-96F4-887ECE8EC6C3}" dt="2021-05-19T01:07:30.681" v="1532" actId="478"/>
          <ac:picMkLst>
            <pc:docMk/>
            <pc:sldMk cId="519049155" sldId="275"/>
            <ac:picMk id="6" creationId="{7912F58A-BAA0-4B72-8DD4-F9DB562C902F}"/>
          </ac:picMkLst>
        </pc:picChg>
        <pc:picChg chg="del">
          <ac:chgData name="David Yang" userId="add818cf-8178-4c55-85d4-632ee336feb1" providerId="ADAL" clId="{3024511C-5D84-45FC-96F4-887ECE8EC6C3}" dt="2021-05-19T01:11:13.427" v="1541" actId="478"/>
          <ac:picMkLst>
            <pc:docMk/>
            <pc:sldMk cId="519049155" sldId="275"/>
            <ac:picMk id="29" creationId="{246346E7-9E84-4D91-9A6B-63D55F25D0CA}"/>
          </ac:picMkLst>
        </pc:picChg>
        <pc:picChg chg="add mod">
          <ac:chgData name="David Yang" userId="add818cf-8178-4c55-85d4-632ee336feb1" providerId="ADAL" clId="{3024511C-5D84-45FC-96F4-887ECE8EC6C3}" dt="2021-05-19T01:11:34.984" v="1548" actId="1076"/>
          <ac:picMkLst>
            <pc:docMk/>
            <pc:sldMk cId="519049155" sldId="275"/>
            <ac:picMk id="31" creationId="{78F7086B-BDDD-4AD1-8658-BA32104E1A27}"/>
          </ac:picMkLst>
        </pc:picChg>
      </pc:sldChg>
      <pc:sldChg chg="modSp mod">
        <pc:chgData name="David Yang" userId="add818cf-8178-4c55-85d4-632ee336feb1" providerId="ADAL" clId="{3024511C-5D84-45FC-96F4-887ECE8EC6C3}" dt="2021-05-18T17:52:43.235" v="169" actId="20577"/>
        <pc:sldMkLst>
          <pc:docMk/>
          <pc:sldMk cId="3244520620" sldId="276"/>
        </pc:sldMkLst>
        <pc:spChg chg="mod">
          <ac:chgData name="David Yang" userId="add818cf-8178-4c55-85d4-632ee336feb1" providerId="ADAL" clId="{3024511C-5D84-45FC-96F4-887ECE8EC6C3}" dt="2021-05-18T17:52:43.235" v="169" actId="20577"/>
          <ac:spMkLst>
            <pc:docMk/>
            <pc:sldMk cId="3244520620" sldId="276"/>
            <ac:spMk id="4" creationId="{6548750B-0CE1-4E58-BABB-2DFDBD48EBFC}"/>
          </ac:spMkLst>
        </pc:spChg>
      </pc:sldChg>
      <pc:sldChg chg="addSp modSp mod">
        <pc:chgData name="David Yang" userId="add818cf-8178-4c55-85d4-632ee336feb1" providerId="ADAL" clId="{3024511C-5D84-45FC-96F4-887ECE8EC6C3}" dt="2021-05-19T04:37:21.350" v="2390" actId="20577"/>
        <pc:sldMkLst>
          <pc:docMk/>
          <pc:sldMk cId="1611619736" sldId="277"/>
        </pc:sldMkLst>
        <pc:graphicFrameChg chg="mod">
          <ac:chgData name="David Yang" userId="add818cf-8178-4c55-85d4-632ee336feb1" providerId="ADAL" clId="{3024511C-5D84-45FC-96F4-887ECE8EC6C3}" dt="2021-05-19T04:37:21.350" v="2390" actId="20577"/>
          <ac:graphicFrameMkLst>
            <pc:docMk/>
            <pc:sldMk cId="1611619736" sldId="277"/>
            <ac:graphicFrameMk id="5" creationId="{CB07BC78-DDDA-400A-A5B1-E3556BB0E25C}"/>
          </ac:graphicFrameMkLst>
        </pc:graphicFrameChg>
        <pc:picChg chg="add mod">
          <ac:chgData name="David Yang" userId="add818cf-8178-4c55-85d4-632ee336feb1" providerId="ADAL" clId="{3024511C-5D84-45FC-96F4-887ECE8EC6C3}" dt="2021-05-19T02:18:12.488" v="2386" actId="1076"/>
          <ac:picMkLst>
            <pc:docMk/>
            <pc:sldMk cId="1611619736" sldId="277"/>
            <ac:picMk id="6" creationId="{521AE8C7-E5EC-403E-AA47-32BB81B596F0}"/>
          </ac:picMkLst>
        </pc:picChg>
        <pc:picChg chg="add mod">
          <ac:chgData name="David Yang" userId="add818cf-8178-4c55-85d4-632ee336feb1" providerId="ADAL" clId="{3024511C-5D84-45FC-96F4-887ECE8EC6C3}" dt="2021-05-19T02:18:12.488" v="2386" actId="1076"/>
          <ac:picMkLst>
            <pc:docMk/>
            <pc:sldMk cId="1611619736" sldId="277"/>
            <ac:picMk id="1026" creationId="{4291D8CC-B5BF-482B-B38B-70EF82F21E42}"/>
          </ac:picMkLst>
        </pc:picChg>
        <pc:picChg chg="add mod">
          <ac:chgData name="David Yang" userId="add818cf-8178-4c55-85d4-632ee336feb1" providerId="ADAL" clId="{3024511C-5D84-45FC-96F4-887ECE8EC6C3}" dt="2021-05-19T02:18:12.488" v="2386" actId="1076"/>
          <ac:picMkLst>
            <pc:docMk/>
            <pc:sldMk cId="1611619736" sldId="277"/>
            <ac:picMk id="1028" creationId="{F863347C-F7F0-4CB3-99BE-E63F9C098D7B}"/>
          </ac:picMkLst>
        </pc:picChg>
      </pc:sldChg>
      <pc:sldChg chg="addSp delSp modSp mod ord">
        <pc:chgData name="David Yang" userId="add818cf-8178-4c55-85d4-632ee336feb1" providerId="ADAL" clId="{3024511C-5D84-45FC-96F4-887ECE8EC6C3}" dt="2021-05-19T14:54:32.696" v="2571"/>
        <pc:sldMkLst>
          <pc:docMk/>
          <pc:sldMk cId="3456870988" sldId="279"/>
        </pc:sldMkLst>
        <pc:spChg chg="mod">
          <ac:chgData name="David Yang" userId="add818cf-8178-4c55-85d4-632ee336feb1" providerId="ADAL" clId="{3024511C-5D84-45FC-96F4-887ECE8EC6C3}" dt="2021-05-19T14:54:32.696" v="2571"/>
          <ac:spMkLst>
            <pc:docMk/>
            <pc:sldMk cId="3456870988" sldId="279"/>
            <ac:spMk id="7" creationId="{79F8035D-88F1-409D-9C14-AA7E24C8A8E4}"/>
          </ac:spMkLst>
        </pc:spChg>
        <pc:graphicFrameChg chg="del">
          <ac:chgData name="David Yang" userId="add818cf-8178-4c55-85d4-632ee336feb1" providerId="ADAL" clId="{3024511C-5D84-45FC-96F4-887ECE8EC6C3}" dt="2021-05-19T14:54:17.778" v="2567" actId="478"/>
          <ac:graphicFrameMkLst>
            <pc:docMk/>
            <pc:sldMk cId="3456870988" sldId="279"/>
            <ac:graphicFrameMk id="6" creationId="{FF8B1207-DC2C-4AC5-972F-D3FA69DCA656}"/>
          </ac:graphicFrameMkLst>
        </pc:graphicFrameChg>
        <pc:graphicFrameChg chg="add mod">
          <ac:chgData name="David Yang" userId="add818cf-8178-4c55-85d4-632ee336feb1" providerId="ADAL" clId="{3024511C-5D84-45FC-96F4-887ECE8EC6C3}" dt="2021-05-19T14:54:24.299" v="2570" actId="14100"/>
          <ac:graphicFrameMkLst>
            <pc:docMk/>
            <pc:sldMk cId="3456870988" sldId="279"/>
            <ac:graphicFrameMk id="8" creationId="{644B5DBB-E443-4348-89DB-8EC3F9D8C633}"/>
          </ac:graphicFrameMkLst>
        </pc:graphicFrameChg>
      </pc:sldChg>
      <pc:sldChg chg="addSp delSp modSp mod">
        <pc:chgData name="David Yang" userId="add818cf-8178-4c55-85d4-632ee336feb1" providerId="ADAL" clId="{3024511C-5D84-45FC-96F4-887ECE8EC6C3}" dt="2021-05-19T01:11:59.518" v="1561" actId="1076"/>
        <pc:sldMkLst>
          <pc:docMk/>
          <pc:sldMk cId="3318153212" sldId="280"/>
        </pc:sldMkLst>
        <pc:spChg chg="mod">
          <ac:chgData name="David Yang" userId="add818cf-8178-4c55-85d4-632ee336feb1" providerId="ADAL" clId="{3024511C-5D84-45FC-96F4-887ECE8EC6C3}" dt="2021-05-19T01:11:52.595" v="1557" actId="1076"/>
          <ac:spMkLst>
            <pc:docMk/>
            <pc:sldMk cId="3318153212" sldId="280"/>
            <ac:spMk id="10" creationId="{789DF066-E27D-42A8-9207-A0571F05C51E}"/>
          </ac:spMkLst>
        </pc:spChg>
        <pc:grpChg chg="del">
          <ac:chgData name="David Yang" userId="add818cf-8178-4c55-85d4-632ee336feb1" providerId="ADAL" clId="{3024511C-5D84-45FC-96F4-887ECE8EC6C3}" dt="2021-05-19T01:07:29.101" v="1531" actId="478"/>
          <ac:grpSpMkLst>
            <pc:docMk/>
            <pc:sldMk cId="3318153212" sldId="280"/>
            <ac:grpSpMk id="11" creationId="{2B4E6E78-3726-4952-8DA0-8A6DC2738020}"/>
          </ac:grpSpMkLst>
        </pc:grpChg>
        <pc:picChg chg="add mod">
          <ac:chgData name="David Yang" userId="add818cf-8178-4c55-85d4-632ee336feb1" providerId="ADAL" clId="{3024511C-5D84-45FC-96F4-887ECE8EC6C3}" dt="2021-05-19T01:11:59.518" v="1561" actId="1076"/>
          <ac:picMkLst>
            <pc:docMk/>
            <pc:sldMk cId="3318153212" sldId="280"/>
            <ac:picMk id="5" creationId="{79B4EC27-89E8-423B-B8AA-8440CC81268D}"/>
          </ac:picMkLst>
        </pc:picChg>
        <pc:picChg chg="del">
          <ac:chgData name="David Yang" userId="add818cf-8178-4c55-85d4-632ee336feb1" providerId="ADAL" clId="{3024511C-5D84-45FC-96F4-887ECE8EC6C3}" dt="2021-05-19T01:11:46.272" v="1554" actId="478"/>
          <ac:picMkLst>
            <pc:docMk/>
            <pc:sldMk cId="3318153212" sldId="280"/>
            <ac:picMk id="33" creationId="{F61BD157-5740-42CB-BB3E-B7598EF1E694}"/>
          </ac:picMkLst>
        </pc:picChg>
        <pc:picChg chg="del">
          <ac:chgData name="David Yang" userId="add818cf-8178-4c55-85d4-632ee336feb1" providerId="ADAL" clId="{3024511C-5D84-45FC-96F4-887ECE8EC6C3}" dt="2021-05-19T01:07:28.229" v="1530" actId="478"/>
          <ac:picMkLst>
            <pc:docMk/>
            <pc:sldMk cId="3318153212" sldId="280"/>
            <ac:picMk id="43" creationId="{3FC6EA74-FE53-4B53-8469-BD9A88A179D6}"/>
          </ac:picMkLst>
        </pc:picChg>
      </pc:sldChg>
      <pc:sldChg chg="modSp new mod">
        <pc:chgData name="David Yang" userId="add818cf-8178-4c55-85d4-632ee336feb1" providerId="ADAL" clId="{3024511C-5D84-45FC-96F4-887ECE8EC6C3}" dt="2021-05-18T17:49:01.697" v="89" actId="123"/>
        <pc:sldMkLst>
          <pc:docMk/>
          <pc:sldMk cId="107579849" sldId="281"/>
        </pc:sldMkLst>
        <pc:spChg chg="mod">
          <ac:chgData name="David Yang" userId="add818cf-8178-4c55-85d4-632ee336feb1" providerId="ADAL" clId="{3024511C-5D84-45FC-96F4-887ECE8EC6C3}" dt="2021-05-18T17:48:12.222" v="74" actId="20577"/>
          <ac:spMkLst>
            <pc:docMk/>
            <pc:sldMk cId="107579849" sldId="281"/>
            <ac:spMk id="2" creationId="{7DB89AB0-3B5A-4F96-B2ED-C70427D141D6}"/>
          </ac:spMkLst>
        </pc:spChg>
        <pc:spChg chg="mod">
          <ac:chgData name="David Yang" userId="add818cf-8178-4c55-85d4-632ee336feb1" providerId="ADAL" clId="{3024511C-5D84-45FC-96F4-887ECE8EC6C3}" dt="2021-05-18T17:49:01.697" v="89" actId="123"/>
          <ac:spMkLst>
            <pc:docMk/>
            <pc:sldMk cId="107579849" sldId="281"/>
            <ac:spMk id="4" creationId="{8257D253-9715-4EAB-B2A8-03163ED4BF77}"/>
          </ac:spMkLst>
        </pc:spChg>
      </pc:sldChg>
      <pc:sldChg chg="add del">
        <pc:chgData name="David Yang" userId="add818cf-8178-4c55-85d4-632ee336feb1" providerId="ADAL" clId="{3024511C-5D84-45FC-96F4-887ECE8EC6C3}" dt="2021-05-18T17:50:11.555" v="91"/>
        <pc:sldMkLst>
          <pc:docMk/>
          <pc:sldMk cId="1158116381" sldId="282"/>
        </pc:sldMkLst>
      </pc:sldChg>
      <pc:sldChg chg="addSp delSp modSp new mod modNotesTx">
        <pc:chgData name="David Yang" userId="add818cf-8178-4c55-85d4-632ee336feb1" providerId="ADAL" clId="{3024511C-5D84-45FC-96F4-887ECE8EC6C3}" dt="2021-05-19T16:28:47.259" v="2629" actId="20577"/>
        <pc:sldMkLst>
          <pc:docMk/>
          <pc:sldMk cId="1202044302" sldId="282"/>
        </pc:sldMkLst>
        <pc:spChg chg="mod">
          <ac:chgData name="David Yang" userId="add818cf-8178-4c55-85d4-632ee336feb1" providerId="ADAL" clId="{3024511C-5D84-45FC-96F4-887ECE8EC6C3}" dt="2021-05-18T18:07:31.660" v="214" actId="20577"/>
          <ac:spMkLst>
            <pc:docMk/>
            <pc:sldMk cId="1202044302" sldId="282"/>
            <ac:spMk id="2" creationId="{1D2E49F5-414C-471D-B545-04B2A0255F5B}"/>
          </ac:spMkLst>
        </pc:spChg>
        <pc:spChg chg="del">
          <ac:chgData name="David Yang" userId="add818cf-8178-4c55-85d4-632ee336feb1" providerId="ADAL" clId="{3024511C-5D84-45FC-96F4-887ECE8EC6C3}" dt="2021-05-19T00:56:23.642" v="1103" actId="478"/>
          <ac:spMkLst>
            <pc:docMk/>
            <pc:sldMk cId="1202044302" sldId="282"/>
            <ac:spMk id="4" creationId="{4EF5EC50-4EDE-4729-AD52-918C668DC4FC}"/>
          </ac:spMkLst>
        </pc:spChg>
        <pc:spChg chg="add mod">
          <ac:chgData name="David Yang" userId="add818cf-8178-4c55-85d4-632ee336feb1" providerId="ADAL" clId="{3024511C-5D84-45FC-96F4-887ECE8EC6C3}" dt="2021-05-19T00:58:07.232" v="1123" actId="20577"/>
          <ac:spMkLst>
            <pc:docMk/>
            <pc:sldMk cId="1202044302" sldId="282"/>
            <ac:spMk id="8" creationId="{8C9429BB-5A83-4798-8BF1-F81E2E9C431D}"/>
          </ac:spMkLst>
        </pc:spChg>
        <pc:spChg chg="add mod">
          <ac:chgData name="David Yang" userId="add818cf-8178-4c55-85d4-632ee336feb1" providerId="ADAL" clId="{3024511C-5D84-45FC-96F4-887ECE8EC6C3}" dt="2021-05-19T00:59:57.510" v="1319" actId="1076"/>
          <ac:spMkLst>
            <pc:docMk/>
            <pc:sldMk cId="1202044302" sldId="282"/>
            <ac:spMk id="9" creationId="{D56724FB-D4D3-443E-8F2A-0F2E2F6BF889}"/>
          </ac:spMkLst>
        </pc:spChg>
        <pc:graphicFrameChg chg="add del mod">
          <ac:chgData name="David Yang" userId="add818cf-8178-4c55-85d4-632ee336feb1" providerId="ADAL" clId="{3024511C-5D84-45FC-96F4-887ECE8EC6C3}" dt="2021-05-19T00:57:41.133" v="1114" actId="478"/>
          <ac:graphicFrameMkLst>
            <pc:docMk/>
            <pc:sldMk cId="1202044302" sldId="282"/>
            <ac:graphicFrameMk id="5" creationId="{2C35CDB8-4215-4C93-B249-BEFB84BC60BD}"/>
          </ac:graphicFrameMkLst>
        </pc:graphicFrameChg>
        <pc:graphicFrameChg chg="add mod">
          <ac:chgData name="David Yang" userId="add818cf-8178-4c55-85d4-632ee336feb1" providerId="ADAL" clId="{3024511C-5D84-45FC-96F4-887ECE8EC6C3}" dt="2021-05-19T00:57:55.332" v="1119" actId="1076"/>
          <ac:graphicFrameMkLst>
            <pc:docMk/>
            <pc:sldMk cId="1202044302" sldId="282"/>
            <ac:graphicFrameMk id="6" creationId="{94D3015F-8DC4-45F1-9218-94D145DE6B2F}"/>
          </ac:graphicFrameMkLst>
        </pc:graphicFrameChg>
        <pc:graphicFrameChg chg="add mod">
          <ac:chgData name="David Yang" userId="add818cf-8178-4c55-85d4-632ee336feb1" providerId="ADAL" clId="{3024511C-5D84-45FC-96F4-887ECE8EC6C3}" dt="2021-05-19T00:57:43.459" v="1117" actId="1076"/>
          <ac:graphicFrameMkLst>
            <pc:docMk/>
            <pc:sldMk cId="1202044302" sldId="282"/>
            <ac:graphicFrameMk id="7" creationId="{2C35CDB8-4215-4C93-B249-BEFB84BC60BD}"/>
          </ac:graphicFrameMkLst>
        </pc:graphicFrameChg>
      </pc:sldChg>
      <pc:sldChg chg="addSp delSp modSp new mod modNotesTx">
        <pc:chgData name="David Yang" userId="add818cf-8178-4c55-85d4-632ee336feb1" providerId="ADAL" clId="{3024511C-5D84-45FC-96F4-887ECE8EC6C3}" dt="2021-05-19T15:10:09.172" v="2628" actId="1076"/>
        <pc:sldMkLst>
          <pc:docMk/>
          <pc:sldMk cId="1831762772" sldId="283"/>
        </pc:sldMkLst>
        <pc:spChg chg="mod">
          <ac:chgData name="David Yang" userId="add818cf-8178-4c55-85d4-632ee336feb1" providerId="ADAL" clId="{3024511C-5D84-45FC-96F4-887ECE8EC6C3}" dt="2021-05-19T02:08:41.445" v="2145" actId="20577"/>
          <ac:spMkLst>
            <pc:docMk/>
            <pc:sldMk cId="1831762772" sldId="283"/>
            <ac:spMk id="2" creationId="{407ADB5A-E0F6-4F53-805A-0D88A897546B}"/>
          </ac:spMkLst>
        </pc:spChg>
        <pc:spChg chg="del">
          <ac:chgData name="David Yang" userId="add818cf-8178-4c55-85d4-632ee336feb1" providerId="ADAL" clId="{3024511C-5D84-45FC-96F4-887ECE8EC6C3}" dt="2021-05-19T01:58:35.364" v="1609"/>
          <ac:spMkLst>
            <pc:docMk/>
            <pc:sldMk cId="1831762772" sldId="283"/>
            <ac:spMk id="4" creationId="{10628768-9549-4725-82C2-B0E519F69A41}"/>
          </ac:spMkLst>
        </pc:spChg>
        <pc:spChg chg="add mod">
          <ac:chgData name="David Yang" userId="add818cf-8178-4c55-85d4-632ee336feb1" providerId="ADAL" clId="{3024511C-5D84-45FC-96F4-887ECE8EC6C3}" dt="2021-05-19T15:08:52.555" v="2582" actId="1076"/>
          <ac:spMkLst>
            <pc:docMk/>
            <pc:sldMk cId="1831762772" sldId="283"/>
            <ac:spMk id="4" creationId="{E9D50FC9-A8C2-4942-AB45-E1DE6153EEB3}"/>
          </ac:spMkLst>
        </pc:spChg>
        <pc:spChg chg="add mod">
          <ac:chgData name="David Yang" userId="add818cf-8178-4c55-85d4-632ee336feb1" providerId="ADAL" clId="{3024511C-5D84-45FC-96F4-887ECE8EC6C3}" dt="2021-05-19T15:09:02.659" v="2590" actId="20577"/>
          <ac:spMkLst>
            <pc:docMk/>
            <pc:sldMk cId="1831762772" sldId="283"/>
            <ac:spMk id="6" creationId="{3DBE6998-DE2F-4DD4-89D0-607561FB01E8}"/>
          </ac:spMkLst>
        </pc:spChg>
        <pc:spChg chg="add del mod">
          <ac:chgData name="David Yang" userId="add818cf-8178-4c55-85d4-632ee336feb1" providerId="ADAL" clId="{3024511C-5D84-45FC-96F4-887ECE8EC6C3}" dt="2021-05-19T02:02:50.365" v="1803" actId="478"/>
          <ac:spMkLst>
            <pc:docMk/>
            <pc:sldMk cId="1831762772" sldId="283"/>
            <ac:spMk id="7" creationId="{30266F8A-03A7-4D4E-8CAB-D0F027098675}"/>
          </ac:spMkLst>
        </pc:spChg>
        <pc:spChg chg="add mod">
          <ac:chgData name="David Yang" userId="add818cf-8178-4c55-85d4-632ee336feb1" providerId="ADAL" clId="{3024511C-5D84-45FC-96F4-887ECE8EC6C3}" dt="2021-05-19T15:09:36.593" v="2622" actId="20577"/>
          <ac:spMkLst>
            <pc:docMk/>
            <pc:sldMk cId="1831762772" sldId="283"/>
            <ac:spMk id="7" creationId="{CE079BD5-C794-4B64-93F2-FF38523AE832}"/>
          </ac:spMkLst>
        </pc:spChg>
        <pc:spChg chg="add del mod">
          <ac:chgData name="David Yang" userId="add818cf-8178-4c55-85d4-632ee336feb1" providerId="ADAL" clId="{3024511C-5D84-45FC-96F4-887ECE8EC6C3}" dt="2021-05-19T02:04:10.759" v="1834" actId="478"/>
          <ac:spMkLst>
            <pc:docMk/>
            <pc:sldMk cId="1831762772" sldId="283"/>
            <ac:spMk id="8" creationId="{9B7A42CF-DCF9-4B72-857F-00B4BBD4122D}"/>
          </ac:spMkLst>
        </pc:spChg>
        <pc:spChg chg="add mod">
          <ac:chgData name="David Yang" userId="add818cf-8178-4c55-85d4-632ee336feb1" providerId="ADAL" clId="{3024511C-5D84-45FC-96F4-887ECE8EC6C3}" dt="2021-05-19T15:10:09.172" v="2628" actId="1076"/>
          <ac:spMkLst>
            <pc:docMk/>
            <pc:sldMk cId="1831762772" sldId="283"/>
            <ac:spMk id="8" creationId="{FF919ECE-E824-4FA6-B789-7D59EF6892CA}"/>
          </ac:spMkLst>
        </pc:spChg>
        <pc:spChg chg="add del mod">
          <ac:chgData name="David Yang" userId="add818cf-8178-4c55-85d4-632ee336feb1" providerId="ADAL" clId="{3024511C-5D84-45FC-96F4-887ECE8EC6C3}" dt="2021-05-19T02:04:09.223" v="1831" actId="478"/>
          <ac:spMkLst>
            <pc:docMk/>
            <pc:sldMk cId="1831762772" sldId="283"/>
            <ac:spMk id="9" creationId="{EB70C22C-7DBE-4B6B-8C91-AE49B968BC67}"/>
          </ac:spMkLst>
        </pc:spChg>
        <pc:spChg chg="add del mod">
          <ac:chgData name="David Yang" userId="add818cf-8178-4c55-85d4-632ee336feb1" providerId="ADAL" clId="{3024511C-5D84-45FC-96F4-887ECE8EC6C3}" dt="2021-05-19T02:03:48.461" v="1822" actId="478"/>
          <ac:spMkLst>
            <pc:docMk/>
            <pc:sldMk cId="1831762772" sldId="283"/>
            <ac:spMk id="10" creationId="{C45E464E-C2A3-4158-8A64-476B56C0E683}"/>
          </ac:spMkLst>
        </pc:spChg>
        <pc:spChg chg="add del mod">
          <ac:chgData name="David Yang" userId="add818cf-8178-4c55-85d4-632ee336feb1" providerId="ADAL" clId="{3024511C-5D84-45FC-96F4-887ECE8EC6C3}" dt="2021-05-19T02:04:10.288" v="1833" actId="478"/>
          <ac:spMkLst>
            <pc:docMk/>
            <pc:sldMk cId="1831762772" sldId="283"/>
            <ac:spMk id="11" creationId="{A8D1508D-2AAC-442E-86D4-0D76DDB9E5C9}"/>
          </ac:spMkLst>
        </pc:spChg>
        <pc:spChg chg="add del mod">
          <ac:chgData name="David Yang" userId="add818cf-8178-4c55-85d4-632ee336feb1" providerId="ADAL" clId="{3024511C-5D84-45FC-96F4-887ECE8EC6C3}" dt="2021-05-19T02:04:09.871" v="1832" actId="478"/>
          <ac:spMkLst>
            <pc:docMk/>
            <pc:sldMk cId="1831762772" sldId="283"/>
            <ac:spMk id="12" creationId="{4906E8AA-9AC5-4BB5-B970-9DE130E1E7C9}"/>
          </ac:spMkLst>
        </pc:spChg>
        <pc:spChg chg="add del mod ord">
          <ac:chgData name="David Yang" userId="add818cf-8178-4c55-85d4-632ee336feb1" providerId="ADAL" clId="{3024511C-5D84-45FC-96F4-887ECE8EC6C3}" dt="2021-05-19T02:06:39.004" v="1974" actId="478"/>
          <ac:spMkLst>
            <pc:docMk/>
            <pc:sldMk cId="1831762772" sldId="283"/>
            <ac:spMk id="13" creationId="{7400F5B6-6080-4EB3-81A4-0F8E0AFF1347}"/>
          </ac:spMkLst>
        </pc:spChg>
        <pc:spChg chg="add del mod">
          <ac:chgData name="David Yang" userId="add818cf-8178-4c55-85d4-632ee336feb1" providerId="ADAL" clId="{3024511C-5D84-45FC-96F4-887ECE8EC6C3}" dt="2021-05-19T02:06:39.004" v="1974" actId="478"/>
          <ac:spMkLst>
            <pc:docMk/>
            <pc:sldMk cId="1831762772" sldId="283"/>
            <ac:spMk id="14" creationId="{B12DE270-9E8C-42FB-B307-1A021D8120B6}"/>
          </ac:spMkLst>
        </pc:spChg>
        <pc:spChg chg="add del mod">
          <ac:chgData name="David Yang" userId="add818cf-8178-4c55-85d4-632ee336feb1" providerId="ADAL" clId="{3024511C-5D84-45FC-96F4-887ECE8EC6C3}" dt="2021-05-19T02:06:40.276" v="1976" actId="478"/>
          <ac:spMkLst>
            <pc:docMk/>
            <pc:sldMk cId="1831762772" sldId="283"/>
            <ac:spMk id="15" creationId="{3A000734-EA81-4B9A-93EF-42906EFC7400}"/>
          </ac:spMkLst>
        </pc:spChg>
        <pc:spChg chg="add del mod">
          <ac:chgData name="David Yang" userId="add818cf-8178-4c55-85d4-632ee336feb1" providerId="ADAL" clId="{3024511C-5D84-45FC-96F4-887ECE8EC6C3}" dt="2021-05-19T02:06:39.764" v="1975" actId="478"/>
          <ac:spMkLst>
            <pc:docMk/>
            <pc:sldMk cId="1831762772" sldId="283"/>
            <ac:spMk id="16" creationId="{4D77B8F5-5349-41BB-8F6B-0748B8B1FC6C}"/>
          </ac:spMkLst>
        </pc:spChg>
        <pc:spChg chg="add del mod">
          <ac:chgData name="David Yang" userId="add818cf-8178-4c55-85d4-632ee336feb1" providerId="ADAL" clId="{3024511C-5D84-45FC-96F4-887ECE8EC6C3}" dt="2021-05-19T02:06:42.709" v="1978" actId="478"/>
          <ac:spMkLst>
            <pc:docMk/>
            <pc:sldMk cId="1831762772" sldId="283"/>
            <ac:spMk id="17" creationId="{A4DFBFA4-A3D2-4DD3-9EAF-EA86FB7CE615}"/>
          </ac:spMkLst>
        </pc:spChg>
        <pc:spChg chg="add del mod">
          <ac:chgData name="David Yang" userId="add818cf-8178-4c55-85d4-632ee336feb1" providerId="ADAL" clId="{3024511C-5D84-45FC-96F4-887ECE8EC6C3}" dt="2021-05-19T02:06:44.980" v="1979" actId="478"/>
          <ac:spMkLst>
            <pc:docMk/>
            <pc:sldMk cId="1831762772" sldId="283"/>
            <ac:spMk id="18" creationId="{F5503F59-4676-4498-BA76-53F88A4E058F}"/>
          </ac:spMkLst>
        </pc:spChg>
        <pc:graphicFrameChg chg="add del mod modGraphic">
          <ac:chgData name="David Yang" userId="add818cf-8178-4c55-85d4-632ee336feb1" providerId="ADAL" clId="{3024511C-5D84-45FC-96F4-887ECE8EC6C3}" dt="2021-05-19T01:58:52.679" v="1615" actId="478"/>
          <ac:graphicFrameMkLst>
            <pc:docMk/>
            <pc:sldMk cId="1831762772" sldId="283"/>
            <ac:graphicFrameMk id="5" creationId="{53B2324A-6BFE-4345-B3E4-5AFCD3E40866}"/>
          </ac:graphicFrameMkLst>
        </pc:graphicFrameChg>
        <pc:graphicFrameChg chg="add mod modGraphic">
          <ac:chgData name="David Yang" userId="add818cf-8178-4c55-85d4-632ee336feb1" providerId="ADAL" clId="{3024511C-5D84-45FC-96F4-887ECE8EC6C3}" dt="2021-05-19T15:08:03.611" v="2572"/>
          <ac:graphicFrameMkLst>
            <pc:docMk/>
            <pc:sldMk cId="1831762772" sldId="283"/>
            <ac:graphicFrameMk id="19" creationId="{BE32F4C2-15AD-485B-881F-A9FCCEE6E79F}"/>
          </ac:graphicFrameMkLst>
        </pc:graphicFrameChg>
      </pc:sldChg>
      <pc:sldChg chg="addSp delSp modSp new del mod">
        <pc:chgData name="David Yang" userId="add818cf-8178-4c55-85d4-632ee336feb1" providerId="ADAL" clId="{3024511C-5D84-45FC-96F4-887ECE8EC6C3}" dt="2021-05-19T02:15:06.445" v="2306" actId="2696"/>
        <pc:sldMkLst>
          <pc:docMk/>
          <pc:sldMk cId="2113993507" sldId="284"/>
        </pc:sldMkLst>
        <pc:spChg chg="add del mod">
          <ac:chgData name="David Yang" userId="add818cf-8178-4c55-85d4-632ee336feb1" providerId="ADAL" clId="{3024511C-5D84-45FC-96F4-887ECE8EC6C3}" dt="2021-05-18T18:09:51.520" v="498" actId="20577"/>
          <ac:spMkLst>
            <pc:docMk/>
            <pc:sldMk cId="2113993507" sldId="284"/>
            <ac:spMk id="2" creationId="{59CA890B-79B2-49C9-9089-DC07C41934D8}"/>
          </ac:spMkLst>
        </pc:spChg>
        <pc:spChg chg="mod">
          <ac:chgData name="David Yang" userId="add818cf-8178-4c55-85d4-632ee336feb1" providerId="ADAL" clId="{3024511C-5D84-45FC-96F4-887ECE8EC6C3}" dt="2021-05-19T02:14:52.104" v="2305" actId="20577"/>
          <ac:spMkLst>
            <pc:docMk/>
            <pc:sldMk cId="2113993507" sldId="284"/>
            <ac:spMk id="4" creationId="{1ECA356A-8E4C-4506-8D51-146BC57A0D27}"/>
          </ac:spMkLst>
        </pc:spChg>
      </pc:sldChg>
      <pc:sldChg chg="modSp new del mod">
        <pc:chgData name="David Yang" userId="add818cf-8178-4c55-85d4-632ee336feb1" providerId="ADAL" clId="{3024511C-5D84-45FC-96F4-887ECE8EC6C3}" dt="2021-05-19T02:15:11.487" v="2307" actId="47"/>
        <pc:sldMkLst>
          <pc:docMk/>
          <pc:sldMk cId="2130477270" sldId="285"/>
        </pc:sldMkLst>
        <pc:spChg chg="mod">
          <ac:chgData name="David Yang" userId="add818cf-8178-4c55-85d4-632ee336feb1" providerId="ADAL" clId="{3024511C-5D84-45FC-96F4-887ECE8EC6C3}" dt="2021-05-18T18:09:43.407" v="490" actId="20577"/>
          <ac:spMkLst>
            <pc:docMk/>
            <pc:sldMk cId="2130477270" sldId="285"/>
            <ac:spMk id="2" creationId="{6199BC95-70A5-401A-B60A-3DA50B0ED81A}"/>
          </ac:spMkLst>
        </pc:spChg>
      </pc:sldChg>
      <pc:sldChg chg="modSp new del mod">
        <pc:chgData name="David Yang" userId="add818cf-8178-4c55-85d4-632ee336feb1" providerId="ADAL" clId="{3024511C-5D84-45FC-96F4-887ECE8EC6C3}" dt="2021-05-19T02:15:17.344" v="2308" actId="47"/>
        <pc:sldMkLst>
          <pc:docMk/>
          <pc:sldMk cId="3444593060" sldId="286"/>
        </pc:sldMkLst>
        <pc:spChg chg="mod">
          <ac:chgData name="David Yang" userId="add818cf-8178-4c55-85d4-632ee336feb1" providerId="ADAL" clId="{3024511C-5D84-45FC-96F4-887ECE8EC6C3}" dt="2021-05-18T18:09:35.437" v="480" actId="20577"/>
          <ac:spMkLst>
            <pc:docMk/>
            <pc:sldMk cId="3444593060" sldId="286"/>
            <ac:spMk id="2" creationId="{6D1EC4D4-70C9-4DD4-9CAA-12569E27E9F0}"/>
          </ac:spMkLst>
        </pc:spChg>
      </pc:sldChg>
      <pc:sldChg chg="modSp new del mod">
        <pc:chgData name="David Yang" userId="add818cf-8178-4c55-85d4-632ee336feb1" providerId="ADAL" clId="{3024511C-5D84-45FC-96F4-887ECE8EC6C3}" dt="2021-05-19T02:15:19.577" v="2309" actId="47"/>
        <pc:sldMkLst>
          <pc:docMk/>
          <pc:sldMk cId="2768933502" sldId="287"/>
        </pc:sldMkLst>
        <pc:spChg chg="mod">
          <ac:chgData name="David Yang" userId="add818cf-8178-4c55-85d4-632ee336feb1" providerId="ADAL" clId="{3024511C-5D84-45FC-96F4-887ECE8EC6C3}" dt="2021-05-18T18:09:58.080" v="516" actId="20577"/>
          <ac:spMkLst>
            <pc:docMk/>
            <pc:sldMk cId="2768933502" sldId="287"/>
            <ac:spMk id="2" creationId="{5EC06E30-6E40-4512-AB48-2BFE1F39FFEB}"/>
          </ac:spMkLst>
        </pc:spChg>
      </pc:sldChg>
      <pc:sldChg chg="addSp delSp modSp new mod">
        <pc:chgData name="David Yang" userId="add818cf-8178-4c55-85d4-632ee336feb1" providerId="ADAL" clId="{3024511C-5D84-45FC-96F4-887ECE8EC6C3}" dt="2021-05-18T18:11:13.570" v="607" actId="20577"/>
        <pc:sldMkLst>
          <pc:docMk/>
          <pc:sldMk cId="422034029" sldId="288"/>
        </pc:sldMkLst>
        <pc:spChg chg="del mod">
          <ac:chgData name="David Yang" userId="add818cf-8178-4c55-85d4-632ee336feb1" providerId="ADAL" clId="{3024511C-5D84-45FC-96F4-887ECE8EC6C3}" dt="2021-05-18T18:10:29.353" v="546" actId="478"/>
          <ac:spMkLst>
            <pc:docMk/>
            <pc:sldMk cId="422034029" sldId="288"/>
            <ac:spMk id="2" creationId="{327E2A8A-7455-4820-95E1-EE7FC6D14F50}"/>
          </ac:spMkLst>
        </pc:spChg>
        <pc:spChg chg="mod">
          <ac:chgData name="David Yang" userId="add818cf-8178-4c55-85d4-632ee336feb1" providerId="ADAL" clId="{3024511C-5D84-45FC-96F4-887ECE8EC6C3}" dt="2021-05-18T18:11:13.570" v="607" actId="20577"/>
          <ac:spMkLst>
            <pc:docMk/>
            <pc:sldMk cId="422034029" sldId="288"/>
            <ac:spMk id="4" creationId="{F75597D8-54F1-4977-970B-E0069CA85041}"/>
          </ac:spMkLst>
        </pc:spChg>
        <pc:spChg chg="add del mod">
          <ac:chgData name="David Yang" userId="add818cf-8178-4c55-85d4-632ee336feb1" providerId="ADAL" clId="{3024511C-5D84-45FC-96F4-887ECE8EC6C3}" dt="2021-05-18T18:10:32.134" v="547" actId="478"/>
          <ac:spMkLst>
            <pc:docMk/>
            <pc:sldMk cId="422034029" sldId="288"/>
            <ac:spMk id="6" creationId="{9C51BFEA-C822-4530-B87F-B05E44A98DDD}"/>
          </ac:spMkLst>
        </pc:spChg>
      </pc:sldChg>
      <pc:sldChg chg="addSp delSp modSp new mod setBg setClrOvrMap">
        <pc:chgData name="David Yang" userId="add818cf-8178-4c55-85d4-632ee336feb1" providerId="ADAL" clId="{3024511C-5D84-45FC-96F4-887ECE8EC6C3}" dt="2021-05-19T01:13:32.215" v="1608" actId="1076"/>
        <pc:sldMkLst>
          <pc:docMk/>
          <pc:sldMk cId="1765027875" sldId="289"/>
        </pc:sldMkLst>
        <pc:spChg chg="mod">
          <ac:chgData name="David Yang" userId="add818cf-8178-4c55-85d4-632ee336feb1" providerId="ADAL" clId="{3024511C-5D84-45FC-96F4-887ECE8EC6C3}" dt="2021-05-18T19:00:12" v="769" actId="26606"/>
          <ac:spMkLst>
            <pc:docMk/>
            <pc:sldMk cId="1765027875" sldId="289"/>
            <ac:spMk id="2" creationId="{691A4E13-6658-4285-AB73-65831A4882AF}"/>
          </ac:spMkLst>
        </pc:spChg>
        <pc:spChg chg="mod ord">
          <ac:chgData name="David Yang" userId="add818cf-8178-4c55-85d4-632ee336feb1" providerId="ADAL" clId="{3024511C-5D84-45FC-96F4-887ECE8EC6C3}" dt="2021-05-18T19:00:12" v="769" actId="26606"/>
          <ac:spMkLst>
            <pc:docMk/>
            <pc:sldMk cId="1765027875" sldId="289"/>
            <ac:spMk id="3" creationId="{C18344AF-00BC-4AF4-846A-F7EF5306AB7E}"/>
          </ac:spMkLst>
        </pc:spChg>
        <pc:spChg chg="del">
          <ac:chgData name="David Yang" userId="add818cf-8178-4c55-85d4-632ee336feb1" providerId="ADAL" clId="{3024511C-5D84-45FC-96F4-887ECE8EC6C3}" dt="2021-05-18T18:54:52.106" v="724" actId="22"/>
          <ac:spMkLst>
            <pc:docMk/>
            <pc:sldMk cId="1765027875" sldId="289"/>
            <ac:spMk id="4" creationId="{32B901EE-9CBB-4796-A1E1-22CE31B5A371}"/>
          </ac:spMkLst>
        </pc:spChg>
        <pc:spChg chg="add mod">
          <ac:chgData name="David Yang" userId="add818cf-8178-4c55-85d4-632ee336feb1" providerId="ADAL" clId="{3024511C-5D84-45FC-96F4-887ECE8EC6C3}" dt="2021-05-19T01:13:32.215" v="1608" actId="1076"/>
          <ac:spMkLst>
            <pc:docMk/>
            <pc:sldMk cId="1765027875" sldId="289"/>
            <ac:spMk id="6" creationId="{7371FB41-4494-487B-93F5-A8303157A5A1}"/>
          </ac:spMkLst>
        </pc:spChg>
        <pc:spChg chg="add mod">
          <ac:chgData name="David Yang" userId="add818cf-8178-4c55-85d4-632ee336feb1" providerId="ADAL" clId="{3024511C-5D84-45FC-96F4-887ECE8EC6C3}" dt="2021-05-19T01:06:59.377" v="1529" actId="1036"/>
          <ac:spMkLst>
            <pc:docMk/>
            <pc:sldMk cId="1765027875" sldId="289"/>
            <ac:spMk id="8" creationId="{6C85E2F4-24E3-4C92-A477-5FE67FFF7DBE}"/>
          </ac:spMkLst>
        </pc:spChg>
        <pc:spChg chg="add mod">
          <ac:chgData name="David Yang" userId="add818cf-8178-4c55-85d4-632ee336feb1" providerId="ADAL" clId="{3024511C-5D84-45FC-96F4-887ECE8EC6C3}" dt="2021-05-19T01:06:59.377" v="1529" actId="1036"/>
          <ac:spMkLst>
            <pc:docMk/>
            <pc:sldMk cId="1765027875" sldId="289"/>
            <ac:spMk id="9" creationId="{6C85E2F4-24E3-4C92-A477-5FE67FFF7DBE}"/>
          </ac:spMkLst>
        </pc:spChg>
        <pc:spChg chg="add del">
          <ac:chgData name="David Yang" userId="add818cf-8178-4c55-85d4-632ee336feb1" providerId="ADAL" clId="{3024511C-5D84-45FC-96F4-887ECE8EC6C3}" dt="2021-05-18T19:00:12" v="769" actId="26606"/>
          <ac:spMkLst>
            <pc:docMk/>
            <pc:sldMk cId="1765027875" sldId="289"/>
            <ac:spMk id="12" creationId="{70BDD0CE-06A4-404B-8A13-580229C1C923}"/>
          </ac:spMkLst>
        </pc:spChg>
        <pc:spChg chg="add del">
          <ac:chgData name="David Yang" userId="add818cf-8178-4c55-85d4-632ee336feb1" providerId="ADAL" clId="{3024511C-5D84-45FC-96F4-887ECE8EC6C3}" dt="2021-05-18T19:00:12" v="769" actId="26606"/>
          <ac:spMkLst>
            <pc:docMk/>
            <pc:sldMk cId="1765027875" sldId="289"/>
            <ac:spMk id="13" creationId="{EE9899FA-8881-472C-AA59-D08A89CA8AEF}"/>
          </ac:spMkLst>
        </pc:spChg>
        <pc:spChg chg="add del">
          <ac:chgData name="David Yang" userId="add818cf-8178-4c55-85d4-632ee336feb1" providerId="ADAL" clId="{3024511C-5D84-45FC-96F4-887ECE8EC6C3}" dt="2021-05-18T18:57:27.641" v="742" actId="26606"/>
          <ac:spMkLst>
            <pc:docMk/>
            <pc:sldMk cId="1765027875" sldId="289"/>
            <ac:spMk id="14" creationId="{DC2A848E-950A-442F-B819-9BCE3D054265}"/>
          </ac:spMkLst>
        </pc:spChg>
        <pc:spChg chg="add del">
          <ac:chgData name="David Yang" userId="add818cf-8178-4c55-85d4-632ee336feb1" providerId="ADAL" clId="{3024511C-5D84-45FC-96F4-887ECE8EC6C3}" dt="2021-05-18T18:57:29.684" v="744" actId="26606"/>
          <ac:spMkLst>
            <pc:docMk/>
            <pc:sldMk cId="1765027875" sldId="289"/>
            <ac:spMk id="15" creationId="{C4879EFC-8E62-4E00-973C-C45EE9EC676D}"/>
          </ac:spMkLst>
        </pc:spChg>
        <pc:spChg chg="add del">
          <ac:chgData name="David Yang" userId="add818cf-8178-4c55-85d4-632ee336feb1" providerId="ADAL" clId="{3024511C-5D84-45FC-96F4-887ECE8EC6C3}" dt="2021-05-18T19:00:12" v="769" actId="26606"/>
          <ac:spMkLst>
            <pc:docMk/>
            <pc:sldMk cId="1765027875" sldId="289"/>
            <ac:spMk id="16" creationId="{080B7D90-3DF1-4514-B26D-616BE35553C9}"/>
          </ac:spMkLst>
        </pc:spChg>
        <pc:spChg chg="add del">
          <ac:chgData name="David Yang" userId="add818cf-8178-4c55-85d4-632ee336feb1" providerId="ADAL" clId="{3024511C-5D84-45FC-96F4-887ECE8EC6C3}" dt="2021-05-18T18:57:27.641" v="742" actId="26606"/>
          <ac:spMkLst>
            <pc:docMk/>
            <pc:sldMk cId="1765027875" sldId="289"/>
            <ac:spMk id="17" creationId="{C7FA33FF-088D-4F16-95A2-2C64D353DEA8}"/>
          </ac:spMkLst>
        </pc:spChg>
        <pc:spChg chg="add del mod">
          <ac:chgData name="David Yang" userId="add818cf-8178-4c55-85d4-632ee336feb1" providerId="ADAL" clId="{3024511C-5D84-45FC-96F4-887ECE8EC6C3}" dt="2021-05-18T22:14:58.505" v="1079" actId="478"/>
          <ac:spMkLst>
            <pc:docMk/>
            <pc:sldMk cId="1765027875" sldId="289"/>
            <ac:spMk id="18" creationId="{6996C30E-28D0-4BC1-A42D-5AA9E143E7D3}"/>
          </ac:spMkLst>
        </pc:spChg>
        <pc:spChg chg="add del">
          <ac:chgData name="David Yang" userId="add818cf-8178-4c55-85d4-632ee336feb1" providerId="ADAL" clId="{3024511C-5D84-45FC-96F4-887ECE8EC6C3}" dt="2021-05-18T18:57:27.641" v="742" actId="26606"/>
          <ac:spMkLst>
            <pc:docMk/>
            <pc:sldMk cId="1765027875" sldId="289"/>
            <ac:spMk id="19" creationId="{A376EFB1-01CF-419F-ABF1-2AF02BBFCBD1}"/>
          </ac:spMkLst>
        </pc:spChg>
        <pc:spChg chg="add del">
          <ac:chgData name="David Yang" userId="add818cf-8178-4c55-85d4-632ee336feb1" providerId="ADAL" clId="{3024511C-5D84-45FC-96F4-887ECE8EC6C3}" dt="2021-05-18T18:57:27.641" v="742" actId="26606"/>
          <ac:spMkLst>
            <pc:docMk/>
            <pc:sldMk cId="1765027875" sldId="289"/>
            <ac:spMk id="21" creationId="{FF9DEA15-78BD-4750-AA18-B9F28A6D5AB8}"/>
          </ac:spMkLst>
        </pc:spChg>
        <pc:spChg chg="add del">
          <ac:chgData name="David Yang" userId="add818cf-8178-4c55-85d4-632ee336feb1" providerId="ADAL" clId="{3024511C-5D84-45FC-96F4-887ECE8EC6C3}" dt="2021-05-18T18:57:29.684" v="744" actId="26606"/>
          <ac:spMkLst>
            <pc:docMk/>
            <pc:sldMk cId="1765027875" sldId="289"/>
            <ac:spMk id="23" creationId="{D6A9C53F-5F90-40A5-8C85-5412D39C8C68}"/>
          </ac:spMkLst>
        </pc:spChg>
        <pc:spChg chg="add del">
          <ac:chgData name="David Yang" userId="add818cf-8178-4c55-85d4-632ee336feb1" providerId="ADAL" clId="{3024511C-5D84-45FC-96F4-887ECE8EC6C3}" dt="2021-05-18T18:57:39.392" v="746" actId="26606"/>
          <ac:spMkLst>
            <pc:docMk/>
            <pc:sldMk cId="1765027875" sldId="289"/>
            <ac:spMk id="25" creationId="{78BA5F19-D5E1-4ECC-BEC2-DF7AEDFD7C50}"/>
          </ac:spMkLst>
        </pc:spChg>
        <pc:spChg chg="add del">
          <ac:chgData name="David Yang" userId="add818cf-8178-4c55-85d4-632ee336feb1" providerId="ADAL" clId="{3024511C-5D84-45FC-96F4-887ECE8EC6C3}" dt="2021-05-18T18:57:39.392" v="746" actId="26606"/>
          <ac:spMkLst>
            <pc:docMk/>
            <pc:sldMk cId="1765027875" sldId="289"/>
            <ac:spMk id="26" creationId="{50CC88A9-A661-4C48-866E-8734E51140B1}"/>
          </ac:spMkLst>
        </pc:spChg>
        <pc:spChg chg="add del">
          <ac:chgData name="David Yang" userId="add818cf-8178-4c55-85d4-632ee336feb1" providerId="ADAL" clId="{3024511C-5D84-45FC-96F4-887ECE8EC6C3}" dt="2021-05-18T18:57:39.392" v="746" actId="26606"/>
          <ac:spMkLst>
            <pc:docMk/>
            <pc:sldMk cId="1765027875" sldId="289"/>
            <ac:spMk id="27" creationId="{CFDF195F-784B-4D00-8C92-6FC1B0499EA1}"/>
          </ac:spMkLst>
        </pc:spChg>
        <pc:picChg chg="add mod">
          <ac:chgData name="David Yang" userId="add818cf-8178-4c55-85d4-632ee336feb1" providerId="ADAL" clId="{3024511C-5D84-45FC-96F4-887ECE8EC6C3}" dt="2021-05-19T01:06:59.377" v="1529" actId="1036"/>
          <ac:picMkLst>
            <pc:docMk/>
            <pc:sldMk cId="1765027875" sldId="289"/>
            <ac:picMk id="5" creationId="{85BCE17B-B637-434B-AE10-A29D11D7938E}"/>
          </ac:picMkLst>
        </pc:picChg>
        <pc:picChg chg="add del mod ord modCrop">
          <ac:chgData name="David Yang" userId="add818cf-8178-4c55-85d4-632ee336feb1" providerId="ADAL" clId="{3024511C-5D84-45FC-96F4-887ECE8EC6C3}" dt="2021-05-18T19:00:18.528" v="772" actId="478"/>
          <ac:picMkLst>
            <pc:docMk/>
            <pc:sldMk cId="1765027875" sldId="289"/>
            <ac:picMk id="6" creationId="{F5937DA3-21AE-4D7B-9E9E-5B2FC8874DCE}"/>
          </ac:picMkLst>
        </pc:picChg>
        <pc:picChg chg="add mod">
          <ac:chgData name="David Yang" userId="add818cf-8178-4c55-85d4-632ee336feb1" providerId="ADAL" clId="{3024511C-5D84-45FC-96F4-887ECE8EC6C3}" dt="2021-05-19T01:06:59.377" v="1529" actId="1036"/>
          <ac:picMkLst>
            <pc:docMk/>
            <pc:sldMk cId="1765027875" sldId="289"/>
            <ac:picMk id="7" creationId="{F51E4CE5-4683-42F6-A958-4E8C3337D3A9}"/>
          </ac:picMkLst>
        </pc:picChg>
        <pc:picChg chg="add del mod">
          <ac:chgData name="David Yang" userId="add818cf-8178-4c55-85d4-632ee336feb1" providerId="ADAL" clId="{3024511C-5D84-45FC-96F4-887ECE8EC6C3}" dt="2021-05-18T18:55:41.423" v="730" actId="478"/>
          <ac:picMkLst>
            <pc:docMk/>
            <pc:sldMk cId="1765027875" sldId="289"/>
            <ac:picMk id="8" creationId="{C1B3C3A7-294D-4859-B3AA-F774A4D01D0F}"/>
          </ac:picMkLst>
        </pc:picChg>
        <pc:picChg chg="add del mod modCrop">
          <ac:chgData name="David Yang" userId="add818cf-8178-4c55-85d4-632ee336feb1" providerId="ADAL" clId="{3024511C-5D84-45FC-96F4-887ECE8EC6C3}" dt="2021-05-18T19:00:23.630" v="774" actId="478"/>
          <ac:picMkLst>
            <pc:docMk/>
            <pc:sldMk cId="1765027875" sldId="289"/>
            <ac:picMk id="10" creationId="{228BF400-68A2-498E-9B51-9F350F6E4F9F}"/>
          </ac:picMkLst>
        </pc:picChg>
      </pc:sldChg>
      <pc:sldChg chg="addSp delSp modSp new mod modNotesTx">
        <pc:chgData name="David Yang" userId="add818cf-8178-4c55-85d4-632ee336feb1" providerId="ADAL" clId="{3024511C-5D84-45FC-96F4-887ECE8EC6C3}" dt="2021-05-19T01:13:08.393" v="1607" actId="1076"/>
        <pc:sldMkLst>
          <pc:docMk/>
          <pc:sldMk cId="4102556775" sldId="290"/>
        </pc:sldMkLst>
        <pc:spChg chg="mod">
          <ac:chgData name="David Yang" userId="add818cf-8178-4c55-85d4-632ee336feb1" providerId="ADAL" clId="{3024511C-5D84-45FC-96F4-887ECE8EC6C3}" dt="2021-05-18T19:05:08.293" v="833" actId="20577"/>
          <ac:spMkLst>
            <pc:docMk/>
            <pc:sldMk cId="4102556775" sldId="290"/>
            <ac:spMk id="2" creationId="{31999B1F-70A3-40AB-B195-7192B088AD72}"/>
          </ac:spMkLst>
        </pc:spChg>
        <pc:spChg chg="del">
          <ac:chgData name="David Yang" userId="add818cf-8178-4c55-85d4-632ee336feb1" providerId="ADAL" clId="{3024511C-5D84-45FC-96F4-887ECE8EC6C3}" dt="2021-05-18T19:05:14.799" v="834"/>
          <ac:spMkLst>
            <pc:docMk/>
            <pc:sldMk cId="4102556775" sldId="290"/>
            <ac:spMk id="4" creationId="{D9E0ACF9-6948-441E-A74C-462E274A3428}"/>
          </ac:spMkLst>
        </pc:spChg>
        <pc:spChg chg="add mod">
          <ac:chgData name="David Yang" userId="add818cf-8178-4c55-85d4-632ee336feb1" providerId="ADAL" clId="{3024511C-5D84-45FC-96F4-887ECE8EC6C3}" dt="2021-05-19T01:13:08.393" v="1607" actId="1076"/>
          <ac:spMkLst>
            <pc:docMk/>
            <pc:sldMk cId="4102556775" sldId="290"/>
            <ac:spMk id="5" creationId="{B01F9E05-C4CE-4F84-9AF0-7005B5F685F7}"/>
          </ac:spMkLst>
        </pc:spChg>
        <pc:picChg chg="add mod">
          <ac:chgData name="David Yang" userId="add818cf-8178-4c55-85d4-632ee336feb1" providerId="ADAL" clId="{3024511C-5D84-45FC-96F4-887ECE8EC6C3}" dt="2021-05-18T19:05:14.799" v="834"/>
          <ac:picMkLst>
            <pc:docMk/>
            <pc:sldMk cId="4102556775" sldId="290"/>
            <ac:picMk id="2050" creationId="{5E4763B7-5D1F-4D04-B577-60B3AE6A87EE}"/>
          </ac:picMkLst>
        </pc:picChg>
      </pc:sldChg>
      <pc:sldChg chg="addSp delSp modSp new mod">
        <pc:chgData name="David Yang" userId="add818cf-8178-4c55-85d4-632ee336feb1" providerId="ADAL" clId="{3024511C-5D84-45FC-96F4-887ECE8EC6C3}" dt="2021-05-19T17:33:12.620" v="2790" actId="20577"/>
        <pc:sldMkLst>
          <pc:docMk/>
          <pc:sldMk cId="2844502054" sldId="291"/>
        </pc:sldMkLst>
        <pc:spChg chg="mod">
          <ac:chgData name="David Yang" userId="add818cf-8178-4c55-85d4-632ee336feb1" providerId="ADAL" clId="{3024511C-5D84-45FC-96F4-887ECE8EC6C3}" dt="2021-05-18T19:06:14.869" v="890" actId="20577"/>
          <ac:spMkLst>
            <pc:docMk/>
            <pc:sldMk cId="2844502054" sldId="291"/>
            <ac:spMk id="2" creationId="{8B8139D3-D31D-40C2-939D-0F01B4F33680}"/>
          </ac:spMkLst>
        </pc:spChg>
        <pc:spChg chg="del">
          <ac:chgData name="David Yang" userId="add818cf-8178-4c55-85d4-632ee336feb1" providerId="ADAL" clId="{3024511C-5D84-45FC-96F4-887ECE8EC6C3}" dt="2021-05-19T01:59:00.282" v="1616"/>
          <ac:spMkLst>
            <pc:docMk/>
            <pc:sldMk cId="2844502054" sldId="291"/>
            <ac:spMk id="4" creationId="{B49CB813-F38B-40DB-8354-A1E7BE71A48D}"/>
          </ac:spMkLst>
        </pc:spChg>
        <pc:spChg chg="add mod">
          <ac:chgData name="David Yang" userId="add818cf-8178-4c55-85d4-632ee336feb1" providerId="ADAL" clId="{3024511C-5D84-45FC-96F4-887ECE8EC6C3}" dt="2021-05-19T02:02:18.498" v="1802" actId="1076"/>
          <ac:spMkLst>
            <pc:docMk/>
            <pc:sldMk cId="2844502054" sldId="291"/>
            <ac:spMk id="6" creationId="{D7F96254-939F-4123-BD55-9B22E5894DC7}"/>
          </ac:spMkLst>
        </pc:spChg>
        <pc:spChg chg="add del mod">
          <ac:chgData name="David Yang" userId="add818cf-8178-4c55-85d4-632ee336feb1" providerId="ADAL" clId="{3024511C-5D84-45FC-96F4-887ECE8EC6C3}" dt="2021-05-19T02:01:33.867" v="1793"/>
          <ac:spMkLst>
            <pc:docMk/>
            <pc:sldMk cId="2844502054" sldId="291"/>
            <ac:spMk id="8" creationId="{2567E658-F10F-4192-95EC-4AEE2BC6040C}"/>
          </ac:spMkLst>
        </pc:spChg>
        <pc:graphicFrameChg chg="add del mod modGraphic">
          <ac:chgData name="David Yang" userId="add818cf-8178-4c55-85d4-632ee336feb1" providerId="ADAL" clId="{3024511C-5D84-45FC-96F4-887ECE8EC6C3}" dt="2021-05-19T02:01:33.509" v="1792" actId="478"/>
          <ac:graphicFrameMkLst>
            <pc:docMk/>
            <pc:sldMk cId="2844502054" sldId="291"/>
            <ac:graphicFrameMk id="5" creationId="{97414B6F-364F-4739-95FF-757B214B41CE}"/>
          </ac:graphicFrameMkLst>
        </pc:graphicFrameChg>
        <pc:graphicFrameChg chg="add mod modGraphic">
          <ac:chgData name="David Yang" userId="add818cf-8178-4c55-85d4-632ee336feb1" providerId="ADAL" clId="{3024511C-5D84-45FC-96F4-887ECE8EC6C3}" dt="2021-05-19T17:33:12.620" v="2790" actId="20577"/>
          <ac:graphicFrameMkLst>
            <pc:docMk/>
            <pc:sldMk cId="2844502054" sldId="291"/>
            <ac:graphicFrameMk id="9" creationId="{B1A8EE8D-BE1B-4D30-A15C-DDCA116B2196}"/>
          </ac:graphicFrameMkLst>
        </pc:graphicFrameChg>
      </pc:sldChg>
      <pc:sldChg chg="modSp new del mod">
        <pc:chgData name="David Yang" userId="add818cf-8178-4c55-85d4-632ee336feb1" providerId="ADAL" clId="{3024511C-5D84-45FC-96F4-887ECE8EC6C3}" dt="2021-05-19T02:17:37.110" v="2385" actId="2696"/>
        <pc:sldMkLst>
          <pc:docMk/>
          <pc:sldMk cId="1610459402" sldId="292"/>
        </pc:sldMkLst>
        <pc:spChg chg="mod">
          <ac:chgData name="David Yang" userId="add818cf-8178-4c55-85d4-632ee336feb1" providerId="ADAL" clId="{3024511C-5D84-45FC-96F4-887ECE8EC6C3}" dt="2021-05-18T20:42:16.440" v="994" actId="20577"/>
          <ac:spMkLst>
            <pc:docMk/>
            <pc:sldMk cId="1610459402" sldId="292"/>
            <ac:spMk id="2" creationId="{FE05CA3D-3977-48C6-98FC-7AC4FF5FA2B5}"/>
          </ac:spMkLst>
        </pc:spChg>
        <pc:spChg chg="mod">
          <ac:chgData name="David Yang" userId="add818cf-8178-4c55-85d4-632ee336feb1" providerId="ADAL" clId="{3024511C-5D84-45FC-96F4-887ECE8EC6C3}" dt="2021-05-18T20:42:42.396" v="1078" actId="20577"/>
          <ac:spMkLst>
            <pc:docMk/>
            <pc:sldMk cId="1610459402" sldId="292"/>
            <ac:spMk id="4" creationId="{C0884804-8778-41B7-B50E-0907F78300FE}"/>
          </ac:spMkLst>
        </pc:spChg>
      </pc:sldChg>
      <pc:sldChg chg="addSp delSp modSp new mod">
        <pc:chgData name="David Yang" userId="add818cf-8178-4c55-85d4-632ee336feb1" providerId="ADAL" clId="{3024511C-5D84-45FC-96F4-887ECE8EC6C3}" dt="2021-05-19T14:44:53.052" v="2564" actId="20577"/>
        <pc:sldMkLst>
          <pc:docMk/>
          <pc:sldMk cId="1912302476" sldId="292"/>
        </pc:sldMkLst>
        <pc:spChg chg="mod">
          <ac:chgData name="David Yang" userId="add818cf-8178-4c55-85d4-632ee336feb1" providerId="ADAL" clId="{3024511C-5D84-45FC-96F4-887ECE8EC6C3}" dt="2021-05-19T14:41:17.789" v="2440" actId="20577"/>
          <ac:spMkLst>
            <pc:docMk/>
            <pc:sldMk cId="1912302476" sldId="292"/>
            <ac:spMk id="2" creationId="{93F28030-2917-4DDE-81BB-9EE827AA326E}"/>
          </ac:spMkLst>
        </pc:spChg>
        <pc:spChg chg="del">
          <ac:chgData name="David Yang" userId="add818cf-8178-4c55-85d4-632ee336feb1" providerId="ADAL" clId="{3024511C-5D84-45FC-96F4-887ECE8EC6C3}" dt="2021-05-19T14:42:26.596" v="2448" actId="478"/>
          <ac:spMkLst>
            <pc:docMk/>
            <pc:sldMk cId="1912302476" sldId="292"/>
            <ac:spMk id="4" creationId="{5814EB5C-F2FE-4037-836E-C21520F9EA03}"/>
          </ac:spMkLst>
        </pc:spChg>
        <pc:spChg chg="add mod">
          <ac:chgData name="David Yang" userId="add818cf-8178-4c55-85d4-632ee336feb1" providerId="ADAL" clId="{3024511C-5D84-45FC-96F4-887ECE8EC6C3}" dt="2021-05-19T14:44:53.052" v="2564" actId="20577"/>
          <ac:spMkLst>
            <pc:docMk/>
            <pc:sldMk cId="1912302476" sldId="292"/>
            <ac:spMk id="6" creationId="{2CFA0C29-B5F2-4247-A3DB-53103AB3EF6C}"/>
          </ac:spMkLst>
        </pc:spChg>
        <pc:graphicFrameChg chg="add mod">
          <ac:chgData name="David Yang" userId="add818cf-8178-4c55-85d4-632ee336feb1" providerId="ADAL" clId="{3024511C-5D84-45FC-96F4-887ECE8EC6C3}" dt="2021-05-19T14:43:55.266" v="2465" actId="1076"/>
          <ac:graphicFrameMkLst>
            <pc:docMk/>
            <pc:sldMk cId="1912302476" sldId="292"/>
            <ac:graphicFrameMk id="7" creationId="{0B29C8CC-6D0A-483F-9A83-8BFEF9EEF0EE}"/>
          </ac:graphicFrameMkLst>
        </pc:graphicFrameChg>
        <pc:graphicFrameChg chg="add mod">
          <ac:chgData name="David Yang" userId="add818cf-8178-4c55-85d4-632ee336feb1" providerId="ADAL" clId="{3024511C-5D84-45FC-96F4-887ECE8EC6C3}" dt="2021-05-19T14:43:57.786" v="2466" actId="1076"/>
          <ac:graphicFrameMkLst>
            <pc:docMk/>
            <pc:sldMk cId="1912302476" sldId="292"/>
            <ac:graphicFrameMk id="8" creationId="{A0786BDC-80BA-43B7-9E12-0EF765BC21F5}"/>
          </ac:graphicFrameMkLst>
        </pc:graphicFrameChg>
        <pc:graphicFrameChg chg="add mod">
          <ac:chgData name="David Yang" userId="add818cf-8178-4c55-85d4-632ee336feb1" providerId="ADAL" clId="{3024511C-5D84-45FC-96F4-887ECE8EC6C3}" dt="2021-05-19T14:44:24.889" v="2471" actId="1076"/>
          <ac:graphicFrameMkLst>
            <pc:docMk/>
            <pc:sldMk cId="1912302476" sldId="292"/>
            <ac:graphicFrameMk id="9" creationId="{E15E0434-1A89-44AF-9C4A-A7C203AD5416}"/>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final/country_all_dat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final/country_all_data.xlsx" TargetMode="Externa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4.xml"/></Relationships>
</file>

<file path=ppt/charts/_rels/chart11.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final/country_all_data.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final/country_all_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final/country_all_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final/country_all_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final/country_all_data.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_rels/chart6.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final/country_all_data.xlsx"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2.xml"/></Relationships>
</file>

<file path=ppt/charts/_rels/chart7.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final/country_all_data.xlsx"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3.xml"/></Relationships>
</file>

<file path=ppt/charts/_rels/chart8.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data/COVID_STA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final/country_all_dat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world!$C$1</c:f>
              <c:strCache>
                <c:ptCount val="1"/>
                <c:pt idx="0">
                  <c:v>cases</c:v>
                </c:pt>
              </c:strCache>
            </c:strRef>
          </c:tx>
          <c:spPr>
            <a:solidFill>
              <a:schemeClr val="accent1"/>
            </a:solidFill>
            <a:ln>
              <a:noFill/>
            </a:ln>
            <a:effectLst/>
          </c:spPr>
          <c:invertIfNegative val="0"/>
          <c:cat>
            <c:numRef>
              <c:f>world!$A$2:$A$10</c:f>
              <c:numCache>
                <c:formatCode>d\-mmm</c:formatCode>
                <c:ptCount val="9"/>
                <c:pt idx="0">
                  <c:v>43862</c:v>
                </c:pt>
                <c:pt idx="1">
                  <c:v>43891</c:v>
                </c:pt>
                <c:pt idx="2">
                  <c:v>43922</c:v>
                </c:pt>
                <c:pt idx="3">
                  <c:v>43952</c:v>
                </c:pt>
                <c:pt idx="4">
                  <c:v>43983</c:v>
                </c:pt>
                <c:pt idx="5">
                  <c:v>44013</c:v>
                </c:pt>
                <c:pt idx="6">
                  <c:v>44044</c:v>
                </c:pt>
                <c:pt idx="7">
                  <c:v>44075</c:v>
                </c:pt>
                <c:pt idx="8">
                  <c:v>44105</c:v>
                </c:pt>
              </c:numCache>
            </c:numRef>
          </c:cat>
          <c:val>
            <c:numRef>
              <c:f>world!$C$2:$C$10</c:f>
              <c:numCache>
                <c:formatCode>General</c:formatCode>
                <c:ptCount val="9"/>
                <c:pt idx="0">
                  <c:v>75414</c:v>
                </c:pt>
                <c:pt idx="1">
                  <c:v>723309</c:v>
                </c:pt>
                <c:pt idx="2">
                  <c:v>2339200</c:v>
                </c:pt>
                <c:pt idx="3">
                  <c:v>2892364</c:v>
                </c:pt>
                <c:pt idx="4">
                  <c:v>4249228</c:v>
                </c:pt>
                <c:pt idx="5">
                  <c:v>7067940</c:v>
                </c:pt>
                <c:pt idx="6">
                  <c:v>7964071</c:v>
                </c:pt>
                <c:pt idx="7">
                  <c:v>8455689</c:v>
                </c:pt>
                <c:pt idx="8">
                  <c:v>11945449</c:v>
                </c:pt>
              </c:numCache>
            </c:numRef>
          </c:val>
          <c:extLst>
            <c:ext xmlns:c16="http://schemas.microsoft.com/office/drawing/2014/chart" uri="{C3380CC4-5D6E-409C-BE32-E72D297353CC}">
              <c16:uniqueId val="{00000000-ABE8-42DA-89AB-54BED619AA18}"/>
            </c:ext>
          </c:extLst>
        </c:ser>
        <c:ser>
          <c:idx val="1"/>
          <c:order val="1"/>
          <c:tx>
            <c:strRef>
              <c:f>world!$M$1</c:f>
              <c:strCache>
                <c:ptCount val="1"/>
                <c:pt idx="0">
                  <c:v>IHME estimate mean</c:v>
                </c:pt>
              </c:strCache>
            </c:strRef>
          </c:tx>
          <c:spPr>
            <a:solidFill>
              <a:schemeClr val="accent2"/>
            </a:solidFill>
            <a:ln>
              <a:noFill/>
            </a:ln>
            <a:effectLst/>
          </c:spPr>
          <c:invertIfNegative val="0"/>
          <c:cat>
            <c:numRef>
              <c:f>world!$A$2:$A$10</c:f>
              <c:numCache>
                <c:formatCode>d\-mmm</c:formatCode>
                <c:ptCount val="9"/>
                <c:pt idx="0">
                  <c:v>43862</c:v>
                </c:pt>
                <c:pt idx="1">
                  <c:v>43891</c:v>
                </c:pt>
                <c:pt idx="2">
                  <c:v>43922</c:v>
                </c:pt>
                <c:pt idx="3">
                  <c:v>43952</c:v>
                </c:pt>
                <c:pt idx="4">
                  <c:v>43983</c:v>
                </c:pt>
                <c:pt idx="5">
                  <c:v>44013</c:v>
                </c:pt>
                <c:pt idx="6">
                  <c:v>44044</c:v>
                </c:pt>
                <c:pt idx="7">
                  <c:v>44075</c:v>
                </c:pt>
                <c:pt idx="8">
                  <c:v>44105</c:v>
                </c:pt>
              </c:numCache>
            </c:numRef>
          </c:cat>
          <c:val>
            <c:numRef>
              <c:f>world!$M$2:$M$10</c:f>
              <c:numCache>
                <c:formatCode>General</c:formatCode>
                <c:ptCount val="9"/>
                <c:pt idx="0">
                  <c:v>1153270.878</c:v>
                </c:pt>
                <c:pt idx="1">
                  <c:v>23096508.600000001</c:v>
                </c:pt>
                <c:pt idx="2">
                  <c:v>29657524.699999999</c:v>
                </c:pt>
                <c:pt idx="3">
                  <c:v>37241563.359999999</c:v>
                </c:pt>
                <c:pt idx="4">
                  <c:v>47101577.700000003</c:v>
                </c:pt>
                <c:pt idx="5">
                  <c:v>59992430.07</c:v>
                </c:pt>
                <c:pt idx="6">
                  <c:v>56434394.659999996</c:v>
                </c:pt>
                <c:pt idx="7">
                  <c:v>50979659.259999998</c:v>
                </c:pt>
                <c:pt idx="8">
                  <c:v>60771647.5</c:v>
                </c:pt>
              </c:numCache>
            </c:numRef>
          </c:val>
          <c:extLst>
            <c:ext xmlns:c16="http://schemas.microsoft.com/office/drawing/2014/chart" uri="{C3380CC4-5D6E-409C-BE32-E72D297353CC}">
              <c16:uniqueId val="{00000001-ABE8-42DA-89AB-54BED619AA18}"/>
            </c:ext>
          </c:extLst>
        </c:ser>
        <c:dLbls>
          <c:showLegendKey val="0"/>
          <c:showVal val="0"/>
          <c:showCatName val="0"/>
          <c:showSerName val="0"/>
          <c:showPercent val="0"/>
          <c:showBubbleSize val="0"/>
        </c:dLbls>
        <c:gapWidth val="219"/>
        <c:overlap val="-27"/>
        <c:axId val="225325919"/>
        <c:axId val="410634031"/>
      </c:barChart>
      <c:dateAx>
        <c:axId val="225325919"/>
        <c:scaling>
          <c:orientation val="minMax"/>
        </c:scaling>
        <c:delete val="0"/>
        <c:axPos val="b"/>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0634031"/>
        <c:crosses val="autoZero"/>
        <c:auto val="1"/>
        <c:lblOffset val="100"/>
        <c:baseTimeUnit val="months"/>
      </c:dateAx>
      <c:valAx>
        <c:axId val="4106340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53259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weighted_2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01A-42DC-A759-D384719AB49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01A-42DC-A759-D384719AB49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01A-42DC-A759-D384719AB49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01A-42DC-A759-D384719AB49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01A-42DC-A759-D384719AB49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E01A-42DC-A759-D384719AB499}"/>
              </c:ext>
            </c:extLst>
          </c:dPt>
          <c:cat>
            <c:strRef>
              <c:f>Sheet1!$A$2:$A$7</c:f>
              <c:strCache>
                <c:ptCount val="6"/>
                <c:pt idx="0">
                  <c:v>United States</c:v>
                </c:pt>
                <c:pt idx="1">
                  <c:v>United Kingdom</c:v>
                </c:pt>
                <c:pt idx="2">
                  <c:v>Brazil</c:v>
                </c:pt>
                <c:pt idx="3">
                  <c:v>India</c:v>
                </c:pt>
                <c:pt idx="4">
                  <c:v>Canada</c:v>
                </c:pt>
                <c:pt idx="5">
                  <c:v>Other</c:v>
                </c:pt>
              </c:strCache>
            </c:strRef>
          </c:cat>
          <c:val>
            <c:numRef>
              <c:f>Sheet1!$B$2:$B$7</c:f>
              <c:numCache>
                <c:formatCode>General</c:formatCode>
                <c:ptCount val="6"/>
                <c:pt idx="0">
                  <c:v>184</c:v>
                </c:pt>
                <c:pt idx="1">
                  <c:v>56</c:v>
                </c:pt>
                <c:pt idx="2">
                  <c:v>72</c:v>
                </c:pt>
                <c:pt idx="3">
                  <c:v>203</c:v>
                </c:pt>
                <c:pt idx="4">
                  <c:v>7</c:v>
                </c:pt>
                <c:pt idx="5">
                  <c:v>478</c:v>
                </c:pt>
              </c:numCache>
            </c:numRef>
          </c:val>
          <c:extLst>
            <c:ext xmlns:c16="http://schemas.microsoft.com/office/drawing/2014/chart" uri="{C3380CC4-5D6E-409C-BE32-E72D297353CC}">
              <c16:uniqueId val="{0000000C-E01A-42DC-A759-D384719AB49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Sheet1!$C$1</c:f>
              <c:strCache>
                <c:ptCount val="1"/>
                <c:pt idx="0">
                  <c:v>random_4</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6B3-44A2-839D-2E9915899E9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6B3-44A2-839D-2E9915899E9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6B3-44A2-839D-2E9915899E9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6B3-44A2-839D-2E9915899E9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6B3-44A2-839D-2E9915899E9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6B3-44A2-839D-2E9915899E9A}"/>
              </c:ext>
            </c:extLst>
          </c:dPt>
          <c:cat>
            <c:strRef>
              <c:f>Sheet1!$A$2:$A$7</c:f>
              <c:strCache>
                <c:ptCount val="6"/>
                <c:pt idx="0">
                  <c:v>United States</c:v>
                </c:pt>
                <c:pt idx="1">
                  <c:v>United Kingdom</c:v>
                </c:pt>
                <c:pt idx="2">
                  <c:v>Brazil</c:v>
                </c:pt>
                <c:pt idx="3">
                  <c:v>India</c:v>
                </c:pt>
                <c:pt idx="4">
                  <c:v>Canada</c:v>
                </c:pt>
                <c:pt idx="5">
                  <c:v>Other</c:v>
                </c:pt>
              </c:strCache>
            </c:strRef>
          </c:cat>
          <c:val>
            <c:numRef>
              <c:f>Sheet1!$C$2:$C$7</c:f>
              <c:numCache>
                <c:formatCode>General</c:formatCode>
                <c:ptCount val="6"/>
                <c:pt idx="0">
                  <c:v>250</c:v>
                </c:pt>
                <c:pt idx="1">
                  <c:v>368</c:v>
                </c:pt>
                <c:pt idx="2">
                  <c:v>8</c:v>
                </c:pt>
                <c:pt idx="3">
                  <c:v>25</c:v>
                </c:pt>
                <c:pt idx="4">
                  <c:v>42</c:v>
                </c:pt>
                <c:pt idx="5">
                  <c:v>297</c:v>
                </c:pt>
              </c:numCache>
            </c:numRef>
          </c:val>
          <c:extLst>
            <c:ext xmlns:c16="http://schemas.microsoft.com/office/drawing/2014/chart" uri="{C3380CC4-5D6E-409C-BE32-E72D297353CC}">
              <c16:uniqueId val="{0000000C-96B3-44A2-839D-2E9915899E9A}"/>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D24-4047-AA9F-51AAE837349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D24-4047-AA9F-51AAE837349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D24-4047-AA9F-51AAE837349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D24-4047-AA9F-51AAE837349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D24-4047-AA9F-51AAE837349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D24-4047-AA9F-51AAE837349E}"/>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D24-4047-AA9F-51AAE837349E}"/>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BD24-4047-AA9F-51AAE837349E}"/>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BD24-4047-AA9F-51AAE837349E}"/>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BD24-4047-AA9F-51AAE837349E}"/>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BD24-4047-AA9F-51AAE837349E}"/>
              </c:ext>
            </c:extLst>
          </c:dPt>
          <c:cat>
            <c:strRef>
              <c:f>SelectMarch!$B$2:$B$12</c:f>
              <c:strCache>
                <c:ptCount val="11"/>
                <c:pt idx="0">
                  <c:v>United States</c:v>
                </c:pt>
                <c:pt idx="1">
                  <c:v>United Kingdom</c:v>
                </c:pt>
                <c:pt idx="2">
                  <c:v>Spain</c:v>
                </c:pt>
                <c:pt idx="3">
                  <c:v>Ecuador</c:v>
                </c:pt>
                <c:pt idx="4">
                  <c:v>Italy</c:v>
                </c:pt>
                <c:pt idx="5">
                  <c:v>France</c:v>
                </c:pt>
                <c:pt idx="6">
                  <c:v>Iran</c:v>
                </c:pt>
                <c:pt idx="7">
                  <c:v>Belgium</c:v>
                </c:pt>
                <c:pt idx="8">
                  <c:v>Brazil</c:v>
                </c:pt>
                <c:pt idx="9">
                  <c:v>Canada</c:v>
                </c:pt>
                <c:pt idx="10">
                  <c:v>Other</c:v>
                </c:pt>
              </c:strCache>
            </c:strRef>
          </c:cat>
          <c:val>
            <c:numRef>
              <c:f>SelectMarch!$F$2:$F$12</c:f>
              <c:numCache>
                <c:formatCode>General</c:formatCode>
                <c:ptCount val="11"/>
                <c:pt idx="0">
                  <c:v>164554</c:v>
                </c:pt>
                <c:pt idx="1">
                  <c:v>29651</c:v>
                </c:pt>
                <c:pt idx="2">
                  <c:v>104213</c:v>
                </c:pt>
                <c:pt idx="3">
                  <c:v>1966</c:v>
                </c:pt>
                <c:pt idx="4">
                  <c:v>100851</c:v>
                </c:pt>
                <c:pt idx="5">
                  <c:v>44493</c:v>
                </c:pt>
                <c:pt idx="6">
                  <c:v>41107</c:v>
                </c:pt>
                <c:pt idx="7">
                  <c:v>15295</c:v>
                </c:pt>
                <c:pt idx="8">
                  <c:v>4578</c:v>
                </c:pt>
                <c:pt idx="9">
                  <c:v>7408</c:v>
                </c:pt>
                <c:pt idx="10">
                  <c:v>209193</c:v>
                </c:pt>
              </c:numCache>
            </c:numRef>
          </c:val>
          <c:extLst>
            <c:ext xmlns:c16="http://schemas.microsoft.com/office/drawing/2014/chart" uri="{C3380CC4-5D6E-409C-BE32-E72D297353CC}">
              <c16:uniqueId val="{00000016-BD24-4047-AA9F-51AAE837349E}"/>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831-46FD-80A0-475CF8070C2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831-46FD-80A0-475CF8070C2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831-46FD-80A0-475CF8070C2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831-46FD-80A0-475CF8070C2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831-46FD-80A0-475CF8070C2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831-46FD-80A0-475CF8070C2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C831-46FD-80A0-475CF8070C2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C831-46FD-80A0-475CF8070C2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C831-46FD-80A0-475CF8070C2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C831-46FD-80A0-475CF8070C22}"/>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C831-46FD-80A0-475CF8070C22}"/>
              </c:ext>
            </c:extLst>
          </c:dPt>
          <c:cat>
            <c:strRef>
              <c:f>SelectMarch!$B$2:$B$12</c:f>
              <c:strCache>
                <c:ptCount val="11"/>
                <c:pt idx="0">
                  <c:v>United States</c:v>
                </c:pt>
                <c:pt idx="1">
                  <c:v>United Kingdom</c:v>
                </c:pt>
                <c:pt idx="2">
                  <c:v>Spain</c:v>
                </c:pt>
                <c:pt idx="3">
                  <c:v>Ecuador</c:v>
                </c:pt>
                <c:pt idx="4">
                  <c:v>Italy</c:v>
                </c:pt>
                <c:pt idx="5">
                  <c:v>France</c:v>
                </c:pt>
                <c:pt idx="6">
                  <c:v>Iran</c:v>
                </c:pt>
                <c:pt idx="7">
                  <c:v>Belgium</c:v>
                </c:pt>
                <c:pt idx="8">
                  <c:v>Brazil</c:v>
                </c:pt>
                <c:pt idx="9">
                  <c:v>Canada</c:v>
                </c:pt>
                <c:pt idx="10">
                  <c:v>Other</c:v>
                </c:pt>
              </c:strCache>
            </c:strRef>
          </c:cat>
          <c:val>
            <c:numRef>
              <c:f>SelectMarch!$G$2:$G$12</c:f>
              <c:numCache>
                <c:formatCode>General</c:formatCode>
                <c:ptCount val="11"/>
                <c:pt idx="0">
                  <c:v>5028726</c:v>
                </c:pt>
                <c:pt idx="1">
                  <c:v>2734357</c:v>
                </c:pt>
                <c:pt idx="2">
                  <c:v>2503702</c:v>
                </c:pt>
                <c:pt idx="3">
                  <c:v>2445723</c:v>
                </c:pt>
                <c:pt idx="4">
                  <c:v>1819611</c:v>
                </c:pt>
                <c:pt idx="5">
                  <c:v>1801883</c:v>
                </c:pt>
                <c:pt idx="6">
                  <c:v>1188427</c:v>
                </c:pt>
                <c:pt idx="7">
                  <c:v>586508</c:v>
                </c:pt>
                <c:pt idx="8">
                  <c:v>530099</c:v>
                </c:pt>
                <c:pt idx="9">
                  <c:v>177120</c:v>
                </c:pt>
                <c:pt idx="10">
                  <c:v>4280353</c:v>
                </c:pt>
              </c:numCache>
            </c:numRef>
          </c:val>
          <c:extLst>
            <c:ext xmlns:c16="http://schemas.microsoft.com/office/drawing/2014/chart" uri="{C3380CC4-5D6E-409C-BE32-E72D297353CC}">
              <c16:uniqueId val="{00000016-C831-46FD-80A0-475CF8070C22}"/>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589-442A-9FAE-02C3D95DDD0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589-442A-9FAE-02C3D95DDD0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589-442A-9FAE-02C3D95DDD0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589-442A-9FAE-02C3D95DDD0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589-442A-9FAE-02C3D95DDD0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5589-442A-9FAE-02C3D95DDD0A}"/>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5589-442A-9FAE-02C3D95DDD0A}"/>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5589-442A-9FAE-02C3D95DDD0A}"/>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5589-442A-9FAE-02C3D95DDD0A}"/>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5589-442A-9FAE-02C3D95DDD0A}"/>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5589-442A-9FAE-02C3D95DDD0A}"/>
              </c:ext>
            </c:extLst>
          </c:dPt>
          <c:cat>
            <c:strRef>
              <c:f>SelectMarch!$B$2:$B$12</c:f>
              <c:strCache>
                <c:ptCount val="11"/>
                <c:pt idx="0">
                  <c:v>United States</c:v>
                </c:pt>
                <c:pt idx="1">
                  <c:v>United Kingdom</c:v>
                </c:pt>
                <c:pt idx="2">
                  <c:v>Spain</c:v>
                </c:pt>
                <c:pt idx="3">
                  <c:v>Ecuador</c:v>
                </c:pt>
                <c:pt idx="4">
                  <c:v>Italy</c:v>
                </c:pt>
                <c:pt idx="5">
                  <c:v>France</c:v>
                </c:pt>
                <c:pt idx="6">
                  <c:v>Iran</c:v>
                </c:pt>
                <c:pt idx="7">
                  <c:v>Belgium</c:v>
                </c:pt>
                <c:pt idx="8">
                  <c:v>Brazil</c:v>
                </c:pt>
                <c:pt idx="9">
                  <c:v>Canada</c:v>
                </c:pt>
                <c:pt idx="10">
                  <c:v>Other</c:v>
                </c:pt>
              </c:strCache>
            </c:strRef>
          </c:cat>
          <c:val>
            <c:numRef>
              <c:f>SelectMarch!$C$2:$C$12</c:f>
              <c:numCache>
                <c:formatCode>General</c:formatCode>
                <c:ptCount val="11"/>
                <c:pt idx="0">
                  <c:v>12146</c:v>
                </c:pt>
                <c:pt idx="1">
                  <c:v>11712</c:v>
                </c:pt>
                <c:pt idx="2">
                  <c:v>2937</c:v>
                </c:pt>
                <c:pt idx="3">
                  <c:v>21</c:v>
                </c:pt>
                <c:pt idx="4">
                  <c:v>778</c:v>
                </c:pt>
                <c:pt idx="5">
                  <c:v>1323</c:v>
                </c:pt>
                <c:pt idx="6">
                  <c:v>17</c:v>
                </c:pt>
                <c:pt idx="7">
                  <c:v>635</c:v>
                </c:pt>
                <c:pt idx="8">
                  <c:v>528</c:v>
                </c:pt>
                <c:pt idx="9">
                  <c:v>2272</c:v>
                </c:pt>
                <c:pt idx="10">
                  <c:v>14936</c:v>
                </c:pt>
              </c:numCache>
            </c:numRef>
          </c:val>
          <c:extLst>
            <c:ext xmlns:c16="http://schemas.microsoft.com/office/drawing/2014/chart" uri="{C3380CC4-5D6E-409C-BE32-E72D297353CC}">
              <c16:uniqueId val="{00000016-5589-442A-9FAE-02C3D95DDD0A}"/>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6747292392546147"/>
          <c:y val="7.5520354677804755E-2"/>
          <c:w val="0.30120243702832639"/>
          <c:h val="0.894236802575787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WorldSequence!$D$1</c:f>
              <c:strCache>
                <c:ptCount val="1"/>
                <c:pt idx="0">
                  <c:v>cases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C1D-486A-9ABF-13553253F8C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C1D-486A-9ABF-13553253F8C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C1D-486A-9ABF-13553253F8C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C1D-486A-9ABF-13553253F8C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C1D-486A-9ABF-13553253F8C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C1D-486A-9ABF-13553253F8C5}"/>
              </c:ext>
            </c:extLst>
          </c:dPt>
          <c:cat>
            <c:strRef>
              <c:f>WorldSequence!$A$2:$A$7</c:f>
              <c:strCache>
                <c:ptCount val="6"/>
                <c:pt idx="0">
                  <c:v>United States</c:v>
                </c:pt>
                <c:pt idx="1">
                  <c:v>United Kingdom</c:v>
                </c:pt>
                <c:pt idx="2">
                  <c:v>Brazil</c:v>
                </c:pt>
                <c:pt idx="3">
                  <c:v>India</c:v>
                </c:pt>
                <c:pt idx="4">
                  <c:v>Canada</c:v>
                </c:pt>
                <c:pt idx="5">
                  <c:v>Other</c:v>
                </c:pt>
              </c:strCache>
            </c:strRef>
          </c:cat>
          <c:val>
            <c:numRef>
              <c:f>WorldSequence!$D$2:$D$7</c:f>
              <c:numCache>
                <c:formatCode>General</c:formatCode>
                <c:ptCount val="6"/>
                <c:pt idx="0">
                  <c:v>9047421</c:v>
                </c:pt>
                <c:pt idx="1">
                  <c:v>989745</c:v>
                </c:pt>
                <c:pt idx="2">
                  <c:v>5516658</c:v>
                </c:pt>
                <c:pt idx="3">
                  <c:v>8137118</c:v>
                </c:pt>
                <c:pt idx="4">
                  <c:v>231996</c:v>
                </c:pt>
                <c:pt idx="5">
                  <c:v>91425328</c:v>
                </c:pt>
              </c:numCache>
            </c:numRef>
          </c:val>
          <c:extLst>
            <c:ext xmlns:c16="http://schemas.microsoft.com/office/drawing/2014/chart" uri="{C3380CC4-5D6E-409C-BE32-E72D297353CC}">
              <c16:uniqueId val="{0000000C-4C1D-486A-9ABF-13553253F8C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WorldSequence!$E$1</c:f>
              <c:strCache>
                <c:ptCount val="1"/>
                <c:pt idx="0">
                  <c:v>IHME Estimate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EEE-4D29-9902-A28F32761D4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EEE-4D29-9902-A28F32761D4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EEE-4D29-9902-A28F32761D4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EEE-4D29-9902-A28F32761D4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8EEE-4D29-9902-A28F32761D4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8EEE-4D29-9902-A28F32761D42}"/>
              </c:ext>
            </c:extLst>
          </c:dPt>
          <c:cat>
            <c:strRef>
              <c:f>WorldSequence!$A$2:$A$7</c:f>
              <c:strCache>
                <c:ptCount val="6"/>
                <c:pt idx="0">
                  <c:v>United States</c:v>
                </c:pt>
                <c:pt idx="1">
                  <c:v>United Kingdom</c:v>
                </c:pt>
                <c:pt idx="2">
                  <c:v>Brazil</c:v>
                </c:pt>
                <c:pt idx="3">
                  <c:v>India</c:v>
                </c:pt>
                <c:pt idx="4">
                  <c:v>Canada</c:v>
                </c:pt>
                <c:pt idx="5">
                  <c:v>Other</c:v>
                </c:pt>
              </c:strCache>
            </c:strRef>
          </c:cat>
          <c:val>
            <c:numRef>
              <c:f>WorldSequence!$E$2:$E$7</c:f>
              <c:numCache>
                <c:formatCode>General</c:formatCode>
                <c:ptCount val="6"/>
                <c:pt idx="0">
                  <c:v>38390138</c:v>
                </c:pt>
                <c:pt idx="1">
                  <c:v>9170691</c:v>
                </c:pt>
                <c:pt idx="2">
                  <c:v>48427036</c:v>
                </c:pt>
                <c:pt idx="3">
                  <c:v>53733310</c:v>
                </c:pt>
                <c:pt idx="4">
                  <c:v>1516768</c:v>
                </c:pt>
                <c:pt idx="5">
                  <c:v>731398755</c:v>
                </c:pt>
              </c:numCache>
            </c:numRef>
          </c:val>
          <c:extLst>
            <c:ext xmlns:c16="http://schemas.microsoft.com/office/drawing/2014/chart" uri="{C3380CC4-5D6E-409C-BE32-E72D297353CC}">
              <c16:uniqueId val="{0000000C-8EEE-4D29-9902-A28F32761D42}"/>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WorldSequence!$B$1</c:f>
              <c:strCache>
                <c:ptCount val="1"/>
                <c:pt idx="0">
                  <c:v>sequences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060-4321-A2BF-5459E239E64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060-4321-A2BF-5459E239E64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060-4321-A2BF-5459E239E64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060-4321-A2BF-5459E239E64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060-4321-A2BF-5459E239E641}"/>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060-4321-A2BF-5459E239E641}"/>
              </c:ext>
            </c:extLst>
          </c:dPt>
          <c:cat>
            <c:strRef>
              <c:f>WorldSequence!$A$2:$A$7</c:f>
              <c:strCache>
                <c:ptCount val="6"/>
                <c:pt idx="0">
                  <c:v>United States</c:v>
                </c:pt>
                <c:pt idx="1">
                  <c:v>United Kingdom</c:v>
                </c:pt>
                <c:pt idx="2">
                  <c:v>Brazil</c:v>
                </c:pt>
                <c:pt idx="3">
                  <c:v>India</c:v>
                </c:pt>
                <c:pt idx="4">
                  <c:v>Canada</c:v>
                </c:pt>
                <c:pt idx="5">
                  <c:v>Other</c:v>
                </c:pt>
              </c:strCache>
            </c:strRef>
          </c:cat>
          <c:val>
            <c:numRef>
              <c:f>WorldSequence!$B$2:$B$7</c:f>
              <c:numCache>
                <c:formatCode>General</c:formatCode>
                <c:ptCount val="6"/>
                <c:pt idx="0">
                  <c:v>67658</c:v>
                </c:pt>
                <c:pt idx="1">
                  <c:v>99227</c:v>
                </c:pt>
                <c:pt idx="2">
                  <c:v>2503</c:v>
                </c:pt>
                <c:pt idx="3">
                  <c:v>4884</c:v>
                </c:pt>
                <c:pt idx="4">
                  <c:v>9681</c:v>
                </c:pt>
                <c:pt idx="5">
                  <c:v>90229</c:v>
                </c:pt>
              </c:numCache>
            </c:numRef>
          </c:val>
          <c:extLst>
            <c:ext xmlns:c16="http://schemas.microsoft.com/office/drawing/2014/chart" uri="{C3380CC4-5D6E-409C-BE32-E72D297353CC}">
              <c16:uniqueId val="{0000000C-2060-4321-A2BF-5459E239E641}"/>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[COVID_STAT.xlsx]SERO_COUNT!Seroprevalence</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SERO_COUNT!$B$3</c:f>
              <c:strCache>
                <c:ptCount val="1"/>
                <c:pt idx="0">
                  <c:v>Total</c:v>
                </c:pt>
              </c:strCache>
            </c:strRef>
          </c:tx>
          <c:spPr>
            <a:solidFill>
              <a:schemeClr val="accent1"/>
            </a:solidFill>
            <a:ln>
              <a:noFill/>
            </a:ln>
            <a:effectLst/>
          </c:spPr>
          <c:invertIfNegative val="0"/>
          <c:cat>
            <c:strRef>
              <c:f>SERO_COUNT!$A$4:$A$56</c:f>
              <c:strCache>
                <c:ptCount val="52"/>
                <c:pt idx="0">
                  <c:v>Israel</c:v>
                </c:pt>
                <c:pt idx="1">
                  <c:v>Argentina</c:v>
                </c:pt>
                <c:pt idx="2">
                  <c:v>Turkey</c:v>
                </c:pt>
                <c:pt idx="3">
                  <c:v>Armenia</c:v>
                </c:pt>
                <c:pt idx="4">
                  <c:v>Kenya</c:v>
                </c:pt>
                <c:pt idx="5">
                  <c:v>Togo</c:v>
                </c:pt>
                <c:pt idx="6">
                  <c:v>Libya</c:v>
                </c:pt>
                <c:pt idx="7">
                  <c:v>Bulgaria</c:v>
                </c:pt>
                <c:pt idx="8">
                  <c:v>Thailand</c:v>
                </c:pt>
                <c:pt idx="9">
                  <c:v>Colombia</c:v>
                </c:pt>
                <c:pt idx="10">
                  <c:v>Egypt</c:v>
                </c:pt>
                <c:pt idx="11">
                  <c:v>Luxembourg</c:v>
                </c:pt>
                <c:pt idx="12">
                  <c:v>Hungary</c:v>
                </c:pt>
                <c:pt idx="13">
                  <c:v>Malawi</c:v>
                </c:pt>
                <c:pt idx="14">
                  <c:v>Iran</c:v>
                </c:pt>
                <c:pt idx="15">
                  <c:v>Malaysia</c:v>
                </c:pt>
                <c:pt idx="16">
                  <c:v>Czechia</c:v>
                </c:pt>
                <c:pt idx="17">
                  <c:v>Peru</c:v>
                </c:pt>
                <c:pt idx="18">
                  <c:v>Iceland</c:v>
                </c:pt>
                <c:pt idx="19">
                  <c:v>Romania</c:v>
                </c:pt>
                <c:pt idx="20">
                  <c:v>Ethiopia</c:v>
                </c:pt>
                <c:pt idx="21">
                  <c:v>Saudi Arabia</c:v>
                </c:pt>
                <c:pt idx="22">
                  <c:v>Australia</c:v>
                </c:pt>
                <c:pt idx="23">
                  <c:v>State of Palestine</c:v>
                </c:pt>
                <c:pt idx="24">
                  <c:v>Chile</c:v>
                </c:pt>
                <c:pt idx="25">
                  <c:v>Ecuador</c:v>
                </c:pt>
                <c:pt idx="26">
                  <c:v>Croatia</c:v>
                </c:pt>
                <c:pt idx="27">
                  <c:v>Norway</c:v>
                </c:pt>
                <c:pt idx="28">
                  <c:v>Greece</c:v>
                </c:pt>
                <c:pt idx="29">
                  <c:v>Russian Federation</c:v>
                </c:pt>
                <c:pt idx="30">
                  <c:v>Nigeria</c:v>
                </c:pt>
                <c:pt idx="31">
                  <c:v>Republic of Korea</c:v>
                </c:pt>
                <c:pt idx="32">
                  <c:v>Portugal</c:v>
                </c:pt>
                <c:pt idx="33">
                  <c:v>Austria</c:v>
                </c:pt>
                <c:pt idx="34">
                  <c:v>Denmark</c:v>
                </c:pt>
                <c:pt idx="35">
                  <c:v>Pakistan</c:v>
                </c:pt>
                <c:pt idx="36">
                  <c:v>Netherlands</c:v>
                </c:pt>
                <c:pt idx="37">
                  <c:v>Sweden</c:v>
                </c:pt>
                <c:pt idx="38">
                  <c:v>France</c:v>
                </c:pt>
                <c:pt idx="39">
                  <c:v>Canada</c:v>
                </c:pt>
                <c:pt idx="40">
                  <c:v>Japan</c:v>
                </c:pt>
                <c:pt idx="41">
                  <c:v>Spain</c:v>
                </c:pt>
                <c:pt idx="42">
                  <c:v>Switzerland</c:v>
                </c:pt>
                <c:pt idx="43">
                  <c:v>India</c:v>
                </c:pt>
                <c:pt idx="44">
                  <c:v>Belgium</c:v>
                </c:pt>
                <c:pt idx="45">
                  <c:v>Ireland</c:v>
                </c:pt>
                <c:pt idx="46">
                  <c:v>Brazil</c:v>
                </c:pt>
                <c:pt idx="47">
                  <c:v>Germany</c:v>
                </c:pt>
                <c:pt idx="48">
                  <c:v>Italy</c:v>
                </c:pt>
                <c:pt idx="49">
                  <c:v>China</c:v>
                </c:pt>
                <c:pt idx="50">
                  <c:v>United Kingdom</c:v>
                </c:pt>
                <c:pt idx="51">
                  <c:v>United States of America</c:v>
                </c:pt>
              </c:strCache>
            </c:strRef>
          </c:cat>
          <c:val>
            <c:numRef>
              <c:f>SERO_COUNT!$B$4:$B$56</c:f>
              <c:numCache>
                <c:formatCode>General</c:formatCode>
                <c:ptCount val="52"/>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3</c:v>
                </c:pt>
                <c:pt idx="30">
                  <c:v>3</c:v>
                </c:pt>
                <c:pt idx="31">
                  <c:v>3</c:v>
                </c:pt>
                <c:pt idx="32">
                  <c:v>3</c:v>
                </c:pt>
                <c:pt idx="33">
                  <c:v>5</c:v>
                </c:pt>
                <c:pt idx="34">
                  <c:v>6</c:v>
                </c:pt>
                <c:pt idx="35">
                  <c:v>6</c:v>
                </c:pt>
                <c:pt idx="36">
                  <c:v>7</c:v>
                </c:pt>
                <c:pt idx="37">
                  <c:v>8</c:v>
                </c:pt>
                <c:pt idx="38">
                  <c:v>8</c:v>
                </c:pt>
                <c:pt idx="39">
                  <c:v>9</c:v>
                </c:pt>
                <c:pt idx="40">
                  <c:v>10</c:v>
                </c:pt>
                <c:pt idx="41">
                  <c:v>12</c:v>
                </c:pt>
                <c:pt idx="42">
                  <c:v>12</c:v>
                </c:pt>
                <c:pt idx="43">
                  <c:v>13</c:v>
                </c:pt>
                <c:pt idx="44">
                  <c:v>13</c:v>
                </c:pt>
                <c:pt idx="45">
                  <c:v>13</c:v>
                </c:pt>
                <c:pt idx="46">
                  <c:v>17</c:v>
                </c:pt>
                <c:pt idx="47">
                  <c:v>19</c:v>
                </c:pt>
                <c:pt idx="48">
                  <c:v>26</c:v>
                </c:pt>
                <c:pt idx="49">
                  <c:v>26</c:v>
                </c:pt>
                <c:pt idx="50">
                  <c:v>54</c:v>
                </c:pt>
                <c:pt idx="51">
                  <c:v>99</c:v>
                </c:pt>
              </c:numCache>
            </c:numRef>
          </c:val>
          <c:extLst>
            <c:ext xmlns:c16="http://schemas.microsoft.com/office/drawing/2014/chart" uri="{C3380CC4-5D6E-409C-BE32-E72D297353CC}">
              <c16:uniqueId val="{00000000-AD66-4224-B50B-C9ECC15FC06B}"/>
            </c:ext>
          </c:extLst>
        </c:ser>
        <c:dLbls>
          <c:showLegendKey val="0"/>
          <c:showVal val="0"/>
          <c:showCatName val="0"/>
          <c:showSerName val="0"/>
          <c:showPercent val="0"/>
          <c:showBubbleSize val="0"/>
        </c:dLbls>
        <c:gapWidth val="219"/>
        <c:overlap val="-27"/>
        <c:axId val="1386225360"/>
        <c:axId val="1386205808"/>
      </c:barChart>
      <c:catAx>
        <c:axId val="138622536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6205808"/>
        <c:crosses val="autoZero"/>
        <c:auto val="1"/>
        <c:lblAlgn val="ctr"/>
        <c:lblOffset val="100"/>
        <c:noMultiLvlLbl val="0"/>
      </c:catAx>
      <c:valAx>
        <c:axId val="1386205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62253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Weighted sampling</c:v>
          </c:tx>
          <c:spPr>
            <a:solidFill>
              <a:schemeClr val="accent1"/>
            </a:solidFill>
            <a:ln>
              <a:noFill/>
            </a:ln>
            <a:effectLst/>
          </c:spPr>
          <c:invertIfNegative val="0"/>
          <c:cat>
            <c:strRef>
              <c:f>SelectMarch!$B$2:$B$12</c:f>
              <c:strCache>
                <c:ptCount val="11"/>
                <c:pt idx="0">
                  <c:v>United States</c:v>
                </c:pt>
                <c:pt idx="1">
                  <c:v>United Kingdom</c:v>
                </c:pt>
                <c:pt idx="2">
                  <c:v>Spain</c:v>
                </c:pt>
                <c:pt idx="3">
                  <c:v>Ecuador</c:v>
                </c:pt>
                <c:pt idx="4">
                  <c:v>Italy</c:v>
                </c:pt>
                <c:pt idx="5">
                  <c:v>France</c:v>
                </c:pt>
                <c:pt idx="6">
                  <c:v>Iran</c:v>
                </c:pt>
                <c:pt idx="7">
                  <c:v>Belgium</c:v>
                </c:pt>
                <c:pt idx="8">
                  <c:v>Brazil</c:v>
                </c:pt>
                <c:pt idx="9">
                  <c:v>Canada</c:v>
                </c:pt>
                <c:pt idx="10">
                  <c:v>Other</c:v>
                </c:pt>
              </c:strCache>
            </c:strRef>
          </c:cat>
          <c:val>
            <c:numRef>
              <c:f>SelectMarch!$D$2:$D$12</c:f>
              <c:numCache>
                <c:formatCode>General</c:formatCode>
                <c:ptCount val="11"/>
                <c:pt idx="0">
                  <c:v>343</c:v>
                </c:pt>
                <c:pt idx="1">
                  <c:v>187</c:v>
                </c:pt>
                <c:pt idx="2">
                  <c:v>171</c:v>
                </c:pt>
                <c:pt idx="3">
                  <c:v>167</c:v>
                </c:pt>
                <c:pt idx="4">
                  <c:v>124</c:v>
                </c:pt>
                <c:pt idx="5">
                  <c:v>123</c:v>
                </c:pt>
                <c:pt idx="6">
                  <c:v>81</c:v>
                </c:pt>
                <c:pt idx="7">
                  <c:v>40</c:v>
                </c:pt>
                <c:pt idx="8">
                  <c:v>36</c:v>
                </c:pt>
                <c:pt idx="9">
                  <c:v>12</c:v>
                </c:pt>
                <c:pt idx="10">
                  <c:v>1867</c:v>
                </c:pt>
              </c:numCache>
            </c:numRef>
          </c:val>
          <c:extLst>
            <c:ext xmlns:c16="http://schemas.microsoft.com/office/drawing/2014/chart" uri="{C3380CC4-5D6E-409C-BE32-E72D297353CC}">
              <c16:uniqueId val="{00000000-F3ED-44F7-A572-0AE26130F143}"/>
            </c:ext>
          </c:extLst>
        </c:ser>
        <c:ser>
          <c:idx val="1"/>
          <c:order val="1"/>
          <c:tx>
            <c:v>Random sampling</c:v>
          </c:tx>
          <c:spPr>
            <a:solidFill>
              <a:schemeClr val="accent2"/>
            </a:solidFill>
            <a:ln>
              <a:noFill/>
            </a:ln>
            <a:effectLst/>
          </c:spPr>
          <c:invertIfNegative val="0"/>
          <c:cat>
            <c:strRef>
              <c:f>SelectMarch!$B$2:$B$12</c:f>
              <c:strCache>
                <c:ptCount val="11"/>
                <c:pt idx="0">
                  <c:v>United States</c:v>
                </c:pt>
                <c:pt idx="1">
                  <c:v>United Kingdom</c:v>
                </c:pt>
                <c:pt idx="2">
                  <c:v>Spain</c:v>
                </c:pt>
                <c:pt idx="3">
                  <c:v>Ecuador</c:v>
                </c:pt>
                <c:pt idx="4">
                  <c:v>Italy</c:v>
                </c:pt>
                <c:pt idx="5">
                  <c:v>France</c:v>
                </c:pt>
                <c:pt idx="6">
                  <c:v>Iran</c:v>
                </c:pt>
                <c:pt idx="7">
                  <c:v>Belgium</c:v>
                </c:pt>
                <c:pt idx="8">
                  <c:v>Brazil</c:v>
                </c:pt>
                <c:pt idx="9">
                  <c:v>Canada</c:v>
                </c:pt>
                <c:pt idx="10">
                  <c:v>Other</c:v>
                </c:pt>
              </c:strCache>
            </c:strRef>
          </c:cat>
          <c:val>
            <c:numRef>
              <c:f>SelectMarch!$H$2:$H$12</c:f>
              <c:numCache>
                <c:formatCode>General</c:formatCode>
                <c:ptCount val="11"/>
                <c:pt idx="0">
                  <c:v>404.65270056019449</c:v>
                </c:pt>
                <c:pt idx="1">
                  <c:v>390.19367931508293</c:v>
                </c:pt>
                <c:pt idx="2">
                  <c:v>97.848261283162458</c:v>
                </c:pt>
                <c:pt idx="3">
                  <c:v>0.6996300602473311</c:v>
                </c:pt>
                <c:pt idx="4">
                  <c:v>25.919627946305884</c:v>
                </c:pt>
                <c:pt idx="5">
                  <c:v>44.076693795581861</c:v>
                </c:pt>
                <c:pt idx="6">
                  <c:v>0.5663671916287919</c:v>
                </c:pt>
                <c:pt idx="7">
                  <c:v>21.155480393193109</c:v>
                </c:pt>
                <c:pt idx="8">
                  <c:v>17.590698657647184</c:v>
                </c:pt>
                <c:pt idx="9">
                  <c:v>75.693309375330301</c:v>
                </c:pt>
                <c:pt idx="10">
                  <c:v>497.60355142162564</c:v>
                </c:pt>
              </c:numCache>
            </c:numRef>
          </c:val>
          <c:extLst>
            <c:ext xmlns:c16="http://schemas.microsoft.com/office/drawing/2014/chart" uri="{C3380CC4-5D6E-409C-BE32-E72D297353CC}">
              <c16:uniqueId val="{00000001-F3ED-44F7-A572-0AE26130F143}"/>
            </c:ext>
          </c:extLst>
        </c:ser>
        <c:dLbls>
          <c:showLegendKey val="0"/>
          <c:showVal val="0"/>
          <c:showCatName val="0"/>
          <c:showSerName val="0"/>
          <c:showPercent val="0"/>
          <c:showBubbleSize val="0"/>
        </c:dLbls>
        <c:gapWidth val="219"/>
        <c:overlap val="-27"/>
        <c:axId val="222804287"/>
        <c:axId val="735731967"/>
      </c:barChart>
      <c:catAx>
        <c:axId val="222804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5731967"/>
        <c:crosses val="autoZero"/>
        <c:auto val="1"/>
        <c:lblAlgn val="ctr"/>
        <c:lblOffset val="100"/>
        <c:noMultiLvlLbl val="0"/>
      </c:catAx>
      <c:valAx>
        <c:axId val="7357319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28042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F3349C-9765-409E-84B4-569ADEC9E24C}"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CA"/>
        </a:p>
      </dgm:t>
    </dgm:pt>
    <dgm:pt modelId="{0CE63641-769F-44F7-A744-E6EBC741ACD3}">
      <dgm:prSet phldrT="[Text]"/>
      <dgm:spPr/>
      <dgm:t>
        <a:bodyPr/>
        <a:lstStyle/>
        <a:p>
          <a:pPr>
            <a:lnSpc>
              <a:spcPct val="100000"/>
            </a:lnSpc>
            <a:defRPr b="1"/>
          </a:pPr>
          <a:r>
            <a:rPr lang="en-CA"/>
            <a:t>Data Collection</a:t>
          </a:r>
        </a:p>
      </dgm:t>
    </dgm:pt>
    <dgm:pt modelId="{8C5E7D19-B0E0-42D8-BCE3-746EA9ABCB93}" type="parTrans" cxnId="{38815519-61B3-4685-8AC3-3D41F1D466C4}">
      <dgm:prSet/>
      <dgm:spPr/>
      <dgm:t>
        <a:bodyPr/>
        <a:lstStyle/>
        <a:p>
          <a:endParaRPr lang="en-CA"/>
        </a:p>
      </dgm:t>
    </dgm:pt>
    <dgm:pt modelId="{A288DF05-244B-4B75-B631-2923D86632C4}" type="sibTrans" cxnId="{38815519-61B3-4685-8AC3-3D41F1D466C4}">
      <dgm:prSet/>
      <dgm:spPr/>
      <dgm:t>
        <a:bodyPr/>
        <a:lstStyle/>
        <a:p>
          <a:endParaRPr lang="en-CA"/>
        </a:p>
      </dgm:t>
    </dgm:pt>
    <dgm:pt modelId="{3FE37631-BCD9-4FF6-B26B-AD764EA3E3DF}">
      <dgm:prSet phldrT="[Text]"/>
      <dgm:spPr/>
      <dgm:t>
        <a:bodyPr/>
        <a:lstStyle/>
        <a:p>
          <a:pPr>
            <a:lnSpc>
              <a:spcPct val="100000"/>
            </a:lnSpc>
          </a:pPr>
          <a:r>
            <a:rPr lang="en-CA" dirty="0"/>
            <a:t>Obtain and calculate seroprevalence metrics</a:t>
          </a:r>
        </a:p>
      </dgm:t>
    </dgm:pt>
    <dgm:pt modelId="{87B27C14-76D8-4098-A32A-C6727AAE3680}" type="parTrans" cxnId="{D6332F37-24E3-4B10-9FF3-A85E0BA2F2B9}">
      <dgm:prSet/>
      <dgm:spPr/>
      <dgm:t>
        <a:bodyPr/>
        <a:lstStyle/>
        <a:p>
          <a:endParaRPr lang="en-CA"/>
        </a:p>
      </dgm:t>
    </dgm:pt>
    <dgm:pt modelId="{2E2F441D-9475-484D-9E4C-394FA8033823}" type="sibTrans" cxnId="{D6332F37-24E3-4B10-9FF3-A85E0BA2F2B9}">
      <dgm:prSet/>
      <dgm:spPr/>
      <dgm:t>
        <a:bodyPr/>
        <a:lstStyle/>
        <a:p>
          <a:endParaRPr lang="en-CA"/>
        </a:p>
      </dgm:t>
    </dgm:pt>
    <dgm:pt modelId="{EA531AB8-9A24-4413-80B0-A6103FB1F590}">
      <dgm:prSet phldrT="[Text]"/>
      <dgm:spPr/>
      <dgm:t>
        <a:bodyPr/>
        <a:lstStyle/>
        <a:p>
          <a:pPr>
            <a:lnSpc>
              <a:spcPct val="100000"/>
            </a:lnSpc>
            <a:defRPr b="1"/>
          </a:pPr>
          <a:r>
            <a:rPr lang="en-CA"/>
            <a:t>Data Manipulation</a:t>
          </a:r>
        </a:p>
      </dgm:t>
    </dgm:pt>
    <dgm:pt modelId="{B1FF8FA7-25E3-4FE8-8389-3EDFB25BCF9C}" type="parTrans" cxnId="{F1F8E566-3A93-42B6-8668-E35C30528368}">
      <dgm:prSet/>
      <dgm:spPr/>
      <dgm:t>
        <a:bodyPr/>
        <a:lstStyle/>
        <a:p>
          <a:endParaRPr lang="en-CA"/>
        </a:p>
      </dgm:t>
    </dgm:pt>
    <dgm:pt modelId="{9415A4C6-DF2F-4978-B515-9C5EA4E3A577}" type="sibTrans" cxnId="{F1F8E566-3A93-42B6-8668-E35C30528368}">
      <dgm:prSet/>
      <dgm:spPr/>
      <dgm:t>
        <a:bodyPr/>
        <a:lstStyle/>
        <a:p>
          <a:endParaRPr lang="en-CA"/>
        </a:p>
      </dgm:t>
    </dgm:pt>
    <dgm:pt modelId="{E25703DE-C5F5-49EC-AFA8-B8DC33E98103}">
      <dgm:prSet phldrT="[Text]"/>
      <dgm:spPr/>
      <dgm:t>
        <a:bodyPr/>
        <a:lstStyle/>
        <a:p>
          <a:pPr>
            <a:lnSpc>
              <a:spcPct val="100000"/>
            </a:lnSpc>
          </a:pPr>
          <a:r>
            <a:rPr lang="en-CA" dirty="0"/>
            <a:t>Group statistics by month and region</a:t>
          </a:r>
        </a:p>
      </dgm:t>
    </dgm:pt>
    <dgm:pt modelId="{611BF61E-3D0A-4A91-A8EE-864B5C78CAFA}" type="parTrans" cxnId="{2CD4F94D-FA7E-4F93-8A46-708B77FFFBCB}">
      <dgm:prSet/>
      <dgm:spPr/>
      <dgm:t>
        <a:bodyPr/>
        <a:lstStyle/>
        <a:p>
          <a:endParaRPr lang="en-CA"/>
        </a:p>
      </dgm:t>
    </dgm:pt>
    <dgm:pt modelId="{07E2E122-A564-4FD2-A1A8-385C94352CD1}" type="sibTrans" cxnId="{2CD4F94D-FA7E-4F93-8A46-708B77FFFBCB}">
      <dgm:prSet/>
      <dgm:spPr/>
      <dgm:t>
        <a:bodyPr/>
        <a:lstStyle/>
        <a:p>
          <a:endParaRPr lang="en-CA"/>
        </a:p>
      </dgm:t>
    </dgm:pt>
    <dgm:pt modelId="{3C9D676E-4957-4C41-9B02-F8AFE0EE995E}">
      <dgm:prSet phldrT="[Text]"/>
      <dgm:spPr/>
      <dgm:t>
        <a:bodyPr/>
        <a:lstStyle/>
        <a:p>
          <a:pPr>
            <a:lnSpc>
              <a:spcPct val="100000"/>
            </a:lnSpc>
            <a:defRPr b="1"/>
          </a:pPr>
          <a:r>
            <a:rPr lang="en-CA"/>
            <a:t>Data Analysis</a:t>
          </a:r>
        </a:p>
      </dgm:t>
    </dgm:pt>
    <dgm:pt modelId="{ECD2DC93-20AD-410A-AD54-89C5EFEBCCEB}" type="parTrans" cxnId="{C69502D6-B6E8-45C4-B990-0BAA8C43E5C6}">
      <dgm:prSet/>
      <dgm:spPr/>
      <dgm:t>
        <a:bodyPr/>
        <a:lstStyle/>
        <a:p>
          <a:endParaRPr lang="en-CA"/>
        </a:p>
      </dgm:t>
    </dgm:pt>
    <dgm:pt modelId="{D5A2E727-91D8-4B30-A44D-E72C046ECB58}" type="sibTrans" cxnId="{C69502D6-B6E8-45C4-B990-0BAA8C43E5C6}">
      <dgm:prSet/>
      <dgm:spPr/>
      <dgm:t>
        <a:bodyPr/>
        <a:lstStyle/>
        <a:p>
          <a:endParaRPr lang="en-CA"/>
        </a:p>
      </dgm:t>
    </dgm:pt>
    <dgm:pt modelId="{A9221E92-A20B-4D3C-B617-920CDCAB2A09}">
      <dgm:prSet phldrT="[Text]"/>
      <dgm:spPr/>
      <dgm:t>
        <a:bodyPr/>
        <a:lstStyle/>
        <a:p>
          <a:pPr>
            <a:lnSpc>
              <a:spcPct val="100000"/>
            </a:lnSpc>
          </a:pPr>
          <a:r>
            <a:rPr lang="en-CA"/>
            <a:t>Compare prevalence </a:t>
          </a:r>
          <a:r>
            <a:rPr lang="en-CA" dirty="0"/>
            <a:t>estimates from each metric</a:t>
          </a:r>
        </a:p>
      </dgm:t>
    </dgm:pt>
    <dgm:pt modelId="{D8A14DBA-DC00-43FA-A74D-98BF7391E980}" type="parTrans" cxnId="{F2A6BF39-55E4-4F9E-B353-169F2AADF3FB}">
      <dgm:prSet/>
      <dgm:spPr/>
      <dgm:t>
        <a:bodyPr/>
        <a:lstStyle/>
        <a:p>
          <a:endParaRPr lang="en-CA"/>
        </a:p>
      </dgm:t>
    </dgm:pt>
    <dgm:pt modelId="{49BCBCB4-3260-4E39-BCE6-CE721FD95243}" type="sibTrans" cxnId="{F2A6BF39-55E4-4F9E-B353-169F2AADF3FB}">
      <dgm:prSet/>
      <dgm:spPr/>
      <dgm:t>
        <a:bodyPr/>
        <a:lstStyle/>
        <a:p>
          <a:endParaRPr lang="en-CA"/>
        </a:p>
      </dgm:t>
    </dgm:pt>
    <dgm:pt modelId="{4A70CE37-B910-4182-B945-B26CBABF6222}" type="pres">
      <dgm:prSet presAssocID="{FBF3349C-9765-409E-84B4-569ADEC9E24C}" presName="root" presStyleCnt="0">
        <dgm:presLayoutVars>
          <dgm:dir/>
          <dgm:resizeHandles val="exact"/>
        </dgm:presLayoutVars>
      </dgm:prSet>
      <dgm:spPr/>
    </dgm:pt>
    <dgm:pt modelId="{9406DC02-D497-4260-870A-099139E22619}" type="pres">
      <dgm:prSet presAssocID="{0CE63641-769F-44F7-A744-E6EBC741ACD3}" presName="compNode" presStyleCnt="0"/>
      <dgm:spPr/>
    </dgm:pt>
    <dgm:pt modelId="{867342F5-5709-491D-8726-A6D526BB8D61}" type="pres">
      <dgm:prSet presAssocID="{0CE63641-769F-44F7-A744-E6EBC741ACD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E89B768D-DB72-4108-9069-81759CE55632}" type="pres">
      <dgm:prSet presAssocID="{0CE63641-769F-44F7-A744-E6EBC741ACD3}" presName="iconSpace" presStyleCnt="0"/>
      <dgm:spPr/>
    </dgm:pt>
    <dgm:pt modelId="{49B88017-4C7F-42CB-82AD-55750FA8D2AC}" type="pres">
      <dgm:prSet presAssocID="{0CE63641-769F-44F7-A744-E6EBC741ACD3}" presName="parTx" presStyleLbl="revTx" presStyleIdx="0" presStyleCnt="6">
        <dgm:presLayoutVars>
          <dgm:chMax val="0"/>
          <dgm:chPref val="0"/>
        </dgm:presLayoutVars>
      </dgm:prSet>
      <dgm:spPr/>
    </dgm:pt>
    <dgm:pt modelId="{B8F4F2DB-83CA-4BFA-877A-446806C36704}" type="pres">
      <dgm:prSet presAssocID="{0CE63641-769F-44F7-A744-E6EBC741ACD3}" presName="txSpace" presStyleCnt="0"/>
      <dgm:spPr/>
    </dgm:pt>
    <dgm:pt modelId="{50AC4425-C42C-4EA8-92CD-B1EE5E938071}" type="pres">
      <dgm:prSet presAssocID="{0CE63641-769F-44F7-A744-E6EBC741ACD3}" presName="desTx" presStyleLbl="revTx" presStyleIdx="1" presStyleCnt="6">
        <dgm:presLayoutVars/>
      </dgm:prSet>
      <dgm:spPr/>
    </dgm:pt>
    <dgm:pt modelId="{552A92E6-9CE7-4D8A-8823-4406840F8484}" type="pres">
      <dgm:prSet presAssocID="{A288DF05-244B-4B75-B631-2923D86632C4}" presName="sibTrans" presStyleCnt="0"/>
      <dgm:spPr/>
    </dgm:pt>
    <dgm:pt modelId="{AAB34EB6-AAB1-4E0E-ADBF-6A44CCD317B1}" type="pres">
      <dgm:prSet presAssocID="{EA531AB8-9A24-4413-80B0-A6103FB1F590}" presName="compNode" presStyleCnt="0"/>
      <dgm:spPr/>
    </dgm:pt>
    <dgm:pt modelId="{E66FABCF-07E1-4BE3-A06C-316EDD75222B}" type="pres">
      <dgm:prSet presAssocID="{EA531AB8-9A24-4413-80B0-A6103FB1F59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669AAF8-5988-427A-BD52-68F7E7F4C8C3}" type="pres">
      <dgm:prSet presAssocID="{EA531AB8-9A24-4413-80B0-A6103FB1F590}" presName="iconSpace" presStyleCnt="0"/>
      <dgm:spPr/>
    </dgm:pt>
    <dgm:pt modelId="{CBA620AE-E3D9-4D23-AA05-70B162616013}" type="pres">
      <dgm:prSet presAssocID="{EA531AB8-9A24-4413-80B0-A6103FB1F590}" presName="parTx" presStyleLbl="revTx" presStyleIdx="2" presStyleCnt="6">
        <dgm:presLayoutVars>
          <dgm:chMax val="0"/>
          <dgm:chPref val="0"/>
        </dgm:presLayoutVars>
      </dgm:prSet>
      <dgm:spPr/>
    </dgm:pt>
    <dgm:pt modelId="{FB14F0FD-C726-4B9A-B723-DA65994ECE52}" type="pres">
      <dgm:prSet presAssocID="{EA531AB8-9A24-4413-80B0-A6103FB1F590}" presName="txSpace" presStyleCnt="0"/>
      <dgm:spPr/>
    </dgm:pt>
    <dgm:pt modelId="{C50DEAFE-6C57-4D82-BBA3-E63334698696}" type="pres">
      <dgm:prSet presAssocID="{EA531AB8-9A24-4413-80B0-A6103FB1F590}" presName="desTx" presStyleLbl="revTx" presStyleIdx="3" presStyleCnt="6">
        <dgm:presLayoutVars/>
      </dgm:prSet>
      <dgm:spPr/>
    </dgm:pt>
    <dgm:pt modelId="{C0F92F41-F7D4-4247-A27D-1BAB65BA5485}" type="pres">
      <dgm:prSet presAssocID="{9415A4C6-DF2F-4978-B515-9C5EA4E3A577}" presName="sibTrans" presStyleCnt="0"/>
      <dgm:spPr/>
    </dgm:pt>
    <dgm:pt modelId="{35E1A890-A2DA-4A26-A0C8-59D48DF7AB0F}" type="pres">
      <dgm:prSet presAssocID="{3C9D676E-4957-4C41-9B02-F8AFE0EE995E}" presName="compNode" presStyleCnt="0"/>
      <dgm:spPr/>
    </dgm:pt>
    <dgm:pt modelId="{DB5B9497-BC64-4D64-BDAA-C9E3173F28CF}" type="pres">
      <dgm:prSet presAssocID="{3C9D676E-4957-4C41-9B02-F8AFE0EE995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17A49C74-71EE-4E68-98F3-AC31DBED7A9B}" type="pres">
      <dgm:prSet presAssocID="{3C9D676E-4957-4C41-9B02-F8AFE0EE995E}" presName="iconSpace" presStyleCnt="0"/>
      <dgm:spPr/>
    </dgm:pt>
    <dgm:pt modelId="{E5765F64-54B7-494B-8F5C-EBEB82D55F96}" type="pres">
      <dgm:prSet presAssocID="{3C9D676E-4957-4C41-9B02-F8AFE0EE995E}" presName="parTx" presStyleLbl="revTx" presStyleIdx="4" presStyleCnt="6">
        <dgm:presLayoutVars>
          <dgm:chMax val="0"/>
          <dgm:chPref val="0"/>
        </dgm:presLayoutVars>
      </dgm:prSet>
      <dgm:spPr/>
    </dgm:pt>
    <dgm:pt modelId="{D9294420-3A43-40A9-8672-FF4467C02CF2}" type="pres">
      <dgm:prSet presAssocID="{3C9D676E-4957-4C41-9B02-F8AFE0EE995E}" presName="txSpace" presStyleCnt="0"/>
      <dgm:spPr/>
    </dgm:pt>
    <dgm:pt modelId="{07BB6408-B1DC-4825-9D03-53E30D90BC3B}" type="pres">
      <dgm:prSet presAssocID="{3C9D676E-4957-4C41-9B02-F8AFE0EE995E}" presName="desTx" presStyleLbl="revTx" presStyleIdx="5" presStyleCnt="6">
        <dgm:presLayoutVars/>
      </dgm:prSet>
      <dgm:spPr/>
    </dgm:pt>
  </dgm:ptLst>
  <dgm:cxnLst>
    <dgm:cxn modelId="{883A8508-79A7-487F-A701-715D0BE76583}" type="presOf" srcId="{A9221E92-A20B-4D3C-B617-920CDCAB2A09}" destId="{07BB6408-B1DC-4825-9D03-53E30D90BC3B}" srcOrd="0" destOrd="0" presId="urn:microsoft.com/office/officeart/2018/2/layout/IconLabelDescriptionList"/>
    <dgm:cxn modelId="{38815519-61B3-4685-8AC3-3D41F1D466C4}" srcId="{FBF3349C-9765-409E-84B4-569ADEC9E24C}" destId="{0CE63641-769F-44F7-A744-E6EBC741ACD3}" srcOrd="0" destOrd="0" parTransId="{8C5E7D19-B0E0-42D8-BCE3-746EA9ABCB93}" sibTransId="{A288DF05-244B-4B75-B631-2923D86632C4}"/>
    <dgm:cxn modelId="{D6332F37-24E3-4B10-9FF3-A85E0BA2F2B9}" srcId="{0CE63641-769F-44F7-A744-E6EBC741ACD3}" destId="{3FE37631-BCD9-4FF6-B26B-AD764EA3E3DF}" srcOrd="0" destOrd="0" parTransId="{87B27C14-76D8-4098-A32A-C6727AAE3680}" sibTransId="{2E2F441D-9475-484D-9E4C-394FA8033823}"/>
    <dgm:cxn modelId="{F2A6BF39-55E4-4F9E-B353-169F2AADF3FB}" srcId="{3C9D676E-4957-4C41-9B02-F8AFE0EE995E}" destId="{A9221E92-A20B-4D3C-B617-920CDCAB2A09}" srcOrd="0" destOrd="0" parTransId="{D8A14DBA-DC00-43FA-A74D-98BF7391E980}" sibTransId="{49BCBCB4-3260-4E39-BCE6-CE721FD95243}"/>
    <dgm:cxn modelId="{F1F8E566-3A93-42B6-8668-E35C30528368}" srcId="{FBF3349C-9765-409E-84B4-569ADEC9E24C}" destId="{EA531AB8-9A24-4413-80B0-A6103FB1F590}" srcOrd="1" destOrd="0" parTransId="{B1FF8FA7-25E3-4FE8-8389-3EDFB25BCF9C}" sibTransId="{9415A4C6-DF2F-4978-B515-9C5EA4E3A577}"/>
    <dgm:cxn modelId="{2CD4F94D-FA7E-4F93-8A46-708B77FFFBCB}" srcId="{EA531AB8-9A24-4413-80B0-A6103FB1F590}" destId="{E25703DE-C5F5-49EC-AFA8-B8DC33E98103}" srcOrd="0" destOrd="0" parTransId="{611BF61E-3D0A-4A91-A8EE-864B5C78CAFA}" sibTransId="{07E2E122-A564-4FD2-A1A8-385C94352CD1}"/>
    <dgm:cxn modelId="{4567664E-9F54-4A08-B6A5-BB73FAD7E726}" type="presOf" srcId="{EA531AB8-9A24-4413-80B0-A6103FB1F590}" destId="{CBA620AE-E3D9-4D23-AA05-70B162616013}" srcOrd="0" destOrd="0" presId="urn:microsoft.com/office/officeart/2018/2/layout/IconLabelDescriptionList"/>
    <dgm:cxn modelId="{C3C4F886-104F-445E-A08C-B8F144994F29}" type="presOf" srcId="{0CE63641-769F-44F7-A744-E6EBC741ACD3}" destId="{49B88017-4C7F-42CB-82AD-55750FA8D2AC}" srcOrd="0" destOrd="0" presId="urn:microsoft.com/office/officeart/2018/2/layout/IconLabelDescriptionList"/>
    <dgm:cxn modelId="{46D729AA-5BEE-4C26-B8AE-3F491E2287F0}" type="presOf" srcId="{3C9D676E-4957-4C41-9B02-F8AFE0EE995E}" destId="{E5765F64-54B7-494B-8F5C-EBEB82D55F96}" srcOrd="0" destOrd="0" presId="urn:microsoft.com/office/officeart/2018/2/layout/IconLabelDescriptionList"/>
    <dgm:cxn modelId="{C69502D6-B6E8-45C4-B990-0BAA8C43E5C6}" srcId="{FBF3349C-9765-409E-84B4-569ADEC9E24C}" destId="{3C9D676E-4957-4C41-9B02-F8AFE0EE995E}" srcOrd="2" destOrd="0" parTransId="{ECD2DC93-20AD-410A-AD54-89C5EFEBCCEB}" sibTransId="{D5A2E727-91D8-4B30-A44D-E72C046ECB58}"/>
    <dgm:cxn modelId="{A42685DC-AAE0-4976-825F-5CC56D9852A9}" type="presOf" srcId="{3FE37631-BCD9-4FF6-B26B-AD764EA3E3DF}" destId="{50AC4425-C42C-4EA8-92CD-B1EE5E938071}" srcOrd="0" destOrd="0" presId="urn:microsoft.com/office/officeart/2018/2/layout/IconLabelDescriptionList"/>
    <dgm:cxn modelId="{5E4AA3EA-06F4-4EB6-8713-B17776272434}" type="presOf" srcId="{E25703DE-C5F5-49EC-AFA8-B8DC33E98103}" destId="{C50DEAFE-6C57-4D82-BBA3-E63334698696}" srcOrd="0" destOrd="0" presId="urn:microsoft.com/office/officeart/2018/2/layout/IconLabelDescriptionList"/>
    <dgm:cxn modelId="{0E328FF7-D15E-4432-9DFD-3C104E276300}" type="presOf" srcId="{FBF3349C-9765-409E-84B4-569ADEC9E24C}" destId="{4A70CE37-B910-4182-B945-B26CBABF6222}" srcOrd="0" destOrd="0" presId="urn:microsoft.com/office/officeart/2018/2/layout/IconLabelDescriptionList"/>
    <dgm:cxn modelId="{5DADA1A2-CAA5-4479-8CFA-C789646C226B}" type="presParOf" srcId="{4A70CE37-B910-4182-B945-B26CBABF6222}" destId="{9406DC02-D497-4260-870A-099139E22619}" srcOrd="0" destOrd="0" presId="urn:microsoft.com/office/officeart/2018/2/layout/IconLabelDescriptionList"/>
    <dgm:cxn modelId="{7A1FB057-842D-4A2F-B020-D7B28A568DF9}" type="presParOf" srcId="{9406DC02-D497-4260-870A-099139E22619}" destId="{867342F5-5709-491D-8726-A6D526BB8D61}" srcOrd="0" destOrd="0" presId="urn:microsoft.com/office/officeart/2018/2/layout/IconLabelDescriptionList"/>
    <dgm:cxn modelId="{6E5A22C7-3948-4EB5-8893-6B127CF93AA1}" type="presParOf" srcId="{9406DC02-D497-4260-870A-099139E22619}" destId="{E89B768D-DB72-4108-9069-81759CE55632}" srcOrd="1" destOrd="0" presId="urn:microsoft.com/office/officeart/2018/2/layout/IconLabelDescriptionList"/>
    <dgm:cxn modelId="{7B21D911-E815-4157-8254-C78C8DA0B4B8}" type="presParOf" srcId="{9406DC02-D497-4260-870A-099139E22619}" destId="{49B88017-4C7F-42CB-82AD-55750FA8D2AC}" srcOrd="2" destOrd="0" presId="urn:microsoft.com/office/officeart/2018/2/layout/IconLabelDescriptionList"/>
    <dgm:cxn modelId="{AB12BE96-B005-411C-AC10-9B0E3DA0398C}" type="presParOf" srcId="{9406DC02-D497-4260-870A-099139E22619}" destId="{B8F4F2DB-83CA-4BFA-877A-446806C36704}" srcOrd="3" destOrd="0" presId="urn:microsoft.com/office/officeart/2018/2/layout/IconLabelDescriptionList"/>
    <dgm:cxn modelId="{5E23FA74-F42D-4E44-BD0A-EE6CC4E77326}" type="presParOf" srcId="{9406DC02-D497-4260-870A-099139E22619}" destId="{50AC4425-C42C-4EA8-92CD-B1EE5E938071}" srcOrd="4" destOrd="0" presId="urn:microsoft.com/office/officeart/2018/2/layout/IconLabelDescriptionList"/>
    <dgm:cxn modelId="{5310E7C4-35D2-43F4-A457-4DB801397B2F}" type="presParOf" srcId="{4A70CE37-B910-4182-B945-B26CBABF6222}" destId="{552A92E6-9CE7-4D8A-8823-4406840F8484}" srcOrd="1" destOrd="0" presId="urn:microsoft.com/office/officeart/2018/2/layout/IconLabelDescriptionList"/>
    <dgm:cxn modelId="{30CC931A-2DD8-4727-9A77-01D76E5CBFB5}" type="presParOf" srcId="{4A70CE37-B910-4182-B945-B26CBABF6222}" destId="{AAB34EB6-AAB1-4E0E-ADBF-6A44CCD317B1}" srcOrd="2" destOrd="0" presId="urn:microsoft.com/office/officeart/2018/2/layout/IconLabelDescriptionList"/>
    <dgm:cxn modelId="{D75A44A6-399A-4694-972B-965A3D180662}" type="presParOf" srcId="{AAB34EB6-AAB1-4E0E-ADBF-6A44CCD317B1}" destId="{E66FABCF-07E1-4BE3-A06C-316EDD75222B}" srcOrd="0" destOrd="0" presId="urn:microsoft.com/office/officeart/2018/2/layout/IconLabelDescriptionList"/>
    <dgm:cxn modelId="{10BDE8CA-9B96-4BA1-AC0A-7DAA034E55B7}" type="presParOf" srcId="{AAB34EB6-AAB1-4E0E-ADBF-6A44CCD317B1}" destId="{1669AAF8-5988-427A-BD52-68F7E7F4C8C3}" srcOrd="1" destOrd="0" presId="urn:microsoft.com/office/officeart/2018/2/layout/IconLabelDescriptionList"/>
    <dgm:cxn modelId="{57CC7D0B-F914-423D-9F4B-09D2D838AB6D}" type="presParOf" srcId="{AAB34EB6-AAB1-4E0E-ADBF-6A44CCD317B1}" destId="{CBA620AE-E3D9-4D23-AA05-70B162616013}" srcOrd="2" destOrd="0" presId="urn:microsoft.com/office/officeart/2018/2/layout/IconLabelDescriptionList"/>
    <dgm:cxn modelId="{8A5164EA-076C-4004-A69C-8D122D5E3C5A}" type="presParOf" srcId="{AAB34EB6-AAB1-4E0E-ADBF-6A44CCD317B1}" destId="{FB14F0FD-C726-4B9A-B723-DA65994ECE52}" srcOrd="3" destOrd="0" presId="urn:microsoft.com/office/officeart/2018/2/layout/IconLabelDescriptionList"/>
    <dgm:cxn modelId="{FCA5D165-3701-4206-9620-5693DB30E69A}" type="presParOf" srcId="{AAB34EB6-AAB1-4E0E-ADBF-6A44CCD317B1}" destId="{C50DEAFE-6C57-4D82-BBA3-E63334698696}" srcOrd="4" destOrd="0" presId="urn:microsoft.com/office/officeart/2018/2/layout/IconLabelDescriptionList"/>
    <dgm:cxn modelId="{8DAAD0AD-4203-4AF9-A0A4-773E4DAD901B}" type="presParOf" srcId="{4A70CE37-B910-4182-B945-B26CBABF6222}" destId="{C0F92F41-F7D4-4247-A27D-1BAB65BA5485}" srcOrd="3" destOrd="0" presId="urn:microsoft.com/office/officeart/2018/2/layout/IconLabelDescriptionList"/>
    <dgm:cxn modelId="{3B792C3C-EEB3-42A8-89B8-B5162BB4AAEA}" type="presParOf" srcId="{4A70CE37-B910-4182-B945-B26CBABF6222}" destId="{35E1A890-A2DA-4A26-A0C8-59D48DF7AB0F}" srcOrd="4" destOrd="0" presId="urn:microsoft.com/office/officeart/2018/2/layout/IconLabelDescriptionList"/>
    <dgm:cxn modelId="{505C34BD-4CBD-4C39-B27E-72C065892304}" type="presParOf" srcId="{35E1A890-A2DA-4A26-A0C8-59D48DF7AB0F}" destId="{DB5B9497-BC64-4D64-BDAA-C9E3173F28CF}" srcOrd="0" destOrd="0" presId="urn:microsoft.com/office/officeart/2018/2/layout/IconLabelDescriptionList"/>
    <dgm:cxn modelId="{EEF71848-953A-496A-86A3-134D8AAC8B03}" type="presParOf" srcId="{35E1A890-A2DA-4A26-A0C8-59D48DF7AB0F}" destId="{17A49C74-71EE-4E68-98F3-AC31DBED7A9B}" srcOrd="1" destOrd="0" presId="urn:microsoft.com/office/officeart/2018/2/layout/IconLabelDescriptionList"/>
    <dgm:cxn modelId="{F6DAD7A0-3CCE-4F81-ABB3-9A0A9847B858}" type="presParOf" srcId="{35E1A890-A2DA-4A26-A0C8-59D48DF7AB0F}" destId="{E5765F64-54B7-494B-8F5C-EBEB82D55F96}" srcOrd="2" destOrd="0" presId="urn:microsoft.com/office/officeart/2018/2/layout/IconLabelDescriptionList"/>
    <dgm:cxn modelId="{940701D5-9EAB-4333-8614-09D50017D13C}" type="presParOf" srcId="{35E1A890-A2DA-4A26-A0C8-59D48DF7AB0F}" destId="{D9294420-3A43-40A9-8672-FF4467C02CF2}" srcOrd="3" destOrd="0" presId="urn:microsoft.com/office/officeart/2018/2/layout/IconLabelDescriptionList"/>
    <dgm:cxn modelId="{F53CFDD4-9E39-40CE-A768-F0C111914FEF}" type="presParOf" srcId="{35E1A890-A2DA-4A26-A0C8-59D48DF7AB0F}" destId="{07BB6408-B1DC-4825-9D03-53E30D90BC3B}"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70F8B2-09F0-4E03-A332-C7524B3705C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CA"/>
        </a:p>
      </dgm:t>
    </dgm:pt>
    <dgm:pt modelId="{CDC7C3E6-420F-453D-AE97-D92ACB3F353A}">
      <dgm:prSet phldrT="[Text]"/>
      <dgm:spPr>
        <a:solidFill>
          <a:schemeClr val="bg2"/>
        </a:solidFill>
      </dgm:spPr>
      <dgm:t>
        <a:bodyPr/>
        <a:lstStyle/>
        <a:p>
          <a:r>
            <a:rPr lang="en-CA" dirty="0"/>
            <a:t>Random sampling</a:t>
          </a:r>
        </a:p>
      </dgm:t>
    </dgm:pt>
    <dgm:pt modelId="{56CB11B6-B519-4241-B041-FAA408D5E03F}" type="parTrans" cxnId="{1C7A0C34-742D-4238-B5EC-F593620EC3FC}">
      <dgm:prSet/>
      <dgm:spPr/>
      <dgm:t>
        <a:bodyPr/>
        <a:lstStyle/>
        <a:p>
          <a:endParaRPr lang="en-CA"/>
        </a:p>
      </dgm:t>
    </dgm:pt>
    <dgm:pt modelId="{08B9F884-C59E-4DFA-802E-9CDAE0A960D8}" type="sibTrans" cxnId="{1C7A0C34-742D-4238-B5EC-F593620EC3FC}">
      <dgm:prSet/>
      <dgm:spPr/>
      <dgm:t>
        <a:bodyPr/>
        <a:lstStyle/>
        <a:p>
          <a:endParaRPr lang="en-CA"/>
        </a:p>
      </dgm:t>
    </dgm:pt>
    <dgm:pt modelId="{5D350B68-0C8B-4955-8342-8AD0D0AA4C15}">
      <dgm:prSet phldrT="[Text]" custT="1"/>
      <dgm:spPr/>
      <dgm:t>
        <a:bodyPr/>
        <a:lstStyle/>
        <a:p>
          <a:r>
            <a:rPr lang="en-CA" sz="2400" dirty="0"/>
            <a:t>Randomly select </a:t>
          </a:r>
          <a:r>
            <a:rPr lang="en-CA" sz="2400" i="1" dirty="0"/>
            <a:t>N </a:t>
          </a:r>
          <a:r>
            <a:rPr lang="en-CA" sz="2400" i="0" dirty="0"/>
            <a:t>sequences from all sequence data available</a:t>
          </a:r>
          <a:endParaRPr lang="en-CA" sz="2400" i="1" dirty="0"/>
        </a:p>
      </dgm:t>
    </dgm:pt>
    <dgm:pt modelId="{76CEBE65-5DB5-47E2-8043-51E1ED90B09A}" type="parTrans" cxnId="{673B5E09-69A8-423F-9317-E7B581A35038}">
      <dgm:prSet/>
      <dgm:spPr/>
      <dgm:t>
        <a:bodyPr/>
        <a:lstStyle/>
        <a:p>
          <a:endParaRPr lang="en-CA"/>
        </a:p>
      </dgm:t>
    </dgm:pt>
    <dgm:pt modelId="{6EAC78AD-25A0-4423-8FC5-5A3D0E6446B6}" type="sibTrans" cxnId="{673B5E09-69A8-423F-9317-E7B581A35038}">
      <dgm:prSet/>
      <dgm:spPr/>
      <dgm:t>
        <a:bodyPr/>
        <a:lstStyle/>
        <a:p>
          <a:endParaRPr lang="en-CA"/>
        </a:p>
      </dgm:t>
    </dgm:pt>
    <dgm:pt modelId="{853E61E0-DD67-4368-AD58-57DA976783A7}">
      <dgm:prSet phldrT="[Text]"/>
      <dgm:spPr/>
      <dgm:t>
        <a:bodyPr/>
        <a:lstStyle/>
        <a:p>
          <a:r>
            <a:rPr lang="en-CA" dirty="0"/>
            <a:t>Weighted sampling</a:t>
          </a:r>
        </a:p>
      </dgm:t>
    </dgm:pt>
    <dgm:pt modelId="{B49F6513-CB9A-45A6-8605-2DF86E2476D5}" type="parTrans" cxnId="{51CE6C1D-762A-4A2B-A44E-CD50E24C6C1C}">
      <dgm:prSet/>
      <dgm:spPr/>
      <dgm:t>
        <a:bodyPr/>
        <a:lstStyle/>
        <a:p>
          <a:endParaRPr lang="en-CA"/>
        </a:p>
      </dgm:t>
    </dgm:pt>
    <dgm:pt modelId="{2730A294-F7BC-4426-923F-AAEC685C0A5B}" type="sibTrans" cxnId="{51CE6C1D-762A-4A2B-A44E-CD50E24C6C1C}">
      <dgm:prSet/>
      <dgm:spPr/>
      <dgm:t>
        <a:bodyPr/>
        <a:lstStyle/>
        <a:p>
          <a:endParaRPr lang="en-CA"/>
        </a:p>
      </dgm:t>
    </dgm:pt>
    <dgm:pt modelId="{6CF45157-9583-4501-B291-080C257C1E14}">
      <dgm:prSet phldrT="[Text]" custT="1"/>
      <dgm:spPr/>
      <dgm:t>
        <a:bodyPr/>
        <a:lstStyle/>
        <a:p>
          <a:r>
            <a:rPr lang="en-CA" sz="2400" dirty="0"/>
            <a:t>Select </a:t>
          </a:r>
          <a:r>
            <a:rPr lang="en-CA" sz="2400" i="1" dirty="0"/>
            <a:t>N </a:t>
          </a:r>
          <a:r>
            <a:rPr lang="en-CA" sz="2400" i="0" dirty="0"/>
            <a:t>sequences from each country in each month based on SARS-CoV-2 prevalence</a:t>
          </a:r>
          <a:endParaRPr lang="en-CA" sz="2400" dirty="0"/>
        </a:p>
      </dgm:t>
    </dgm:pt>
    <dgm:pt modelId="{A1170583-2DE0-4B6F-89CC-4A216EA14AC4}" type="parTrans" cxnId="{E414819F-C058-44E5-B3EA-931E85385D54}">
      <dgm:prSet/>
      <dgm:spPr/>
      <dgm:t>
        <a:bodyPr/>
        <a:lstStyle/>
        <a:p>
          <a:endParaRPr lang="en-CA"/>
        </a:p>
      </dgm:t>
    </dgm:pt>
    <dgm:pt modelId="{E5283DDB-E904-4BEF-99B7-272025D4BEDD}" type="sibTrans" cxnId="{E414819F-C058-44E5-B3EA-931E85385D54}">
      <dgm:prSet/>
      <dgm:spPr/>
      <dgm:t>
        <a:bodyPr/>
        <a:lstStyle/>
        <a:p>
          <a:endParaRPr lang="en-CA"/>
        </a:p>
      </dgm:t>
    </dgm:pt>
    <dgm:pt modelId="{A848E16A-A4BB-4579-831B-3109F467E596}">
      <dgm:prSet phldrT="[Text]" custT="1"/>
      <dgm:spPr/>
      <dgm:t>
        <a:bodyPr/>
        <a:lstStyle/>
        <a:p>
          <a:r>
            <a:rPr lang="en-CA" sz="2400" dirty="0"/>
            <a:t>Prevalence estimated with IHME mean estimates</a:t>
          </a:r>
        </a:p>
      </dgm:t>
    </dgm:pt>
    <dgm:pt modelId="{16503925-3DE5-4964-93DD-A670F32E208A}" type="parTrans" cxnId="{93A109E3-8E44-4A6F-BB3D-5B94966BD0D5}">
      <dgm:prSet/>
      <dgm:spPr/>
      <dgm:t>
        <a:bodyPr/>
        <a:lstStyle/>
        <a:p>
          <a:endParaRPr lang="en-CA"/>
        </a:p>
      </dgm:t>
    </dgm:pt>
    <dgm:pt modelId="{174D3156-8647-4C22-B145-64A52100B620}" type="sibTrans" cxnId="{93A109E3-8E44-4A6F-BB3D-5B94966BD0D5}">
      <dgm:prSet/>
      <dgm:spPr/>
      <dgm:t>
        <a:bodyPr/>
        <a:lstStyle/>
        <a:p>
          <a:endParaRPr lang="en-CA"/>
        </a:p>
      </dgm:t>
    </dgm:pt>
    <dgm:pt modelId="{434C60E1-955E-4659-8935-2B588FEFE59E}" type="pres">
      <dgm:prSet presAssocID="{5870F8B2-09F0-4E03-A332-C7524B3705C5}" presName="linear" presStyleCnt="0">
        <dgm:presLayoutVars>
          <dgm:dir/>
          <dgm:animLvl val="lvl"/>
          <dgm:resizeHandles val="exact"/>
        </dgm:presLayoutVars>
      </dgm:prSet>
      <dgm:spPr/>
    </dgm:pt>
    <dgm:pt modelId="{66788F0B-5438-411C-AE6C-A28EE367B7A4}" type="pres">
      <dgm:prSet presAssocID="{CDC7C3E6-420F-453D-AE97-D92ACB3F353A}" presName="parentLin" presStyleCnt="0"/>
      <dgm:spPr/>
    </dgm:pt>
    <dgm:pt modelId="{ABBF93AB-32FF-40A5-952D-8DDFAB1FC09F}" type="pres">
      <dgm:prSet presAssocID="{CDC7C3E6-420F-453D-AE97-D92ACB3F353A}" presName="parentLeftMargin" presStyleLbl="node1" presStyleIdx="0" presStyleCnt="2"/>
      <dgm:spPr/>
    </dgm:pt>
    <dgm:pt modelId="{0A1B23A6-4847-4545-A4D0-00CF6022F4D8}" type="pres">
      <dgm:prSet presAssocID="{CDC7C3E6-420F-453D-AE97-D92ACB3F353A}" presName="parentText" presStyleLbl="node1" presStyleIdx="0" presStyleCnt="2">
        <dgm:presLayoutVars>
          <dgm:chMax val="0"/>
          <dgm:bulletEnabled val="1"/>
        </dgm:presLayoutVars>
      </dgm:prSet>
      <dgm:spPr/>
    </dgm:pt>
    <dgm:pt modelId="{6D9D68EA-D7B1-40EF-B590-D31BB33BBB7E}" type="pres">
      <dgm:prSet presAssocID="{CDC7C3E6-420F-453D-AE97-D92ACB3F353A}" presName="negativeSpace" presStyleCnt="0"/>
      <dgm:spPr/>
    </dgm:pt>
    <dgm:pt modelId="{7AAAE664-53E4-40A1-BE45-D2921C979AE5}" type="pres">
      <dgm:prSet presAssocID="{CDC7C3E6-420F-453D-AE97-D92ACB3F353A}" presName="childText" presStyleLbl="conFgAcc1" presStyleIdx="0" presStyleCnt="2">
        <dgm:presLayoutVars>
          <dgm:bulletEnabled val="1"/>
        </dgm:presLayoutVars>
      </dgm:prSet>
      <dgm:spPr/>
    </dgm:pt>
    <dgm:pt modelId="{E3E261BC-14FB-4670-81D0-BB7066F21A39}" type="pres">
      <dgm:prSet presAssocID="{08B9F884-C59E-4DFA-802E-9CDAE0A960D8}" presName="spaceBetweenRectangles" presStyleCnt="0"/>
      <dgm:spPr/>
    </dgm:pt>
    <dgm:pt modelId="{0BEF6ECF-B8DF-4145-A023-E7189ECFAFD0}" type="pres">
      <dgm:prSet presAssocID="{853E61E0-DD67-4368-AD58-57DA976783A7}" presName="parentLin" presStyleCnt="0"/>
      <dgm:spPr/>
    </dgm:pt>
    <dgm:pt modelId="{9BA7476D-18FC-48BC-8139-665E5F19E98B}" type="pres">
      <dgm:prSet presAssocID="{853E61E0-DD67-4368-AD58-57DA976783A7}" presName="parentLeftMargin" presStyleLbl="node1" presStyleIdx="0" presStyleCnt="2"/>
      <dgm:spPr/>
    </dgm:pt>
    <dgm:pt modelId="{CE6FE991-7452-4C0C-A0B5-E0DCADFF5888}" type="pres">
      <dgm:prSet presAssocID="{853E61E0-DD67-4368-AD58-57DA976783A7}" presName="parentText" presStyleLbl="node1" presStyleIdx="1" presStyleCnt="2">
        <dgm:presLayoutVars>
          <dgm:chMax val="0"/>
          <dgm:bulletEnabled val="1"/>
        </dgm:presLayoutVars>
      </dgm:prSet>
      <dgm:spPr/>
    </dgm:pt>
    <dgm:pt modelId="{B9032FFE-AD73-460C-97BF-A9AEA80603EE}" type="pres">
      <dgm:prSet presAssocID="{853E61E0-DD67-4368-AD58-57DA976783A7}" presName="negativeSpace" presStyleCnt="0"/>
      <dgm:spPr/>
    </dgm:pt>
    <dgm:pt modelId="{C010335C-C574-4115-9486-C1AEF71E8AF2}" type="pres">
      <dgm:prSet presAssocID="{853E61E0-DD67-4368-AD58-57DA976783A7}" presName="childText" presStyleLbl="conFgAcc1" presStyleIdx="1" presStyleCnt="2">
        <dgm:presLayoutVars>
          <dgm:bulletEnabled val="1"/>
        </dgm:presLayoutVars>
      </dgm:prSet>
      <dgm:spPr/>
    </dgm:pt>
  </dgm:ptLst>
  <dgm:cxnLst>
    <dgm:cxn modelId="{673B5E09-69A8-423F-9317-E7B581A35038}" srcId="{CDC7C3E6-420F-453D-AE97-D92ACB3F353A}" destId="{5D350B68-0C8B-4955-8342-8AD0D0AA4C15}" srcOrd="0" destOrd="0" parTransId="{76CEBE65-5DB5-47E2-8043-51E1ED90B09A}" sibTransId="{6EAC78AD-25A0-4423-8FC5-5A3D0E6446B6}"/>
    <dgm:cxn modelId="{DAFF6910-BF93-400D-8ED5-D99AA1D30D36}" type="presOf" srcId="{853E61E0-DD67-4368-AD58-57DA976783A7}" destId="{9BA7476D-18FC-48BC-8139-665E5F19E98B}" srcOrd="0" destOrd="0" presId="urn:microsoft.com/office/officeart/2005/8/layout/list1"/>
    <dgm:cxn modelId="{51CE6C1D-762A-4A2B-A44E-CD50E24C6C1C}" srcId="{5870F8B2-09F0-4E03-A332-C7524B3705C5}" destId="{853E61E0-DD67-4368-AD58-57DA976783A7}" srcOrd="1" destOrd="0" parTransId="{B49F6513-CB9A-45A6-8605-2DF86E2476D5}" sibTransId="{2730A294-F7BC-4426-923F-AAEC685C0A5B}"/>
    <dgm:cxn modelId="{1C7A0C34-742D-4238-B5EC-F593620EC3FC}" srcId="{5870F8B2-09F0-4E03-A332-C7524B3705C5}" destId="{CDC7C3E6-420F-453D-AE97-D92ACB3F353A}" srcOrd="0" destOrd="0" parTransId="{56CB11B6-B519-4241-B041-FAA408D5E03F}" sibTransId="{08B9F884-C59E-4DFA-802E-9CDAE0A960D8}"/>
    <dgm:cxn modelId="{7B50C45B-C405-472B-B2F0-841B612A16AA}" type="presOf" srcId="{5D350B68-0C8B-4955-8342-8AD0D0AA4C15}" destId="{7AAAE664-53E4-40A1-BE45-D2921C979AE5}" srcOrd="0" destOrd="0" presId="urn:microsoft.com/office/officeart/2005/8/layout/list1"/>
    <dgm:cxn modelId="{5B678D42-4FD2-4CF5-8635-0F4BC19E8DF0}" type="presOf" srcId="{CDC7C3E6-420F-453D-AE97-D92ACB3F353A}" destId="{ABBF93AB-32FF-40A5-952D-8DDFAB1FC09F}" srcOrd="0" destOrd="0" presId="urn:microsoft.com/office/officeart/2005/8/layout/list1"/>
    <dgm:cxn modelId="{E9C9479C-3A88-4FC6-9B6C-FF906A8B4FE5}" type="presOf" srcId="{5870F8B2-09F0-4E03-A332-C7524B3705C5}" destId="{434C60E1-955E-4659-8935-2B588FEFE59E}" srcOrd="0" destOrd="0" presId="urn:microsoft.com/office/officeart/2005/8/layout/list1"/>
    <dgm:cxn modelId="{E414819F-C058-44E5-B3EA-931E85385D54}" srcId="{853E61E0-DD67-4368-AD58-57DA976783A7}" destId="{6CF45157-9583-4501-B291-080C257C1E14}" srcOrd="0" destOrd="0" parTransId="{A1170583-2DE0-4B6F-89CC-4A216EA14AC4}" sibTransId="{E5283DDB-E904-4BEF-99B7-272025D4BEDD}"/>
    <dgm:cxn modelId="{2DE2C8B2-9EB1-40B3-B9AD-D126E3BCB188}" type="presOf" srcId="{CDC7C3E6-420F-453D-AE97-D92ACB3F353A}" destId="{0A1B23A6-4847-4545-A4D0-00CF6022F4D8}" srcOrd="1" destOrd="0" presId="urn:microsoft.com/office/officeart/2005/8/layout/list1"/>
    <dgm:cxn modelId="{000DCFB3-0954-4A9B-9443-81964534DBCE}" type="presOf" srcId="{853E61E0-DD67-4368-AD58-57DA976783A7}" destId="{CE6FE991-7452-4C0C-A0B5-E0DCADFF5888}" srcOrd="1" destOrd="0" presId="urn:microsoft.com/office/officeart/2005/8/layout/list1"/>
    <dgm:cxn modelId="{FEB340B5-ECB4-4E0D-96AB-899B8E64877B}" type="presOf" srcId="{A848E16A-A4BB-4579-831B-3109F467E596}" destId="{C010335C-C574-4115-9486-C1AEF71E8AF2}" srcOrd="0" destOrd="1" presId="urn:microsoft.com/office/officeart/2005/8/layout/list1"/>
    <dgm:cxn modelId="{3433B5DF-82F1-4800-A964-5BF4683924C9}" type="presOf" srcId="{6CF45157-9583-4501-B291-080C257C1E14}" destId="{C010335C-C574-4115-9486-C1AEF71E8AF2}" srcOrd="0" destOrd="0" presId="urn:microsoft.com/office/officeart/2005/8/layout/list1"/>
    <dgm:cxn modelId="{93A109E3-8E44-4A6F-BB3D-5B94966BD0D5}" srcId="{853E61E0-DD67-4368-AD58-57DA976783A7}" destId="{A848E16A-A4BB-4579-831B-3109F467E596}" srcOrd="1" destOrd="0" parTransId="{16503925-3DE5-4964-93DD-A670F32E208A}" sibTransId="{174D3156-8647-4C22-B145-64A52100B620}"/>
    <dgm:cxn modelId="{9324B5E2-91EA-4E38-B163-4A65978BF7DD}" type="presParOf" srcId="{434C60E1-955E-4659-8935-2B588FEFE59E}" destId="{66788F0B-5438-411C-AE6C-A28EE367B7A4}" srcOrd="0" destOrd="0" presId="urn:microsoft.com/office/officeart/2005/8/layout/list1"/>
    <dgm:cxn modelId="{0001010D-3723-44DF-A20C-02EF3870BA45}" type="presParOf" srcId="{66788F0B-5438-411C-AE6C-A28EE367B7A4}" destId="{ABBF93AB-32FF-40A5-952D-8DDFAB1FC09F}" srcOrd="0" destOrd="0" presId="urn:microsoft.com/office/officeart/2005/8/layout/list1"/>
    <dgm:cxn modelId="{7F790CFE-FAE3-4660-978E-5A07B08C6BAC}" type="presParOf" srcId="{66788F0B-5438-411C-AE6C-A28EE367B7A4}" destId="{0A1B23A6-4847-4545-A4D0-00CF6022F4D8}" srcOrd="1" destOrd="0" presId="urn:microsoft.com/office/officeart/2005/8/layout/list1"/>
    <dgm:cxn modelId="{166BEAC9-B3B8-408F-90AC-E7BD8749F709}" type="presParOf" srcId="{434C60E1-955E-4659-8935-2B588FEFE59E}" destId="{6D9D68EA-D7B1-40EF-B590-D31BB33BBB7E}" srcOrd="1" destOrd="0" presId="urn:microsoft.com/office/officeart/2005/8/layout/list1"/>
    <dgm:cxn modelId="{5D87BC5D-B788-4AD7-A194-7F85494E9FA1}" type="presParOf" srcId="{434C60E1-955E-4659-8935-2B588FEFE59E}" destId="{7AAAE664-53E4-40A1-BE45-D2921C979AE5}" srcOrd="2" destOrd="0" presId="urn:microsoft.com/office/officeart/2005/8/layout/list1"/>
    <dgm:cxn modelId="{F3BD8052-6EFC-4900-8291-F54E2A7EF2D8}" type="presParOf" srcId="{434C60E1-955E-4659-8935-2B588FEFE59E}" destId="{E3E261BC-14FB-4670-81D0-BB7066F21A39}" srcOrd="3" destOrd="0" presId="urn:microsoft.com/office/officeart/2005/8/layout/list1"/>
    <dgm:cxn modelId="{84C3BEA3-1F7B-4C16-9219-2A3A2D0DBC97}" type="presParOf" srcId="{434C60E1-955E-4659-8935-2B588FEFE59E}" destId="{0BEF6ECF-B8DF-4145-A023-E7189ECFAFD0}" srcOrd="4" destOrd="0" presId="urn:microsoft.com/office/officeart/2005/8/layout/list1"/>
    <dgm:cxn modelId="{1F528325-25AC-441A-B751-BF68DA95E953}" type="presParOf" srcId="{0BEF6ECF-B8DF-4145-A023-E7189ECFAFD0}" destId="{9BA7476D-18FC-48BC-8139-665E5F19E98B}" srcOrd="0" destOrd="0" presId="urn:microsoft.com/office/officeart/2005/8/layout/list1"/>
    <dgm:cxn modelId="{4FC5B526-7DCF-4C75-8786-ACB233DB526E}" type="presParOf" srcId="{0BEF6ECF-B8DF-4145-A023-E7189ECFAFD0}" destId="{CE6FE991-7452-4C0C-A0B5-E0DCADFF5888}" srcOrd="1" destOrd="0" presId="urn:microsoft.com/office/officeart/2005/8/layout/list1"/>
    <dgm:cxn modelId="{A31F5FFF-6287-47CF-BAFA-DFAC7202E618}" type="presParOf" srcId="{434C60E1-955E-4659-8935-2B588FEFE59E}" destId="{B9032FFE-AD73-460C-97BF-A9AEA80603EE}" srcOrd="5" destOrd="0" presId="urn:microsoft.com/office/officeart/2005/8/layout/list1"/>
    <dgm:cxn modelId="{13C8214C-D74E-44AA-A52D-5F65B5077F41}" type="presParOf" srcId="{434C60E1-955E-4659-8935-2B588FEFE59E}" destId="{C010335C-C574-4115-9486-C1AEF71E8AF2}"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3A83AC-92DA-40AC-8EF2-2F00609AB8F3}" type="doc">
      <dgm:prSet loTypeId="urn:microsoft.com/office/officeart/2005/8/layout/hierarchy2" loCatId="hierarchy" qsTypeId="urn:microsoft.com/office/officeart/2005/8/quickstyle/simple1" qsCatId="simple" csTypeId="urn:microsoft.com/office/officeart/2005/8/colors/accent1_1" csCatId="accent1" phldr="1"/>
      <dgm:spPr/>
      <dgm:t>
        <a:bodyPr/>
        <a:lstStyle/>
        <a:p>
          <a:endParaRPr lang="en-CA"/>
        </a:p>
      </dgm:t>
    </dgm:pt>
    <dgm:pt modelId="{F35ED93B-AE01-4FEE-B046-8BA2DC6DEC89}">
      <dgm:prSet phldrT="[Text]"/>
      <dgm:spPr/>
      <dgm:t>
        <a:bodyPr/>
        <a:lstStyle/>
        <a:p>
          <a:r>
            <a:rPr lang="en-CA" dirty="0"/>
            <a:t>Total sequences sampled</a:t>
          </a:r>
        </a:p>
      </dgm:t>
    </dgm:pt>
    <dgm:pt modelId="{6A05043E-05D5-4E83-AA92-A833B64F9B2E}" type="parTrans" cxnId="{AE991DAC-835C-4DF1-95AC-2DD79C7C5E4A}">
      <dgm:prSet/>
      <dgm:spPr/>
      <dgm:t>
        <a:bodyPr/>
        <a:lstStyle/>
        <a:p>
          <a:endParaRPr lang="en-CA"/>
        </a:p>
      </dgm:t>
    </dgm:pt>
    <dgm:pt modelId="{A7FC57A7-D6AC-43BE-AE6A-44BF9116B908}" type="sibTrans" cxnId="{AE991DAC-835C-4DF1-95AC-2DD79C7C5E4A}">
      <dgm:prSet/>
      <dgm:spPr/>
      <dgm:t>
        <a:bodyPr/>
        <a:lstStyle/>
        <a:p>
          <a:endParaRPr lang="en-CA"/>
        </a:p>
      </dgm:t>
    </dgm:pt>
    <dgm:pt modelId="{329754CD-F368-4DBC-AA2E-BBCACC8B5FA4}">
      <dgm:prSet phldrT="[Text]"/>
      <dgm:spPr/>
      <dgm:t>
        <a:bodyPr/>
        <a:lstStyle/>
        <a:p>
          <a:r>
            <a:rPr lang="en-CA" dirty="0"/>
            <a:t>Month A sequences</a:t>
          </a:r>
        </a:p>
      </dgm:t>
    </dgm:pt>
    <dgm:pt modelId="{F74A42F7-8427-4520-8CE8-4BC7D00C637E}" type="parTrans" cxnId="{A80B9100-73FA-49C1-8242-84D6BF6B35B6}">
      <dgm:prSet/>
      <dgm:spPr/>
      <dgm:t>
        <a:bodyPr/>
        <a:lstStyle/>
        <a:p>
          <a:endParaRPr lang="en-CA"/>
        </a:p>
      </dgm:t>
    </dgm:pt>
    <dgm:pt modelId="{2DEBF124-B950-469C-86D1-F33F85DA8EE9}" type="sibTrans" cxnId="{A80B9100-73FA-49C1-8242-84D6BF6B35B6}">
      <dgm:prSet/>
      <dgm:spPr/>
      <dgm:t>
        <a:bodyPr/>
        <a:lstStyle/>
        <a:p>
          <a:endParaRPr lang="en-CA"/>
        </a:p>
      </dgm:t>
    </dgm:pt>
    <dgm:pt modelId="{478D3D02-06EF-4E73-B7F9-6360917B12D1}">
      <dgm:prSet phldrT="[Text]"/>
      <dgm:spPr/>
      <dgm:t>
        <a:bodyPr/>
        <a:lstStyle/>
        <a:p>
          <a:r>
            <a:rPr lang="en-CA" dirty="0"/>
            <a:t>Country A sequences</a:t>
          </a:r>
        </a:p>
      </dgm:t>
    </dgm:pt>
    <dgm:pt modelId="{C132F00F-226C-44C4-9C9D-E2F66B9C7D10}" type="parTrans" cxnId="{C10CF049-5135-4A9F-AE70-42838B0DD8C5}">
      <dgm:prSet/>
      <dgm:spPr/>
      <dgm:t>
        <a:bodyPr/>
        <a:lstStyle/>
        <a:p>
          <a:endParaRPr lang="en-CA"/>
        </a:p>
      </dgm:t>
    </dgm:pt>
    <dgm:pt modelId="{42FF0213-CF6F-49A1-9F48-361EA2590CAC}" type="sibTrans" cxnId="{C10CF049-5135-4A9F-AE70-42838B0DD8C5}">
      <dgm:prSet/>
      <dgm:spPr/>
      <dgm:t>
        <a:bodyPr/>
        <a:lstStyle/>
        <a:p>
          <a:endParaRPr lang="en-CA"/>
        </a:p>
      </dgm:t>
    </dgm:pt>
    <dgm:pt modelId="{E118A5BA-2BE4-4BFB-9412-D3F4597DA472}">
      <dgm:prSet phldrT="[Text]"/>
      <dgm:spPr/>
      <dgm:t>
        <a:bodyPr/>
        <a:lstStyle/>
        <a:p>
          <a:r>
            <a:rPr lang="en-CA" dirty="0"/>
            <a:t>Country B sequences</a:t>
          </a:r>
        </a:p>
      </dgm:t>
    </dgm:pt>
    <dgm:pt modelId="{AB48AB7F-54CE-4A4A-AD8E-1310484C6E71}" type="parTrans" cxnId="{05B09D73-9603-45BD-82D4-35D7B2D44D39}">
      <dgm:prSet/>
      <dgm:spPr/>
      <dgm:t>
        <a:bodyPr/>
        <a:lstStyle/>
        <a:p>
          <a:endParaRPr lang="en-CA"/>
        </a:p>
      </dgm:t>
    </dgm:pt>
    <dgm:pt modelId="{9310DD7F-0B41-4184-B1FC-0487F09A6274}" type="sibTrans" cxnId="{05B09D73-9603-45BD-82D4-35D7B2D44D39}">
      <dgm:prSet/>
      <dgm:spPr/>
      <dgm:t>
        <a:bodyPr/>
        <a:lstStyle/>
        <a:p>
          <a:endParaRPr lang="en-CA"/>
        </a:p>
      </dgm:t>
    </dgm:pt>
    <dgm:pt modelId="{E32DF24F-13F4-4188-A9AC-D063394BDAEF}">
      <dgm:prSet phldrT="[Text]"/>
      <dgm:spPr/>
      <dgm:t>
        <a:bodyPr/>
        <a:lstStyle/>
        <a:p>
          <a:r>
            <a:rPr lang="en-CA" dirty="0"/>
            <a:t>Month B sequences</a:t>
          </a:r>
        </a:p>
      </dgm:t>
    </dgm:pt>
    <dgm:pt modelId="{94905FC5-05CD-4B81-B6C6-C540BA44EEBB}" type="parTrans" cxnId="{CF4C0D69-1C81-427C-B6A9-1EA4DF049A4E}">
      <dgm:prSet/>
      <dgm:spPr/>
      <dgm:t>
        <a:bodyPr/>
        <a:lstStyle/>
        <a:p>
          <a:endParaRPr lang="en-CA"/>
        </a:p>
      </dgm:t>
    </dgm:pt>
    <dgm:pt modelId="{4BC1983D-0637-49C4-912D-DFE5C32F0F72}" type="sibTrans" cxnId="{CF4C0D69-1C81-427C-B6A9-1EA4DF049A4E}">
      <dgm:prSet/>
      <dgm:spPr/>
      <dgm:t>
        <a:bodyPr/>
        <a:lstStyle/>
        <a:p>
          <a:endParaRPr lang="en-CA"/>
        </a:p>
      </dgm:t>
    </dgm:pt>
    <dgm:pt modelId="{D55B3C60-7AD7-4EB9-9EA2-437330ED580C}">
      <dgm:prSet phldrT="[Text]"/>
      <dgm:spPr/>
      <dgm:t>
        <a:bodyPr/>
        <a:lstStyle/>
        <a:p>
          <a:r>
            <a:rPr lang="en-CA" dirty="0"/>
            <a:t>Country A sequences</a:t>
          </a:r>
        </a:p>
      </dgm:t>
    </dgm:pt>
    <dgm:pt modelId="{F9681294-5B11-4067-A017-916B374014D0}" type="parTrans" cxnId="{5FBC8609-B6F3-44B2-B16A-62C24AAEE168}">
      <dgm:prSet/>
      <dgm:spPr/>
      <dgm:t>
        <a:bodyPr/>
        <a:lstStyle/>
        <a:p>
          <a:endParaRPr lang="en-CA"/>
        </a:p>
      </dgm:t>
    </dgm:pt>
    <dgm:pt modelId="{971E55F1-D3B1-435F-A0D0-173C35C90E14}" type="sibTrans" cxnId="{5FBC8609-B6F3-44B2-B16A-62C24AAEE168}">
      <dgm:prSet/>
      <dgm:spPr/>
      <dgm:t>
        <a:bodyPr/>
        <a:lstStyle/>
        <a:p>
          <a:endParaRPr lang="en-CA"/>
        </a:p>
      </dgm:t>
    </dgm:pt>
    <dgm:pt modelId="{A273F724-5E29-4B19-8529-A1B4DECEBF05}">
      <dgm:prSet/>
      <dgm:spPr/>
      <dgm:t>
        <a:bodyPr/>
        <a:lstStyle/>
        <a:p>
          <a:r>
            <a:rPr lang="en-CA" dirty="0"/>
            <a:t>Country B sequences</a:t>
          </a:r>
        </a:p>
      </dgm:t>
    </dgm:pt>
    <dgm:pt modelId="{C4C05287-4650-4BBF-BE32-7A731F013ABF}" type="parTrans" cxnId="{A8A00B8D-5A13-4FE9-B46A-4E1244F5AECF}">
      <dgm:prSet/>
      <dgm:spPr/>
      <dgm:t>
        <a:bodyPr/>
        <a:lstStyle/>
        <a:p>
          <a:endParaRPr lang="en-CA"/>
        </a:p>
      </dgm:t>
    </dgm:pt>
    <dgm:pt modelId="{DE3BC31F-22A3-42AE-9A0D-358DE8FD6D47}" type="sibTrans" cxnId="{A8A00B8D-5A13-4FE9-B46A-4E1244F5AECF}">
      <dgm:prSet/>
      <dgm:spPr/>
      <dgm:t>
        <a:bodyPr/>
        <a:lstStyle/>
        <a:p>
          <a:endParaRPr lang="en-CA"/>
        </a:p>
      </dgm:t>
    </dgm:pt>
    <dgm:pt modelId="{B419E45B-7E94-4EC2-93E0-119FCB1352DD}" type="pres">
      <dgm:prSet presAssocID="{E33A83AC-92DA-40AC-8EF2-2F00609AB8F3}" presName="diagram" presStyleCnt="0">
        <dgm:presLayoutVars>
          <dgm:chPref val="1"/>
          <dgm:dir/>
          <dgm:animOne val="branch"/>
          <dgm:animLvl val="lvl"/>
          <dgm:resizeHandles val="exact"/>
        </dgm:presLayoutVars>
      </dgm:prSet>
      <dgm:spPr/>
    </dgm:pt>
    <dgm:pt modelId="{219D309F-AE29-48FB-9005-9912DE7C8E30}" type="pres">
      <dgm:prSet presAssocID="{F35ED93B-AE01-4FEE-B046-8BA2DC6DEC89}" presName="root1" presStyleCnt="0"/>
      <dgm:spPr/>
    </dgm:pt>
    <dgm:pt modelId="{D409551A-CCB2-48BD-96F5-C3F816AC0DAD}" type="pres">
      <dgm:prSet presAssocID="{F35ED93B-AE01-4FEE-B046-8BA2DC6DEC89}" presName="LevelOneTextNode" presStyleLbl="node0" presStyleIdx="0" presStyleCnt="1">
        <dgm:presLayoutVars>
          <dgm:chPref val="3"/>
        </dgm:presLayoutVars>
      </dgm:prSet>
      <dgm:spPr/>
    </dgm:pt>
    <dgm:pt modelId="{7D999370-2EC8-41F8-B7E1-69468D5DA0E1}" type="pres">
      <dgm:prSet presAssocID="{F35ED93B-AE01-4FEE-B046-8BA2DC6DEC89}" presName="level2hierChild" presStyleCnt="0"/>
      <dgm:spPr/>
    </dgm:pt>
    <dgm:pt modelId="{6FC8501D-1DC2-4CE2-A305-E38812CB79C8}" type="pres">
      <dgm:prSet presAssocID="{F74A42F7-8427-4520-8CE8-4BC7D00C637E}" presName="conn2-1" presStyleLbl="parChTrans1D2" presStyleIdx="0" presStyleCnt="2"/>
      <dgm:spPr/>
    </dgm:pt>
    <dgm:pt modelId="{A42FE4EA-630A-427F-BC7E-F88C9C78390C}" type="pres">
      <dgm:prSet presAssocID="{F74A42F7-8427-4520-8CE8-4BC7D00C637E}" presName="connTx" presStyleLbl="parChTrans1D2" presStyleIdx="0" presStyleCnt="2"/>
      <dgm:spPr/>
    </dgm:pt>
    <dgm:pt modelId="{5389319B-E7A5-4598-811F-6F2026AC35EB}" type="pres">
      <dgm:prSet presAssocID="{329754CD-F368-4DBC-AA2E-BBCACC8B5FA4}" presName="root2" presStyleCnt="0"/>
      <dgm:spPr/>
    </dgm:pt>
    <dgm:pt modelId="{A0B383F7-DD69-44B4-8527-03E980246741}" type="pres">
      <dgm:prSet presAssocID="{329754CD-F368-4DBC-AA2E-BBCACC8B5FA4}" presName="LevelTwoTextNode" presStyleLbl="node2" presStyleIdx="0" presStyleCnt="2">
        <dgm:presLayoutVars>
          <dgm:chPref val="3"/>
        </dgm:presLayoutVars>
      </dgm:prSet>
      <dgm:spPr/>
    </dgm:pt>
    <dgm:pt modelId="{5EC777C5-2B7C-4371-8AD5-BBC3F0843F67}" type="pres">
      <dgm:prSet presAssocID="{329754CD-F368-4DBC-AA2E-BBCACC8B5FA4}" presName="level3hierChild" presStyleCnt="0"/>
      <dgm:spPr/>
    </dgm:pt>
    <dgm:pt modelId="{3FC8AA0A-21D9-4505-BB9E-12DAB5FE0880}" type="pres">
      <dgm:prSet presAssocID="{C132F00F-226C-44C4-9C9D-E2F66B9C7D10}" presName="conn2-1" presStyleLbl="parChTrans1D3" presStyleIdx="0" presStyleCnt="4"/>
      <dgm:spPr/>
    </dgm:pt>
    <dgm:pt modelId="{789BEB83-02F6-4F94-BB5D-8C7FE76F026C}" type="pres">
      <dgm:prSet presAssocID="{C132F00F-226C-44C4-9C9D-E2F66B9C7D10}" presName="connTx" presStyleLbl="parChTrans1D3" presStyleIdx="0" presStyleCnt="4"/>
      <dgm:spPr/>
    </dgm:pt>
    <dgm:pt modelId="{9D311B6D-E3DC-4A2F-9792-E641D551F1BE}" type="pres">
      <dgm:prSet presAssocID="{478D3D02-06EF-4E73-B7F9-6360917B12D1}" presName="root2" presStyleCnt="0"/>
      <dgm:spPr/>
    </dgm:pt>
    <dgm:pt modelId="{5FC4F853-24B6-41E8-A1E4-5C7FF27B090B}" type="pres">
      <dgm:prSet presAssocID="{478D3D02-06EF-4E73-B7F9-6360917B12D1}" presName="LevelTwoTextNode" presStyleLbl="node3" presStyleIdx="0" presStyleCnt="4">
        <dgm:presLayoutVars>
          <dgm:chPref val="3"/>
        </dgm:presLayoutVars>
      </dgm:prSet>
      <dgm:spPr/>
    </dgm:pt>
    <dgm:pt modelId="{937771BE-AA88-426A-91DE-22B77BF92ED4}" type="pres">
      <dgm:prSet presAssocID="{478D3D02-06EF-4E73-B7F9-6360917B12D1}" presName="level3hierChild" presStyleCnt="0"/>
      <dgm:spPr/>
    </dgm:pt>
    <dgm:pt modelId="{476EB5F8-4C5D-4557-95FD-68B95388DEA1}" type="pres">
      <dgm:prSet presAssocID="{AB48AB7F-54CE-4A4A-AD8E-1310484C6E71}" presName="conn2-1" presStyleLbl="parChTrans1D3" presStyleIdx="1" presStyleCnt="4"/>
      <dgm:spPr/>
    </dgm:pt>
    <dgm:pt modelId="{B2FB67EE-39F3-4097-8BD3-9E538A62134C}" type="pres">
      <dgm:prSet presAssocID="{AB48AB7F-54CE-4A4A-AD8E-1310484C6E71}" presName="connTx" presStyleLbl="parChTrans1D3" presStyleIdx="1" presStyleCnt="4"/>
      <dgm:spPr/>
    </dgm:pt>
    <dgm:pt modelId="{34ED1275-FEE0-4716-9AED-BE8A86842DC1}" type="pres">
      <dgm:prSet presAssocID="{E118A5BA-2BE4-4BFB-9412-D3F4597DA472}" presName="root2" presStyleCnt="0"/>
      <dgm:spPr/>
    </dgm:pt>
    <dgm:pt modelId="{66D9153E-607B-43F3-9CE8-BD6CA97CE0C5}" type="pres">
      <dgm:prSet presAssocID="{E118A5BA-2BE4-4BFB-9412-D3F4597DA472}" presName="LevelTwoTextNode" presStyleLbl="node3" presStyleIdx="1" presStyleCnt="4">
        <dgm:presLayoutVars>
          <dgm:chPref val="3"/>
        </dgm:presLayoutVars>
      </dgm:prSet>
      <dgm:spPr/>
    </dgm:pt>
    <dgm:pt modelId="{3FE5C7AE-5467-4531-A3D3-EC0613BF6D49}" type="pres">
      <dgm:prSet presAssocID="{E118A5BA-2BE4-4BFB-9412-D3F4597DA472}" presName="level3hierChild" presStyleCnt="0"/>
      <dgm:spPr/>
    </dgm:pt>
    <dgm:pt modelId="{06B1421C-DD41-4CF4-917A-F2958F5E236C}" type="pres">
      <dgm:prSet presAssocID="{94905FC5-05CD-4B81-B6C6-C540BA44EEBB}" presName="conn2-1" presStyleLbl="parChTrans1D2" presStyleIdx="1" presStyleCnt="2"/>
      <dgm:spPr/>
    </dgm:pt>
    <dgm:pt modelId="{CD2CAA47-42DF-41F0-8FF0-74E0CC2563EA}" type="pres">
      <dgm:prSet presAssocID="{94905FC5-05CD-4B81-B6C6-C540BA44EEBB}" presName="connTx" presStyleLbl="parChTrans1D2" presStyleIdx="1" presStyleCnt="2"/>
      <dgm:spPr/>
    </dgm:pt>
    <dgm:pt modelId="{E1644893-4659-45AE-955B-4B7A569A94A6}" type="pres">
      <dgm:prSet presAssocID="{E32DF24F-13F4-4188-A9AC-D063394BDAEF}" presName="root2" presStyleCnt="0"/>
      <dgm:spPr/>
    </dgm:pt>
    <dgm:pt modelId="{7E7FB63A-FA0F-414B-9C30-7AF7585C5631}" type="pres">
      <dgm:prSet presAssocID="{E32DF24F-13F4-4188-A9AC-D063394BDAEF}" presName="LevelTwoTextNode" presStyleLbl="node2" presStyleIdx="1" presStyleCnt="2">
        <dgm:presLayoutVars>
          <dgm:chPref val="3"/>
        </dgm:presLayoutVars>
      </dgm:prSet>
      <dgm:spPr/>
    </dgm:pt>
    <dgm:pt modelId="{8AC3D7D8-20B6-4262-8B2E-1E563220DF32}" type="pres">
      <dgm:prSet presAssocID="{E32DF24F-13F4-4188-A9AC-D063394BDAEF}" presName="level3hierChild" presStyleCnt="0"/>
      <dgm:spPr/>
    </dgm:pt>
    <dgm:pt modelId="{E892F539-040E-4D88-99A7-71B3664D7841}" type="pres">
      <dgm:prSet presAssocID="{F9681294-5B11-4067-A017-916B374014D0}" presName="conn2-1" presStyleLbl="parChTrans1D3" presStyleIdx="2" presStyleCnt="4"/>
      <dgm:spPr/>
    </dgm:pt>
    <dgm:pt modelId="{BB8F5111-28D9-4C65-8D5B-F4F0F653062B}" type="pres">
      <dgm:prSet presAssocID="{F9681294-5B11-4067-A017-916B374014D0}" presName="connTx" presStyleLbl="parChTrans1D3" presStyleIdx="2" presStyleCnt="4"/>
      <dgm:spPr/>
    </dgm:pt>
    <dgm:pt modelId="{879EB352-4295-4DE3-BABF-78D32ECD84C1}" type="pres">
      <dgm:prSet presAssocID="{D55B3C60-7AD7-4EB9-9EA2-437330ED580C}" presName="root2" presStyleCnt="0"/>
      <dgm:spPr/>
    </dgm:pt>
    <dgm:pt modelId="{ADB709E3-24CB-4F19-B6DD-44166A0FC2BF}" type="pres">
      <dgm:prSet presAssocID="{D55B3C60-7AD7-4EB9-9EA2-437330ED580C}" presName="LevelTwoTextNode" presStyleLbl="node3" presStyleIdx="2" presStyleCnt="4">
        <dgm:presLayoutVars>
          <dgm:chPref val="3"/>
        </dgm:presLayoutVars>
      </dgm:prSet>
      <dgm:spPr/>
    </dgm:pt>
    <dgm:pt modelId="{0D120AD3-27DB-4019-B2D5-440CA4DE0F8D}" type="pres">
      <dgm:prSet presAssocID="{D55B3C60-7AD7-4EB9-9EA2-437330ED580C}" presName="level3hierChild" presStyleCnt="0"/>
      <dgm:spPr/>
    </dgm:pt>
    <dgm:pt modelId="{7E76052D-59F4-436C-BA47-3B8744812F35}" type="pres">
      <dgm:prSet presAssocID="{C4C05287-4650-4BBF-BE32-7A731F013ABF}" presName="conn2-1" presStyleLbl="parChTrans1D3" presStyleIdx="3" presStyleCnt="4"/>
      <dgm:spPr/>
    </dgm:pt>
    <dgm:pt modelId="{D2BBF86C-CD7B-45FD-8035-0366AE4B1B6B}" type="pres">
      <dgm:prSet presAssocID="{C4C05287-4650-4BBF-BE32-7A731F013ABF}" presName="connTx" presStyleLbl="parChTrans1D3" presStyleIdx="3" presStyleCnt="4"/>
      <dgm:spPr/>
    </dgm:pt>
    <dgm:pt modelId="{269F475D-AD9A-44C3-AADB-B91070203825}" type="pres">
      <dgm:prSet presAssocID="{A273F724-5E29-4B19-8529-A1B4DECEBF05}" presName="root2" presStyleCnt="0"/>
      <dgm:spPr/>
    </dgm:pt>
    <dgm:pt modelId="{5CC48D7F-0ABA-44DB-89C0-5B1EB1D1AE91}" type="pres">
      <dgm:prSet presAssocID="{A273F724-5E29-4B19-8529-A1B4DECEBF05}" presName="LevelTwoTextNode" presStyleLbl="node3" presStyleIdx="3" presStyleCnt="4">
        <dgm:presLayoutVars>
          <dgm:chPref val="3"/>
        </dgm:presLayoutVars>
      </dgm:prSet>
      <dgm:spPr/>
    </dgm:pt>
    <dgm:pt modelId="{1E83EC57-A96E-49B2-B8A0-2E83AC07ECAD}" type="pres">
      <dgm:prSet presAssocID="{A273F724-5E29-4B19-8529-A1B4DECEBF05}" presName="level3hierChild" presStyleCnt="0"/>
      <dgm:spPr/>
    </dgm:pt>
  </dgm:ptLst>
  <dgm:cxnLst>
    <dgm:cxn modelId="{A80B9100-73FA-49C1-8242-84D6BF6B35B6}" srcId="{F35ED93B-AE01-4FEE-B046-8BA2DC6DEC89}" destId="{329754CD-F368-4DBC-AA2E-BBCACC8B5FA4}" srcOrd="0" destOrd="0" parTransId="{F74A42F7-8427-4520-8CE8-4BC7D00C637E}" sibTransId="{2DEBF124-B950-469C-86D1-F33F85DA8EE9}"/>
    <dgm:cxn modelId="{053D0B08-8D12-4D70-BF4A-C5FEA1027903}" type="presOf" srcId="{C4C05287-4650-4BBF-BE32-7A731F013ABF}" destId="{7E76052D-59F4-436C-BA47-3B8744812F35}" srcOrd="0" destOrd="0" presId="urn:microsoft.com/office/officeart/2005/8/layout/hierarchy2"/>
    <dgm:cxn modelId="{073F2909-2F8C-4715-880E-64300E73F481}" type="presOf" srcId="{E33A83AC-92DA-40AC-8EF2-2F00609AB8F3}" destId="{B419E45B-7E94-4EC2-93E0-119FCB1352DD}" srcOrd="0" destOrd="0" presId="urn:microsoft.com/office/officeart/2005/8/layout/hierarchy2"/>
    <dgm:cxn modelId="{5FBC8609-B6F3-44B2-B16A-62C24AAEE168}" srcId="{E32DF24F-13F4-4188-A9AC-D063394BDAEF}" destId="{D55B3C60-7AD7-4EB9-9EA2-437330ED580C}" srcOrd="0" destOrd="0" parTransId="{F9681294-5B11-4067-A017-916B374014D0}" sibTransId="{971E55F1-D3B1-435F-A0D0-173C35C90E14}"/>
    <dgm:cxn modelId="{71798B14-6C71-4CAC-A83E-BF85C4263331}" type="presOf" srcId="{AB48AB7F-54CE-4A4A-AD8E-1310484C6E71}" destId="{B2FB67EE-39F3-4097-8BD3-9E538A62134C}" srcOrd="1" destOrd="0" presId="urn:microsoft.com/office/officeart/2005/8/layout/hierarchy2"/>
    <dgm:cxn modelId="{99BDB414-C834-413D-80BA-7365D6782EB8}" type="presOf" srcId="{C4C05287-4650-4BBF-BE32-7A731F013ABF}" destId="{D2BBF86C-CD7B-45FD-8035-0366AE4B1B6B}" srcOrd="1" destOrd="0" presId="urn:microsoft.com/office/officeart/2005/8/layout/hierarchy2"/>
    <dgm:cxn modelId="{AF4A5717-FB49-4F57-8CB6-106844AE7C41}" type="presOf" srcId="{F9681294-5B11-4067-A017-916B374014D0}" destId="{BB8F5111-28D9-4C65-8D5B-F4F0F653062B}" srcOrd="1" destOrd="0" presId="urn:microsoft.com/office/officeart/2005/8/layout/hierarchy2"/>
    <dgm:cxn modelId="{A194F417-0F67-4D78-926A-0F95FA2A4684}" type="presOf" srcId="{C132F00F-226C-44C4-9C9D-E2F66B9C7D10}" destId="{3FC8AA0A-21D9-4505-BB9E-12DAB5FE0880}" srcOrd="0" destOrd="0" presId="urn:microsoft.com/office/officeart/2005/8/layout/hierarchy2"/>
    <dgm:cxn modelId="{6D4D8E25-AF5C-4FB2-8281-326A4CD49467}" type="presOf" srcId="{F9681294-5B11-4067-A017-916B374014D0}" destId="{E892F539-040E-4D88-99A7-71B3664D7841}" srcOrd="0" destOrd="0" presId="urn:microsoft.com/office/officeart/2005/8/layout/hierarchy2"/>
    <dgm:cxn modelId="{42E3793E-091E-4F82-824B-85109AE55F00}" type="presOf" srcId="{A273F724-5E29-4B19-8529-A1B4DECEBF05}" destId="{5CC48D7F-0ABA-44DB-89C0-5B1EB1D1AE91}" srcOrd="0" destOrd="0" presId="urn:microsoft.com/office/officeart/2005/8/layout/hierarchy2"/>
    <dgm:cxn modelId="{1A59045B-B698-4908-B9B6-920B2A7227C2}" type="presOf" srcId="{D55B3C60-7AD7-4EB9-9EA2-437330ED580C}" destId="{ADB709E3-24CB-4F19-B6DD-44166A0FC2BF}" srcOrd="0" destOrd="0" presId="urn:microsoft.com/office/officeart/2005/8/layout/hierarchy2"/>
    <dgm:cxn modelId="{13612F5E-9D3E-4BFC-8A53-CAF49397407E}" type="presOf" srcId="{329754CD-F368-4DBC-AA2E-BBCACC8B5FA4}" destId="{A0B383F7-DD69-44B4-8527-03E980246741}" srcOrd="0" destOrd="0" presId="urn:microsoft.com/office/officeart/2005/8/layout/hierarchy2"/>
    <dgm:cxn modelId="{CF4C0D69-1C81-427C-B6A9-1EA4DF049A4E}" srcId="{F35ED93B-AE01-4FEE-B046-8BA2DC6DEC89}" destId="{E32DF24F-13F4-4188-A9AC-D063394BDAEF}" srcOrd="1" destOrd="0" parTransId="{94905FC5-05CD-4B81-B6C6-C540BA44EEBB}" sibTransId="{4BC1983D-0637-49C4-912D-DFE5C32F0F72}"/>
    <dgm:cxn modelId="{C10CF049-5135-4A9F-AE70-42838B0DD8C5}" srcId="{329754CD-F368-4DBC-AA2E-BBCACC8B5FA4}" destId="{478D3D02-06EF-4E73-B7F9-6360917B12D1}" srcOrd="0" destOrd="0" parTransId="{C132F00F-226C-44C4-9C9D-E2F66B9C7D10}" sibTransId="{42FF0213-CF6F-49A1-9F48-361EA2590CAC}"/>
    <dgm:cxn modelId="{D3F96A4F-FC9A-466F-892C-CFCED70DAFAE}" type="presOf" srcId="{F74A42F7-8427-4520-8CE8-4BC7D00C637E}" destId="{6FC8501D-1DC2-4CE2-A305-E38812CB79C8}" srcOrd="0" destOrd="0" presId="urn:microsoft.com/office/officeart/2005/8/layout/hierarchy2"/>
    <dgm:cxn modelId="{05B09D73-9603-45BD-82D4-35D7B2D44D39}" srcId="{329754CD-F368-4DBC-AA2E-BBCACC8B5FA4}" destId="{E118A5BA-2BE4-4BFB-9412-D3F4597DA472}" srcOrd="1" destOrd="0" parTransId="{AB48AB7F-54CE-4A4A-AD8E-1310484C6E71}" sibTransId="{9310DD7F-0B41-4184-B1FC-0487F09A6274}"/>
    <dgm:cxn modelId="{BE961679-9DEE-4D06-8ECC-5B283AF36C9E}" type="presOf" srcId="{F74A42F7-8427-4520-8CE8-4BC7D00C637E}" destId="{A42FE4EA-630A-427F-BC7E-F88C9C78390C}" srcOrd="1" destOrd="0" presId="urn:microsoft.com/office/officeart/2005/8/layout/hierarchy2"/>
    <dgm:cxn modelId="{02C47C8A-4E90-4A73-82A5-2905261E0F5C}" type="presOf" srcId="{C132F00F-226C-44C4-9C9D-E2F66B9C7D10}" destId="{789BEB83-02F6-4F94-BB5D-8C7FE76F026C}" srcOrd="1" destOrd="0" presId="urn:microsoft.com/office/officeart/2005/8/layout/hierarchy2"/>
    <dgm:cxn modelId="{A8A00B8D-5A13-4FE9-B46A-4E1244F5AECF}" srcId="{E32DF24F-13F4-4188-A9AC-D063394BDAEF}" destId="{A273F724-5E29-4B19-8529-A1B4DECEBF05}" srcOrd="1" destOrd="0" parTransId="{C4C05287-4650-4BBF-BE32-7A731F013ABF}" sibTransId="{DE3BC31F-22A3-42AE-9A0D-358DE8FD6D47}"/>
    <dgm:cxn modelId="{F95E0192-930D-4887-B70F-583F1E57967D}" type="presOf" srcId="{E118A5BA-2BE4-4BFB-9412-D3F4597DA472}" destId="{66D9153E-607B-43F3-9CE8-BD6CA97CE0C5}" srcOrd="0" destOrd="0" presId="urn:microsoft.com/office/officeart/2005/8/layout/hierarchy2"/>
    <dgm:cxn modelId="{161A5196-B853-4526-8EA4-6E3664081C48}" type="presOf" srcId="{F35ED93B-AE01-4FEE-B046-8BA2DC6DEC89}" destId="{D409551A-CCB2-48BD-96F5-C3F816AC0DAD}" srcOrd="0" destOrd="0" presId="urn:microsoft.com/office/officeart/2005/8/layout/hierarchy2"/>
    <dgm:cxn modelId="{B81936A7-77C1-42EA-B6A4-5AFA3BBCEFDF}" type="presOf" srcId="{94905FC5-05CD-4B81-B6C6-C540BA44EEBB}" destId="{CD2CAA47-42DF-41F0-8FF0-74E0CC2563EA}" srcOrd="1" destOrd="0" presId="urn:microsoft.com/office/officeart/2005/8/layout/hierarchy2"/>
    <dgm:cxn modelId="{AE991DAC-835C-4DF1-95AC-2DD79C7C5E4A}" srcId="{E33A83AC-92DA-40AC-8EF2-2F00609AB8F3}" destId="{F35ED93B-AE01-4FEE-B046-8BA2DC6DEC89}" srcOrd="0" destOrd="0" parTransId="{6A05043E-05D5-4E83-AA92-A833B64F9B2E}" sibTransId="{A7FC57A7-D6AC-43BE-AE6A-44BF9116B908}"/>
    <dgm:cxn modelId="{764189AE-9C00-4B61-AF76-5F6B096D8AB1}" type="presOf" srcId="{AB48AB7F-54CE-4A4A-AD8E-1310484C6E71}" destId="{476EB5F8-4C5D-4557-95FD-68B95388DEA1}" srcOrd="0" destOrd="0" presId="urn:microsoft.com/office/officeart/2005/8/layout/hierarchy2"/>
    <dgm:cxn modelId="{60FB0AB8-1B51-405D-A760-C4AF69B0397D}" type="presOf" srcId="{94905FC5-05CD-4B81-B6C6-C540BA44EEBB}" destId="{06B1421C-DD41-4CF4-917A-F2958F5E236C}" srcOrd="0" destOrd="0" presId="urn:microsoft.com/office/officeart/2005/8/layout/hierarchy2"/>
    <dgm:cxn modelId="{299BF8C4-56E4-4788-BAFA-D68883155136}" type="presOf" srcId="{478D3D02-06EF-4E73-B7F9-6360917B12D1}" destId="{5FC4F853-24B6-41E8-A1E4-5C7FF27B090B}" srcOrd="0" destOrd="0" presId="urn:microsoft.com/office/officeart/2005/8/layout/hierarchy2"/>
    <dgm:cxn modelId="{492146E1-1DBD-4D05-90ED-33D87D02C3A9}" type="presOf" srcId="{E32DF24F-13F4-4188-A9AC-D063394BDAEF}" destId="{7E7FB63A-FA0F-414B-9C30-7AF7585C5631}" srcOrd="0" destOrd="0" presId="urn:microsoft.com/office/officeart/2005/8/layout/hierarchy2"/>
    <dgm:cxn modelId="{F50E5452-F9AA-4167-8E15-0BE3C6D946AB}" type="presParOf" srcId="{B419E45B-7E94-4EC2-93E0-119FCB1352DD}" destId="{219D309F-AE29-48FB-9005-9912DE7C8E30}" srcOrd="0" destOrd="0" presId="urn:microsoft.com/office/officeart/2005/8/layout/hierarchy2"/>
    <dgm:cxn modelId="{FCF1AF64-B5BE-46D0-BABF-2A4C3BDF5280}" type="presParOf" srcId="{219D309F-AE29-48FB-9005-9912DE7C8E30}" destId="{D409551A-CCB2-48BD-96F5-C3F816AC0DAD}" srcOrd="0" destOrd="0" presId="urn:microsoft.com/office/officeart/2005/8/layout/hierarchy2"/>
    <dgm:cxn modelId="{E04F04DD-695A-4F76-8F33-9E99535AB2FD}" type="presParOf" srcId="{219D309F-AE29-48FB-9005-9912DE7C8E30}" destId="{7D999370-2EC8-41F8-B7E1-69468D5DA0E1}" srcOrd="1" destOrd="0" presId="urn:microsoft.com/office/officeart/2005/8/layout/hierarchy2"/>
    <dgm:cxn modelId="{5871B2C5-F040-4323-98BB-BBF70CB805E8}" type="presParOf" srcId="{7D999370-2EC8-41F8-B7E1-69468D5DA0E1}" destId="{6FC8501D-1DC2-4CE2-A305-E38812CB79C8}" srcOrd="0" destOrd="0" presId="urn:microsoft.com/office/officeart/2005/8/layout/hierarchy2"/>
    <dgm:cxn modelId="{E789AD6A-6D32-4AE6-84DC-1B438BB40EE5}" type="presParOf" srcId="{6FC8501D-1DC2-4CE2-A305-E38812CB79C8}" destId="{A42FE4EA-630A-427F-BC7E-F88C9C78390C}" srcOrd="0" destOrd="0" presId="urn:microsoft.com/office/officeart/2005/8/layout/hierarchy2"/>
    <dgm:cxn modelId="{8D4E8122-80B7-45D6-968B-B8EBA24374E3}" type="presParOf" srcId="{7D999370-2EC8-41F8-B7E1-69468D5DA0E1}" destId="{5389319B-E7A5-4598-811F-6F2026AC35EB}" srcOrd="1" destOrd="0" presId="urn:microsoft.com/office/officeart/2005/8/layout/hierarchy2"/>
    <dgm:cxn modelId="{081274A3-C84B-41FD-8253-549F217630E7}" type="presParOf" srcId="{5389319B-E7A5-4598-811F-6F2026AC35EB}" destId="{A0B383F7-DD69-44B4-8527-03E980246741}" srcOrd="0" destOrd="0" presId="urn:microsoft.com/office/officeart/2005/8/layout/hierarchy2"/>
    <dgm:cxn modelId="{F902553E-D0B8-44A1-909D-3C65B72090F7}" type="presParOf" srcId="{5389319B-E7A5-4598-811F-6F2026AC35EB}" destId="{5EC777C5-2B7C-4371-8AD5-BBC3F0843F67}" srcOrd="1" destOrd="0" presId="urn:microsoft.com/office/officeart/2005/8/layout/hierarchy2"/>
    <dgm:cxn modelId="{F686DCA2-3E65-45D7-BB8B-8FD9008C27A6}" type="presParOf" srcId="{5EC777C5-2B7C-4371-8AD5-BBC3F0843F67}" destId="{3FC8AA0A-21D9-4505-BB9E-12DAB5FE0880}" srcOrd="0" destOrd="0" presId="urn:microsoft.com/office/officeart/2005/8/layout/hierarchy2"/>
    <dgm:cxn modelId="{3657294B-EFD8-4011-AF25-C87FDF8829DC}" type="presParOf" srcId="{3FC8AA0A-21D9-4505-BB9E-12DAB5FE0880}" destId="{789BEB83-02F6-4F94-BB5D-8C7FE76F026C}" srcOrd="0" destOrd="0" presId="urn:microsoft.com/office/officeart/2005/8/layout/hierarchy2"/>
    <dgm:cxn modelId="{6CA2C0AD-DD27-4290-9F81-C27439A58410}" type="presParOf" srcId="{5EC777C5-2B7C-4371-8AD5-BBC3F0843F67}" destId="{9D311B6D-E3DC-4A2F-9792-E641D551F1BE}" srcOrd="1" destOrd="0" presId="urn:microsoft.com/office/officeart/2005/8/layout/hierarchy2"/>
    <dgm:cxn modelId="{87E55FAD-8E42-4FE3-B782-EC58F7630399}" type="presParOf" srcId="{9D311B6D-E3DC-4A2F-9792-E641D551F1BE}" destId="{5FC4F853-24B6-41E8-A1E4-5C7FF27B090B}" srcOrd="0" destOrd="0" presId="urn:microsoft.com/office/officeart/2005/8/layout/hierarchy2"/>
    <dgm:cxn modelId="{2335A9DC-711E-4EC9-ABBA-C62ECDCDF0A0}" type="presParOf" srcId="{9D311B6D-E3DC-4A2F-9792-E641D551F1BE}" destId="{937771BE-AA88-426A-91DE-22B77BF92ED4}" srcOrd="1" destOrd="0" presId="urn:microsoft.com/office/officeart/2005/8/layout/hierarchy2"/>
    <dgm:cxn modelId="{78D8EA62-3522-4970-9E15-97C1DB3C7DBC}" type="presParOf" srcId="{5EC777C5-2B7C-4371-8AD5-BBC3F0843F67}" destId="{476EB5F8-4C5D-4557-95FD-68B95388DEA1}" srcOrd="2" destOrd="0" presId="urn:microsoft.com/office/officeart/2005/8/layout/hierarchy2"/>
    <dgm:cxn modelId="{2F282BE8-5EA5-4A55-8BF5-CAA30BCB7842}" type="presParOf" srcId="{476EB5F8-4C5D-4557-95FD-68B95388DEA1}" destId="{B2FB67EE-39F3-4097-8BD3-9E538A62134C}" srcOrd="0" destOrd="0" presId="urn:microsoft.com/office/officeart/2005/8/layout/hierarchy2"/>
    <dgm:cxn modelId="{775CF96E-0F09-424D-9995-223855737DE8}" type="presParOf" srcId="{5EC777C5-2B7C-4371-8AD5-BBC3F0843F67}" destId="{34ED1275-FEE0-4716-9AED-BE8A86842DC1}" srcOrd="3" destOrd="0" presId="urn:microsoft.com/office/officeart/2005/8/layout/hierarchy2"/>
    <dgm:cxn modelId="{8C2AB478-A649-480A-9B7B-86267A526A40}" type="presParOf" srcId="{34ED1275-FEE0-4716-9AED-BE8A86842DC1}" destId="{66D9153E-607B-43F3-9CE8-BD6CA97CE0C5}" srcOrd="0" destOrd="0" presId="urn:microsoft.com/office/officeart/2005/8/layout/hierarchy2"/>
    <dgm:cxn modelId="{7DDF8BA5-F1FF-4A8B-949E-B8A8E51888B3}" type="presParOf" srcId="{34ED1275-FEE0-4716-9AED-BE8A86842DC1}" destId="{3FE5C7AE-5467-4531-A3D3-EC0613BF6D49}" srcOrd="1" destOrd="0" presId="urn:microsoft.com/office/officeart/2005/8/layout/hierarchy2"/>
    <dgm:cxn modelId="{8B731ED0-FE5F-4C1F-9F3B-48938E49BE47}" type="presParOf" srcId="{7D999370-2EC8-41F8-B7E1-69468D5DA0E1}" destId="{06B1421C-DD41-4CF4-917A-F2958F5E236C}" srcOrd="2" destOrd="0" presId="urn:microsoft.com/office/officeart/2005/8/layout/hierarchy2"/>
    <dgm:cxn modelId="{05180467-787C-40B1-94B8-EAA2E65BE878}" type="presParOf" srcId="{06B1421C-DD41-4CF4-917A-F2958F5E236C}" destId="{CD2CAA47-42DF-41F0-8FF0-74E0CC2563EA}" srcOrd="0" destOrd="0" presId="urn:microsoft.com/office/officeart/2005/8/layout/hierarchy2"/>
    <dgm:cxn modelId="{7F23988A-8E93-4E30-9361-9C2B4531D335}" type="presParOf" srcId="{7D999370-2EC8-41F8-B7E1-69468D5DA0E1}" destId="{E1644893-4659-45AE-955B-4B7A569A94A6}" srcOrd="3" destOrd="0" presId="urn:microsoft.com/office/officeart/2005/8/layout/hierarchy2"/>
    <dgm:cxn modelId="{DE23114C-1337-43C7-9234-EA02FDE4EA67}" type="presParOf" srcId="{E1644893-4659-45AE-955B-4B7A569A94A6}" destId="{7E7FB63A-FA0F-414B-9C30-7AF7585C5631}" srcOrd="0" destOrd="0" presId="urn:microsoft.com/office/officeart/2005/8/layout/hierarchy2"/>
    <dgm:cxn modelId="{90284A76-6710-4649-BA38-D38237A3FCA4}" type="presParOf" srcId="{E1644893-4659-45AE-955B-4B7A569A94A6}" destId="{8AC3D7D8-20B6-4262-8B2E-1E563220DF32}" srcOrd="1" destOrd="0" presId="urn:microsoft.com/office/officeart/2005/8/layout/hierarchy2"/>
    <dgm:cxn modelId="{51EDB7DA-2941-480F-B57B-502FC20D7B0A}" type="presParOf" srcId="{8AC3D7D8-20B6-4262-8B2E-1E563220DF32}" destId="{E892F539-040E-4D88-99A7-71B3664D7841}" srcOrd="0" destOrd="0" presId="urn:microsoft.com/office/officeart/2005/8/layout/hierarchy2"/>
    <dgm:cxn modelId="{36F9F91F-FBCD-4E8E-8392-5793F0BA9493}" type="presParOf" srcId="{E892F539-040E-4D88-99A7-71B3664D7841}" destId="{BB8F5111-28D9-4C65-8D5B-F4F0F653062B}" srcOrd="0" destOrd="0" presId="urn:microsoft.com/office/officeart/2005/8/layout/hierarchy2"/>
    <dgm:cxn modelId="{2C9B000E-3198-426D-B44D-AA76754214F2}" type="presParOf" srcId="{8AC3D7D8-20B6-4262-8B2E-1E563220DF32}" destId="{879EB352-4295-4DE3-BABF-78D32ECD84C1}" srcOrd="1" destOrd="0" presId="urn:microsoft.com/office/officeart/2005/8/layout/hierarchy2"/>
    <dgm:cxn modelId="{3D7CD859-9F60-415E-A031-7D6B7F5F7D2D}" type="presParOf" srcId="{879EB352-4295-4DE3-BABF-78D32ECD84C1}" destId="{ADB709E3-24CB-4F19-B6DD-44166A0FC2BF}" srcOrd="0" destOrd="0" presId="urn:microsoft.com/office/officeart/2005/8/layout/hierarchy2"/>
    <dgm:cxn modelId="{53076D3B-6A1E-4B78-998C-C2C066F68C90}" type="presParOf" srcId="{879EB352-4295-4DE3-BABF-78D32ECD84C1}" destId="{0D120AD3-27DB-4019-B2D5-440CA4DE0F8D}" srcOrd="1" destOrd="0" presId="urn:microsoft.com/office/officeart/2005/8/layout/hierarchy2"/>
    <dgm:cxn modelId="{9EC33D21-A761-4C3C-A413-A66B7689C92A}" type="presParOf" srcId="{8AC3D7D8-20B6-4262-8B2E-1E563220DF32}" destId="{7E76052D-59F4-436C-BA47-3B8744812F35}" srcOrd="2" destOrd="0" presId="urn:microsoft.com/office/officeart/2005/8/layout/hierarchy2"/>
    <dgm:cxn modelId="{54EC79E5-6C10-4CA3-B605-D1C6D97DA414}" type="presParOf" srcId="{7E76052D-59F4-436C-BA47-3B8744812F35}" destId="{D2BBF86C-CD7B-45FD-8035-0366AE4B1B6B}" srcOrd="0" destOrd="0" presId="urn:microsoft.com/office/officeart/2005/8/layout/hierarchy2"/>
    <dgm:cxn modelId="{B3BFAF64-B04E-4C36-B848-D882F3172778}" type="presParOf" srcId="{8AC3D7D8-20B6-4262-8B2E-1E563220DF32}" destId="{269F475D-AD9A-44C3-AADB-B91070203825}" srcOrd="3" destOrd="0" presId="urn:microsoft.com/office/officeart/2005/8/layout/hierarchy2"/>
    <dgm:cxn modelId="{3A8C7827-D7A1-4ED8-B61D-30C7DBA0CDDE}" type="presParOf" srcId="{269F475D-AD9A-44C3-AADB-B91070203825}" destId="{5CC48D7F-0ABA-44DB-89C0-5B1EB1D1AE91}" srcOrd="0" destOrd="0" presId="urn:microsoft.com/office/officeart/2005/8/layout/hierarchy2"/>
    <dgm:cxn modelId="{6378E6E0-06A8-4B55-B4FF-85C4F1AF6B21}" type="presParOf" srcId="{269F475D-AD9A-44C3-AADB-B91070203825}" destId="{1E83EC57-A96E-49B2-B8A0-2E83AC07ECAD}"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342F5-5709-491D-8726-A6D526BB8D61}">
      <dsp:nvSpPr>
        <dsp:cNvPr id="0" name=""/>
        <dsp:cNvSpPr/>
      </dsp:nvSpPr>
      <dsp:spPr>
        <a:xfrm>
          <a:off x="295" y="1119173"/>
          <a:ext cx="823921" cy="8239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B88017-4C7F-42CB-82AD-55750FA8D2AC}">
      <dsp:nvSpPr>
        <dsp:cNvPr id="0" name=""/>
        <dsp:cNvSpPr/>
      </dsp:nvSpPr>
      <dsp:spPr>
        <a:xfrm>
          <a:off x="295" y="2033953"/>
          <a:ext cx="2354062" cy="35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CA" sz="2200" kern="1200"/>
            <a:t>Data Collection</a:t>
          </a:r>
        </a:p>
      </dsp:txBody>
      <dsp:txXfrm>
        <a:off x="295" y="2033953"/>
        <a:ext cx="2354062" cy="353109"/>
      </dsp:txXfrm>
    </dsp:sp>
    <dsp:sp modelId="{50AC4425-C42C-4EA8-92CD-B1EE5E938071}">
      <dsp:nvSpPr>
        <dsp:cNvPr id="0" name=""/>
        <dsp:cNvSpPr/>
      </dsp:nvSpPr>
      <dsp:spPr>
        <a:xfrm>
          <a:off x="295" y="2429323"/>
          <a:ext cx="2354062" cy="802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CA" sz="1700" kern="1200" dirty="0"/>
            <a:t>Obtain and calculate seroprevalence metrics</a:t>
          </a:r>
        </a:p>
      </dsp:txBody>
      <dsp:txXfrm>
        <a:off x="295" y="2429323"/>
        <a:ext cx="2354062" cy="802841"/>
      </dsp:txXfrm>
    </dsp:sp>
    <dsp:sp modelId="{E66FABCF-07E1-4BE3-A06C-316EDD75222B}">
      <dsp:nvSpPr>
        <dsp:cNvPr id="0" name=""/>
        <dsp:cNvSpPr/>
      </dsp:nvSpPr>
      <dsp:spPr>
        <a:xfrm>
          <a:off x="2766318" y="1119173"/>
          <a:ext cx="823921" cy="8239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A620AE-E3D9-4D23-AA05-70B162616013}">
      <dsp:nvSpPr>
        <dsp:cNvPr id="0" name=""/>
        <dsp:cNvSpPr/>
      </dsp:nvSpPr>
      <dsp:spPr>
        <a:xfrm>
          <a:off x="2766318" y="2033953"/>
          <a:ext cx="2354062" cy="35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CA" sz="2200" kern="1200"/>
            <a:t>Data Manipulation</a:t>
          </a:r>
        </a:p>
      </dsp:txBody>
      <dsp:txXfrm>
        <a:off x="2766318" y="2033953"/>
        <a:ext cx="2354062" cy="353109"/>
      </dsp:txXfrm>
    </dsp:sp>
    <dsp:sp modelId="{C50DEAFE-6C57-4D82-BBA3-E63334698696}">
      <dsp:nvSpPr>
        <dsp:cNvPr id="0" name=""/>
        <dsp:cNvSpPr/>
      </dsp:nvSpPr>
      <dsp:spPr>
        <a:xfrm>
          <a:off x="2766318" y="2429323"/>
          <a:ext cx="2354062" cy="802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CA" sz="1700" kern="1200" dirty="0"/>
            <a:t>Group statistics by month and region</a:t>
          </a:r>
        </a:p>
      </dsp:txBody>
      <dsp:txXfrm>
        <a:off x="2766318" y="2429323"/>
        <a:ext cx="2354062" cy="802841"/>
      </dsp:txXfrm>
    </dsp:sp>
    <dsp:sp modelId="{DB5B9497-BC64-4D64-BDAA-C9E3173F28CF}">
      <dsp:nvSpPr>
        <dsp:cNvPr id="0" name=""/>
        <dsp:cNvSpPr/>
      </dsp:nvSpPr>
      <dsp:spPr>
        <a:xfrm>
          <a:off x="5532342" y="1119173"/>
          <a:ext cx="823921" cy="8239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765F64-54B7-494B-8F5C-EBEB82D55F96}">
      <dsp:nvSpPr>
        <dsp:cNvPr id="0" name=""/>
        <dsp:cNvSpPr/>
      </dsp:nvSpPr>
      <dsp:spPr>
        <a:xfrm>
          <a:off x="5532342" y="2033953"/>
          <a:ext cx="2354062" cy="35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CA" sz="2200" kern="1200"/>
            <a:t>Data Analysis</a:t>
          </a:r>
        </a:p>
      </dsp:txBody>
      <dsp:txXfrm>
        <a:off x="5532342" y="2033953"/>
        <a:ext cx="2354062" cy="353109"/>
      </dsp:txXfrm>
    </dsp:sp>
    <dsp:sp modelId="{07BB6408-B1DC-4825-9D03-53E30D90BC3B}">
      <dsp:nvSpPr>
        <dsp:cNvPr id="0" name=""/>
        <dsp:cNvSpPr/>
      </dsp:nvSpPr>
      <dsp:spPr>
        <a:xfrm>
          <a:off x="5532342" y="2429323"/>
          <a:ext cx="2354062" cy="802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CA" sz="1700" kern="1200"/>
            <a:t>Compare prevalence </a:t>
          </a:r>
          <a:r>
            <a:rPr lang="en-CA" sz="1700" kern="1200" dirty="0"/>
            <a:t>estimates from each metric</a:t>
          </a:r>
        </a:p>
      </dsp:txBody>
      <dsp:txXfrm>
        <a:off x="5532342" y="2429323"/>
        <a:ext cx="2354062" cy="8028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AAE664-53E4-40A1-BE45-D2921C979AE5}">
      <dsp:nvSpPr>
        <dsp:cNvPr id="0" name=""/>
        <dsp:cNvSpPr/>
      </dsp:nvSpPr>
      <dsp:spPr>
        <a:xfrm>
          <a:off x="0" y="389499"/>
          <a:ext cx="8006712" cy="13781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1410" tIns="520700" rIns="621410" bIns="170688" numCol="1" spcCol="1270" anchor="t" anchorCtr="0">
          <a:noAutofit/>
        </a:bodyPr>
        <a:lstStyle/>
        <a:p>
          <a:pPr marL="228600" lvl="1" indent="-228600" algn="l" defTabSz="1066800">
            <a:lnSpc>
              <a:spcPct val="90000"/>
            </a:lnSpc>
            <a:spcBef>
              <a:spcPct val="0"/>
            </a:spcBef>
            <a:spcAft>
              <a:spcPct val="15000"/>
            </a:spcAft>
            <a:buChar char="•"/>
          </a:pPr>
          <a:r>
            <a:rPr lang="en-CA" sz="2400" kern="1200" dirty="0"/>
            <a:t>Randomly select </a:t>
          </a:r>
          <a:r>
            <a:rPr lang="en-CA" sz="2400" i="1" kern="1200" dirty="0"/>
            <a:t>N </a:t>
          </a:r>
          <a:r>
            <a:rPr lang="en-CA" sz="2400" i="0" kern="1200" dirty="0"/>
            <a:t>sequences from all sequence data available</a:t>
          </a:r>
          <a:endParaRPr lang="en-CA" sz="2400" i="1" kern="1200" dirty="0"/>
        </a:p>
      </dsp:txBody>
      <dsp:txXfrm>
        <a:off x="0" y="389499"/>
        <a:ext cx="8006712" cy="1378125"/>
      </dsp:txXfrm>
    </dsp:sp>
    <dsp:sp modelId="{0A1B23A6-4847-4545-A4D0-00CF6022F4D8}">
      <dsp:nvSpPr>
        <dsp:cNvPr id="0" name=""/>
        <dsp:cNvSpPr/>
      </dsp:nvSpPr>
      <dsp:spPr>
        <a:xfrm>
          <a:off x="400335" y="20499"/>
          <a:ext cx="5604698" cy="738000"/>
        </a:xfrm>
        <a:prstGeom prst="roundRect">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1844" tIns="0" rIns="211844" bIns="0" numCol="1" spcCol="1270" anchor="ctr" anchorCtr="0">
          <a:noAutofit/>
        </a:bodyPr>
        <a:lstStyle/>
        <a:p>
          <a:pPr marL="0" lvl="0" indent="0" algn="l" defTabSz="1111250">
            <a:lnSpc>
              <a:spcPct val="90000"/>
            </a:lnSpc>
            <a:spcBef>
              <a:spcPct val="0"/>
            </a:spcBef>
            <a:spcAft>
              <a:spcPct val="35000"/>
            </a:spcAft>
            <a:buNone/>
          </a:pPr>
          <a:r>
            <a:rPr lang="en-CA" sz="2500" kern="1200" dirty="0"/>
            <a:t>Random sampling</a:t>
          </a:r>
        </a:p>
      </dsp:txBody>
      <dsp:txXfrm>
        <a:off x="436361" y="56525"/>
        <a:ext cx="5532646" cy="665948"/>
      </dsp:txXfrm>
    </dsp:sp>
    <dsp:sp modelId="{C010335C-C574-4115-9486-C1AEF71E8AF2}">
      <dsp:nvSpPr>
        <dsp:cNvPr id="0" name=""/>
        <dsp:cNvSpPr/>
      </dsp:nvSpPr>
      <dsp:spPr>
        <a:xfrm>
          <a:off x="0" y="2271625"/>
          <a:ext cx="8006712" cy="1771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1410" tIns="520700" rIns="621410" bIns="170688" numCol="1" spcCol="1270" anchor="t" anchorCtr="0">
          <a:noAutofit/>
        </a:bodyPr>
        <a:lstStyle/>
        <a:p>
          <a:pPr marL="228600" lvl="1" indent="-228600" algn="l" defTabSz="1066800">
            <a:lnSpc>
              <a:spcPct val="90000"/>
            </a:lnSpc>
            <a:spcBef>
              <a:spcPct val="0"/>
            </a:spcBef>
            <a:spcAft>
              <a:spcPct val="15000"/>
            </a:spcAft>
            <a:buChar char="•"/>
          </a:pPr>
          <a:r>
            <a:rPr lang="en-CA" sz="2400" kern="1200" dirty="0"/>
            <a:t>Select </a:t>
          </a:r>
          <a:r>
            <a:rPr lang="en-CA" sz="2400" i="1" kern="1200" dirty="0"/>
            <a:t>N </a:t>
          </a:r>
          <a:r>
            <a:rPr lang="en-CA" sz="2400" i="0" kern="1200" dirty="0"/>
            <a:t>sequences from each country in each month based on SARS-CoV-2 prevalence</a:t>
          </a:r>
          <a:endParaRPr lang="en-CA" sz="2400" kern="1200" dirty="0"/>
        </a:p>
        <a:p>
          <a:pPr marL="228600" lvl="1" indent="-228600" algn="l" defTabSz="1066800">
            <a:lnSpc>
              <a:spcPct val="90000"/>
            </a:lnSpc>
            <a:spcBef>
              <a:spcPct val="0"/>
            </a:spcBef>
            <a:spcAft>
              <a:spcPct val="15000"/>
            </a:spcAft>
            <a:buChar char="•"/>
          </a:pPr>
          <a:r>
            <a:rPr lang="en-CA" sz="2400" kern="1200" dirty="0"/>
            <a:t>Prevalence estimated with IHME mean estimates</a:t>
          </a:r>
        </a:p>
      </dsp:txBody>
      <dsp:txXfrm>
        <a:off x="0" y="2271625"/>
        <a:ext cx="8006712" cy="1771875"/>
      </dsp:txXfrm>
    </dsp:sp>
    <dsp:sp modelId="{CE6FE991-7452-4C0C-A0B5-E0DCADFF5888}">
      <dsp:nvSpPr>
        <dsp:cNvPr id="0" name=""/>
        <dsp:cNvSpPr/>
      </dsp:nvSpPr>
      <dsp:spPr>
        <a:xfrm>
          <a:off x="400335" y="1902625"/>
          <a:ext cx="5604698"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1844" tIns="0" rIns="211844" bIns="0" numCol="1" spcCol="1270" anchor="ctr" anchorCtr="0">
          <a:noAutofit/>
        </a:bodyPr>
        <a:lstStyle/>
        <a:p>
          <a:pPr marL="0" lvl="0" indent="0" algn="l" defTabSz="1111250">
            <a:lnSpc>
              <a:spcPct val="90000"/>
            </a:lnSpc>
            <a:spcBef>
              <a:spcPct val="0"/>
            </a:spcBef>
            <a:spcAft>
              <a:spcPct val="35000"/>
            </a:spcAft>
            <a:buNone/>
          </a:pPr>
          <a:r>
            <a:rPr lang="en-CA" sz="2500" kern="1200" dirty="0"/>
            <a:t>Weighted sampling</a:t>
          </a:r>
        </a:p>
      </dsp:txBody>
      <dsp:txXfrm>
        <a:off x="436361" y="1938651"/>
        <a:ext cx="5532646" cy="665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09551A-CCB2-48BD-96F5-C3F816AC0DAD}">
      <dsp:nvSpPr>
        <dsp:cNvPr id="0" name=""/>
        <dsp:cNvSpPr/>
      </dsp:nvSpPr>
      <dsp:spPr>
        <a:xfrm>
          <a:off x="1587" y="1631156"/>
          <a:ext cx="1603374" cy="8016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CA" sz="1800" kern="1200" dirty="0"/>
            <a:t>Total sequences sampled</a:t>
          </a:r>
        </a:p>
      </dsp:txBody>
      <dsp:txXfrm>
        <a:off x="25068" y="1654637"/>
        <a:ext cx="1556412" cy="754725"/>
      </dsp:txXfrm>
    </dsp:sp>
    <dsp:sp modelId="{6FC8501D-1DC2-4CE2-A305-E38812CB79C8}">
      <dsp:nvSpPr>
        <dsp:cNvPr id="0" name=""/>
        <dsp:cNvSpPr/>
      </dsp:nvSpPr>
      <dsp:spPr>
        <a:xfrm rot="18289469">
          <a:off x="1364098" y="1553275"/>
          <a:ext cx="1123078" cy="35507"/>
        </a:xfrm>
        <a:custGeom>
          <a:avLst/>
          <a:gdLst/>
          <a:ahLst/>
          <a:cxnLst/>
          <a:rect l="0" t="0" r="0" b="0"/>
          <a:pathLst>
            <a:path>
              <a:moveTo>
                <a:pt x="0" y="17753"/>
              </a:moveTo>
              <a:lnTo>
                <a:pt x="1123078" y="177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1897560" y="1542952"/>
        <a:ext cx="56153" cy="56153"/>
      </dsp:txXfrm>
    </dsp:sp>
    <dsp:sp modelId="{A0B383F7-DD69-44B4-8527-03E980246741}">
      <dsp:nvSpPr>
        <dsp:cNvPr id="0" name=""/>
        <dsp:cNvSpPr/>
      </dsp:nvSpPr>
      <dsp:spPr>
        <a:xfrm>
          <a:off x="2246312" y="709215"/>
          <a:ext cx="1603374" cy="8016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CA" sz="1800" kern="1200" dirty="0"/>
            <a:t>Month A sequences</a:t>
          </a:r>
        </a:p>
      </dsp:txBody>
      <dsp:txXfrm>
        <a:off x="2269793" y="732696"/>
        <a:ext cx="1556412" cy="754725"/>
      </dsp:txXfrm>
    </dsp:sp>
    <dsp:sp modelId="{3FC8AA0A-21D9-4505-BB9E-12DAB5FE0880}">
      <dsp:nvSpPr>
        <dsp:cNvPr id="0" name=""/>
        <dsp:cNvSpPr/>
      </dsp:nvSpPr>
      <dsp:spPr>
        <a:xfrm rot="19457599">
          <a:off x="3775450" y="861820"/>
          <a:ext cx="789824" cy="35507"/>
        </a:xfrm>
        <a:custGeom>
          <a:avLst/>
          <a:gdLst/>
          <a:ahLst/>
          <a:cxnLst/>
          <a:rect l="0" t="0" r="0" b="0"/>
          <a:pathLst>
            <a:path>
              <a:moveTo>
                <a:pt x="0" y="17753"/>
              </a:moveTo>
              <a:lnTo>
                <a:pt x="789824" y="177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4150616" y="859828"/>
        <a:ext cx="39491" cy="39491"/>
      </dsp:txXfrm>
    </dsp:sp>
    <dsp:sp modelId="{5FC4F853-24B6-41E8-A1E4-5C7FF27B090B}">
      <dsp:nvSpPr>
        <dsp:cNvPr id="0" name=""/>
        <dsp:cNvSpPr/>
      </dsp:nvSpPr>
      <dsp:spPr>
        <a:xfrm>
          <a:off x="4491037" y="248245"/>
          <a:ext cx="1603374" cy="8016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CA" sz="1800" kern="1200" dirty="0"/>
            <a:t>Country A sequences</a:t>
          </a:r>
        </a:p>
      </dsp:txBody>
      <dsp:txXfrm>
        <a:off x="4514518" y="271726"/>
        <a:ext cx="1556412" cy="754725"/>
      </dsp:txXfrm>
    </dsp:sp>
    <dsp:sp modelId="{476EB5F8-4C5D-4557-95FD-68B95388DEA1}">
      <dsp:nvSpPr>
        <dsp:cNvPr id="0" name=""/>
        <dsp:cNvSpPr/>
      </dsp:nvSpPr>
      <dsp:spPr>
        <a:xfrm rot="2142401">
          <a:off x="3775450" y="1322790"/>
          <a:ext cx="789824" cy="35507"/>
        </a:xfrm>
        <a:custGeom>
          <a:avLst/>
          <a:gdLst/>
          <a:ahLst/>
          <a:cxnLst/>
          <a:rect l="0" t="0" r="0" b="0"/>
          <a:pathLst>
            <a:path>
              <a:moveTo>
                <a:pt x="0" y="17753"/>
              </a:moveTo>
              <a:lnTo>
                <a:pt x="789824" y="177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4150616" y="1320798"/>
        <a:ext cx="39491" cy="39491"/>
      </dsp:txXfrm>
    </dsp:sp>
    <dsp:sp modelId="{66D9153E-607B-43F3-9CE8-BD6CA97CE0C5}">
      <dsp:nvSpPr>
        <dsp:cNvPr id="0" name=""/>
        <dsp:cNvSpPr/>
      </dsp:nvSpPr>
      <dsp:spPr>
        <a:xfrm>
          <a:off x="4491037" y="1170185"/>
          <a:ext cx="1603374" cy="8016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CA" sz="1800" kern="1200" dirty="0"/>
            <a:t>Country B sequences</a:t>
          </a:r>
        </a:p>
      </dsp:txBody>
      <dsp:txXfrm>
        <a:off x="4514518" y="1193666"/>
        <a:ext cx="1556412" cy="754725"/>
      </dsp:txXfrm>
    </dsp:sp>
    <dsp:sp modelId="{06B1421C-DD41-4CF4-917A-F2958F5E236C}">
      <dsp:nvSpPr>
        <dsp:cNvPr id="0" name=""/>
        <dsp:cNvSpPr/>
      </dsp:nvSpPr>
      <dsp:spPr>
        <a:xfrm rot="3310531">
          <a:off x="1364098" y="2475216"/>
          <a:ext cx="1123078" cy="35507"/>
        </a:xfrm>
        <a:custGeom>
          <a:avLst/>
          <a:gdLst/>
          <a:ahLst/>
          <a:cxnLst/>
          <a:rect l="0" t="0" r="0" b="0"/>
          <a:pathLst>
            <a:path>
              <a:moveTo>
                <a:pt x="0" y="17753"/>
              </a:moveTo>
              <a:lnTo>
                <a:pt x="1123078" y="177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1897560" y="2464893"/>
        <a:ext cx="56153" cy="56153"/>
      </dsp:txXfrm>
    </dsp:sp>
    <dsp:sp modelId="{7E7FB63A-FA0F-414B-9C30-7AF7585C5631}">
      <dsp:nvSpPr>
        <dsp:cNvPr id="0" name=""/>
        <dsp:cNvSpPr/>
      </dsp:nvSpPr>
      <dsp:spPr>
        <a:xfrm>
          <a:off x="2246312" y="2553096"/>
          <a:ext cx="1603374" cy="8016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CA" sz="1800" kern="1200" dirty="0"/>
            <a:t>Month B sequences</a:t>
          </a:r>
        </a:p>
      </dsp:txBody>
      <dsp:txXfrm>
        <a:off x="2269793" y="2576577"/>
        <a:ext cx="1556412" cy="754725"/>
      </dsp:txXfrm>
    </dsp:sp>
    <dsp:sp modelId="{E892F539-040E-4D88-99A7-71B3664D7841}">
      <dsp:nvSpPr>
        <dsp:cNvPr id="0" name=""/>
        <dsp:cNvSpPr/>
      </dsp:nvSpPr>
      <dsp:spPr>
        <a:xfrm rot="19457599">
          <a:off x="3775450" y="2705701"/>
          <a:ext cx="789824" cy="35507"/>
        </a:xfrm>
        <a:custGeom>
          <a:avLst/>
          <a:gdLst/>
          <a:ahLst/>
          <a:cxnLst/>
          <a:rect l="0" t="0" r="0" b="0"/>
          <a:pathLst>
            <a:path>
              <a:moveTo>
                <a:pt x="0" y="17753"/>
              </a:moveTo>
              <a:lnTo>
                <a:pt x="789824" y="177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4150616" y="2703709"/>
        <a:ext cx="39491" cy="39491"/>
      </dsp:txXfrm>
    </dsp:sp>
    <dsp:sp modelId="{ADB709E3-24CB-4F19-B6DD-44166A0FC2BF}">
      <dsp:nvSpPr>
        <dsp:cNvPr id="0" name=""/>
        <dsp:cNvSpPr/>
      </dsp:nvSpPr>
      <dsp:spPr>
        <a:xfrm>
          <a:off x="4491037" y="2092126"/>
          <a:ext cx="1603374" cy="8016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CA" sz="1800" kern="1200" dirty="0"/>
            <a:t>Country A sequences</a:t>
          </a:r>
        </a:p>
      </dsp:txBody>
      <dsp:txXfrm>
        <a:off x="4514518" y="2115607"/>
        <a:ext cx="1556412" cy="754725"/>
      </dsp:txXfrm>
    </dsp:sp>
    <dsp:sp modelId="{7E76052D-59F4-436C-BA47-3B8744812F35}">
      <dsp:nvSpPr>
        <dsp:cNvPr id="0" name=""/>
        <dsp:cNvSpPr/>
      </dsp:nvSpPr>
      <dsp:spPr>
        <a:xfrm rot="2142401">
          <a:off x="3775450" y="3166671"/>
          <a:ext cx="789824" cy="35507"/>
        </a:xfrm>
        <a:custGeom>
          <a:avLst/>
          <a:gdLst/>
          <a:ahLst/>
          <a:cxnLst/>
          <a:rect l="0" t="0" r="0" b="0"/>
          <a:pathLst>
            <a:path>
              <a:moveTo>
                <a:pt x="0" y="17753"/>
              </a:moveTo>
              <a:lnTo>
                <a:pt x="789824" y="177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4150616" y="3164680"/>
        <a:ext cx="39491" cy="39491"/>
      </dsp:txXfrm>
    </dsp:sp>
    <dsp:sp modelId="{5CC48D7F-0ABA-44DB-89C0-5B1EB1D1AE91}">
      <dsp:nvSpPr>
        <dsp:cNvPr id="0" name=""/>
        <dsp:cNvSpPr/>
      </dsp:nvSpPr>
      <dsp:spPr>
        <a:xfrm>
          <a:off x="4491037" y="3014067"/>
          <a:ext cx="1603374" cy="8016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CA" sz="1800" kern="1200" dirty="0"/>
            <a:t>Country B sequences</a:t>
          </a:r>
        </a:p>
      </dsp:txBody>
      <dsp:txXfrm>
        <a:off x="4514518" y="3037548"/>
        <a:ext cx="1556412" cy="75472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0.0084</cdr:x>
      <cdr:y>0.86706</cdr:y>
    </cdr:from>
    <cdr:to>
      <cdr:x>0.11158</cdr:x>
      <cdr:y>1</cdr:y>
    </cdr:to>
    <cdr:sp macro="" textlink="">
      <cdr:nvSpPr>
        <cdr:cNvPr id="3" name="Text Box 2"/>
        <cdr:cNvSpPr txBox="1">
          <a:spLocks xmlns:a="http://schemas.openxmlformats.org/drawingml/2006/main" noChangeArrowheads="1"/>
        </cdr:cNvSpPr>
      </cdr:nvSpPr>
      <cdr:spPr bwMode="auto">
        <a:xfrm xmlns:a="http://schemas.openxmlformats.org/drawingml/2006/main">
          <a:off x="26835" y="2078990"/>
          <a:ext cx="329565" cy="31877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rot="0" vert="horz" wrap="square" lIns="91440" tIns="45720" rIns="91440" bIns="45720" anchor="t" anchorCtr="0">
          <a:noAutofit/>
        </a:bodyPr>
        <a:lstStyle xmlns:a="http://schemas.openxmlformats.org/drawingml/2006/main"/>
        <a:p xmlns:a="http://schemas.openxmlformats.org/drawingml/2006/main">
          <a:pPr>
            <a:lnSpc>
              <a:spcPct val="107000"/>
            </a:lnSpc>
            <a:spcAft>
              <a:spcPts val="800"/>
            </a:spcAft>
          </a:pPr>
          <a:r>
            <a:rPr lang="en-CA" sz="1200" b="1">
              <a:effectLst/>
              <a:latin typeface="Times New Roman" panose="02020603050405020304" pitchFamily="18" charset="0"/>
              <a:ea typeface="DengXian" panose="02010600030101010101" pitchFamily="2" charset="-122"/>
            </a:rPr>
            <a:t>a)</a:t>
          </a:r>
          <a:endParaRPr lang="en-CA" sz="1100">
            <a:effectLst/>
            <a:latin typeface="Times New Roman" panose="02020603050405020304" pitchFamily="18" charset="0"/>
            <a:ea typeface="DengXian" panose="02010600030101010101" pitchFamily="2" charset="-122"/>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0.01182</cdr:x>
      <cdr:y>0.86642</cdr:y>
    </cdr:from>
    <cdr:to>
      <cdr:x>0.11311</cdr:x>
      <cdr:y>1</cdr:y>
    </cdr:to>
    <cdr:sp macro="" textlink="">
      <cdr:nvSpPr>
        <cdr:cNvPr id="2" name="Text Box 2"/>
        <cdr:cNvSpPr txBox="1">
          <a:spLocks xmlns:a="http://schemas.openxmlformats.org/drawingml/2006/main" noChangeArrowheads="1"/>
        </cdr:cNvSpPr>
      </cdr:nvSpPr>
      <cdr:spPr bwMode="auto">
        <a:xfrm xmlns:a="http://schemas.openxmlformats.org/drawingml/2006/main">
          <a:off x="38471" y="2067560"/>
          <a:ext cx="329565" cy="31877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rot="0" vert="horz" wrap="square" lIns="91440" tIns="45720" rIns="91440" bIns="45720" anchor="t" anchorCtr="0">
          <a:noAutofit/>
        </a:bodyPr>
        <a:lstStyle xmlns:a="http://schemas.openxmlformats.org/drawingml/2006/main"/>
        <a:p xmlns:a="http://schemas.openxmlformats.org/drawingml/2006/main">
          <a:pPr>
            <a:lnSpc>
              <a:spcPct val="107000"/>
            </a:lnSpc>
            <a:spcAft>
              <a:spcPts val="800"/>
            </a:spcAft>
          </a:pPr>
          <a:r>
            <a:rPr lang="en-CA" sz="1200" b="1">
              <a:effectLst/>
              <a:latin typeface="Times New Roman" panose="02020603050405020304" pitchFamily="18" charset="0"/>
              <a:ea typeface="DengXian" panose="02010600030101010101" pitchFamily="2" charset="-122"/>
            </a:rPr>
            <a:t>b)</a:t>
          </a:r>
          <a:endParaRPr lang="en-CA" sz="1100">
            <a:effectLst/>
            <a:latin typeface="Times New Roman" panose="02020603050405020304" pitchFamily="18" charset="0"/>
            <a:ea typeface="DengXian" panose="02010600030101010101" pitchFamily="2" charset="-122"/>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0.00497</cdr:x>
      <cdr:y>0.87734</cdr:y>
    </cdr:from>
    <cdr:to>
      <cdr:x>0.1102</cdr:x>
      <cdr:y>0.99559</cdr:y>
    </cdr:to>
    <cdr:sp macro="" textlink="">
      <cdr:nvSpPr>
        <cdr:cNvPr id="2" name="Text Box 2"/>
        <cdr:cNvSpPr txBox="1">
          <a:spLocks xmlns:a="http://schemas.openxmlformats.org/drawingml/2006/main" noChangeArrowheads="1"/>
        </cdr:cNvSpPr>
      </cdr:nvSpPr>
      <cdr:spPr bwMode="auto">
        <a:xfrm xmlns:a="http://schemas.openxmlformats.org/drawingml/2006/main">
          <a:off x="17750" y="2165938"/>
          <a:ext cx="375855" cy="29193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rot="0" vert="horz" wrap="square" lIns="91440" tIns="45720" rIns="91440" bIns="45720" anchor="t" anchorCtr="0">
          <a:noAutofit/>
        </a:bodyPr>
        <a:lstStyle xmlns:a="http://schemas.openxmlformats.org/drawingml/2006/main"/>
        <a:p xmlns:a="http://schemas.openxmlformats.org/drawingml/2006/main">
          <a:pPr>
            <a:lnSpc>
              <a:spcPct val="107000"/>
            </a:lnSpc>
            <a:spcAft>
              <a:spcPts val="800"/>
            </a:spcAft>
          </a:pPr>
          <a:r>
            <a:rPr lang="en-CA" sz="1200" b="1" dirty="0">
              <a:effectLst/>
              <a:latin typeface="Times New Roman" panose="02020603050405020304" pitchFamily="18" charset="0"/>
              <a:ea typeface="DengXian" panose="02010600030101010101" pitchFamily="2" charset="-122"/>
            </a:rPr>
            <a:t>c)</a:t>
          </a:r>
          <a:endParaRPr lang="en-CA" sz="1100" dirty="0">
            <a:effectLst/>
            <a:latin typeface="Times New Roman" panose="02020603050405020304" pitchFamily="18" charset="0"/>
            <a:ea typeface="DengXian" panose="02010600030101010101" pitchFamily="2" charset="-122"/>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0.23431</cdr:x>
      <cdr:y>0.86536</cdr:y>
    </cdr:from>
    <cdr:to>
      <cdr:x>0.33109</cdr:x>
      <cdr:y>1</cdr:y>
    </cdr:to>
    <cdr:sp macro="" textlink="">
      <cdr:nvSpPr>
        <cdr:cNvPr id="2" name="TextBox 10">
          <a:extLst xmlns:a="http://schemas.openxmlformats.org/drawingml/2006/main">
            <a:ext uri="{FF2B5EF4-FFF2-40B4-BE49-F238E27FC236}">
              <a16:creationId xmlns:a16="http://schemas.microsoft.com/office/drawing/2014/main" id="{F7F248B8-DB46-4D75-8861-FBCC8D656B90}"/>
            </a:ext>
          </a:extLst>
        </cdr:cNvPr>
        <cdr:cNvSpPr txBox="1"/>
      </cdr:nvSpPr>
      <cdr:spPr>
        <a:xfrm xmlns:a="http://schemas.openxmlformats.org/drawingml/2006/main">
          <a:off x="1071288" y="4336787"/>
          <a:ext cx="442451"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CA" dirty="0"/>
            <a:t>a)</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ACE1-0839-DD4E-8A8D-815B08AED9A4}" type="datetimeFigureOut">
              <a:rPr lang="en-US" smtClean="0"/>
              <a:t>5/19/2021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58301-8E47-694C-884E-80E9D5260CC5}" type="slidenum">
              <a:rPr lang="en-US" smtClean="0"/>
              <a:t>‹#›</a:t>
            </a:fld>
            <a:endParaRPr lang="en-US"/>
          </a:p>
        </p:txBody>
      </p:sp>
    </p:spTree>
    <p:extLst>
      <p:ext uri="{BB962C8B-B14F-4D97-AF65-F5344CB8AC3E}">
        <p14:creationId xmlns:p14="http://schemas.microsoft.com/office/powerpoint/2010/main" val="2137921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AB58301-8E47-694C-884E-80E9D5260CC5}" type="slidenum">
              <a:rPr lang="en-US" smtClean="0"/>
              <a:t>1</a:t>
            </a:fld>
            <a:endParaRPr lang="en-US"/>
          </a:p>
        </p:txBody>
      </p:sp>
    </p:spTree>
    <p:extLst>
      <p:ext uri="{BB962C8B-B14F-4D97-AF65-F5344CB8AC3E}">
        <p14:creationId xmlns:p14="http://schemas.microsoft.com/office/powerpoint/2010/main" val="2377283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AB58301-8E47-694C-884E-80E9D5260CC5}" type="slidenum">
              <a:rPr lang="en-US" smtClean="0"/>
              <a:t>2</a:t>
            </a:fld>
            <a:endParaRPr lang="en-US"/>
          </a:p>
        </p:txBody>
      </p:sp>
    </p:spTree>
    <p:extLst>
      <p:ext uri="{BB962C8B-B14F-4D97-AF65-F5344CB8AC3E}">
        <p14:creationId xmlns:p14="http://schemas.microsoft.com/office/powerpoint/2010/main" val="1158059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DESCRIBE WEIGHTED SAMPLING STRATEGY</a:t>
            </a:r>
          </a:p>
        </p:txBody>
      </p:sp>
      <p:sp>
        <p:nvSpPr>
          <p:cNvPr id="4" name="Slide Number Placeholder 3"/>
          <p:cNvSpPr>
            <a:spLocks noGrp="1"/>
          </p:cNvSpPr>
          <p:nvPr>
            <p:ph type="sldNum" sz="quarter" idx="5"/>
          </p:nvPr>
        </p:nvSpPr>
        <p:spPr/>
        <p:txBody>
          <a:bodyPr/>
          <a:lstStyle/>
          <a:p>
            <a:fld id="{EAB58301-8E47-694C-884E-80E9D5260CC5}" type="slidenum">
              <a:rPr lang="en-US" smtClean="0"/>
              <a:t>17</a:t>
            </a:fld>
            <a:endParaRPr lang="en-US"/>
          </a:p>
        </p:txBody>
      </p:sp>
    </p:spTree>
    <p:extLst>
      <p:ext uri="{BB962C8B-B14F-4D97-AF65-F5344CB8AC3E}">
        <p14:creationId xmlns:p14="http://schemas.microsoft.com/office/powerpoint/2010/main" val="270649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AB58301-8E47-694C-884E-80E9D5260CC5}" type="slidenum">
              <a:rPr lang="en-US" smtClean="0"/>
              <a:t>19</a:t>
            </a:fld>
            <a:endParaRPr lang="en-US"/>
          </a:p>
        </p:txBody>
      </p:sp>
    </p:spTree>
    <p:extLst>
      <p:ext uri="{BB962C8B-B14F-4D97-AF65-F5344CB8AC3E}">
        <p14:creationId xmlns:p14="http://schemas.microsoft.com/office/powerpoint/2010/main" val="1778736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https://virological.org/t/preliminary-genomic-characterisation-of-an-emergent-sars-cov-2-lineage-in-the-uk-defined-by-a-novel-set-of-spike-mutations/563</a:t>
            </a:r>
          </a:p>
          <a:p>
            <a:endParaRPr lang="en-CA" dirty="0"/>
          </a:p>
        </p:txBody>
      </p:sp>
      <p:sp>
        <p:nvSpPr>
          <p:cNvPr id="4" name="Slide Number Placeholder 3"/>
          <p:cNvSpPr>
            <a:spLocks noGrp="1"/>
          </p:cNvSpPr>
          <p:nvPr>
            <p:ph type="sldNum" sz="quarter" idx="5"/>
          </p:nvPr>
        </p:nvSpPr>
        <p:spPr/>
        <p:txBody>
          <a:bodyPr/>
          <a:lstStyle/>
          <a:p>
            <a:fld id="{EAB58301-8E47-694C-884E-80E9D5260CC5}" type="slidenum">
              <a:rPr lang="en-US" smtClean="0"/>
              <a:t>27</a:t>
            </a:fld>
            <a:endParaRPr lang="en-US"/>
          </a:p>
        </p:txBody>
      </p:sp>
    </p:spTree>
    <p:extLst>
      <p:ext uri="{BB962C8B-B14F-4D97-AF65-F5344CB8AC3E}">
        <p14:creationId xmlns:p14="http://schemas.microsoft.com/office/powerpoint/2010/main" val="30179344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56054" y="1056503"/>
            <a:ext cx="7290487" cy="2156898"/>
          </a:xfrm>
          <a:prstGeom prst="rect">
            <a:avLst/>
          </a:prstGeom>
        </p:spPr>
        <p:txBody>
          <a:bodyPr anchor="b"/>
          <a:lstStyle>
            <a:lvl1pPr algn="l">
              <a:lnSpc>
                <a:spcPts val="4600"/>
              </a:lnSpc>
              <a:defRPr sz="4400" b="1">
                <a:solidFill>
                  <a:schemeClr val="bg1"/>
                </a:solidFill>
                <a:latin typeface="+mn-lt"/>
              </a:defRPr>
            </a:lvl1pPr>
          </a:lstStyle>
          <a:p>
            <a:r>
              <a:rPr lang="en-US"/>
              <a:t>Click to edit Master title style</a:t>
            </a:r>
            <a:endParaRPr lang="en-US" dirty="0"/>
          </a:p>
        </p:txBody>
      </p:sp>
      <p:sp>
        <p:nvSpPr>
          <p:cNvPr id="3" name="Subtitle 2"/>
          <p:cNvSpPr>
            <a:spLocks noGrp="1"/>
          </p:cNvSpPr>
          <p:nvPr>
            <p:ph type="subTitle" idx="1"/>
          </p:nvPr>
        </p:nvSpPr>
        <p:spPr>
          <a:xfrm>
            <a:off x="556054" y="3225757"/>
            <a:ext cx="6858000" cy="969363"/>
          </a:xfrm>
          <a:prstGeom prst="rect">
            <a:avLst/>
          </a:prstGeom>
        </p:spPr>
        <p:txBody>
          <a:bodyPr/>
          <a:lstStyle>
            <a:lvl1pPr marL="0" indent="0" algn="l">
              <a:lnSpc>
                <a:spcPts val="2600"/>
              </a:lnSpc>
              <a:spcBef>
                <a:spcPts val="0"/>
              </a:spcBef>
              <a:buNone/>
              <a:defRPr sz="2400" b="1">
                <a:solidFill>
                  <a:srgbClr val="FFC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ext Placeholder 9">
            <a:extLst>
              <a:ext uri="{FF2B5EF4-FFF2-40B4-BE49-F238E27FC236}">
                <a16:creationId xmlns:a16="http://schemas.microsoft.com/office/drawing/2014/main" id="{3665EAFC-1584-534F-94A0-E401762A184E}"/>
              </a:ext>
            </a:extLst>
          </p:cNvPr>
          <p:cNvSpPr>
            <a:spLocks noGrp="1"/>
          </p:cNvSpPr>
          <p:nvPr>
            <p:ph type="body" sz="quarter" idx="10" hasCustomPrompt="1"/>
          </p:nvPr>
        </p:nvSpPr>
        <p:spPr>
          <a:xfrm>
            <a:off x="556054" y="4207476"/>
            <a:ext cx="5690287" cy="1233507"/>
          </a:xfrm>
          <a:prstGeom prst="rect">
            <a:avLst/>
          </a:prstGeom>
        </p:spPr>
        <p:txBody>
          <a:bodyPr anchor="b" anchorCtr="0">
            <a:noAutofit/>
          </a:bodyPr>
          <a:lstStyle>
            <a:lvl1pPr marL="0" indent="0">
              <a:lnSpc>
                <a:spcPts val="1800"/>
              </a:lnSpc>
              <a:spcBef>
                <a:spcPts val="0"/>
              </a:spcBef>
              <a:buNone/>
              <a:defRPr sz="1600">
                <a:solidFill>
                  <a:schemeClr val="bg1"/>
                </a:solidFill>
              </a:defRPr>
            </a:lvl1pPr>
          </a:lstStyle>
          <a:p>
            <a:pPr lvl="0"/>
            <a:r>
              <a:rPr lang="en-US" dirty="0"/>
              <a:t>Presenter’s Name</a:t>
            </a:r>
            <a:br>
              <a:rPr lang="en-US" dirty="0"/>
            </a:br>
            <a:r>
              <a:rPr lang="en-US" dirty="0"/>
              <a:t>Presenter’s title / additional designations</a:t>
            </a:r>
            <a:br>
              <a:rPr lang="en-US" dirty="0"/>
            </a:br>
            <a:r>
              <a:rPr lang="en-US" dirty="0"/>
              <a:t>Faculty of / Department of / additional designations</a:t>
            </a:r>
          </a:p>
        </p:txBody>
      </p:sp>
      <p:sp>
        <p:nvSpPr>
          <p:cNvPr id="8" name="Text Placeholder 11">
            <a:extLst>
              <a:ext uri="{FF2B5EF4-FFF2-40B4-BE49-F238E27FC236}">
                <a16:creationId xmlns:a16="http://schemas.microsoft.com/office/drawing/2014/main" id="{9C5AE50E-BB67-BE4C-B639-5B1F6E779861}"/>
              </a:ext>
            </a:extLst>
          </p:cNvPr>
          <p:cNvSpPr>
            <a:spLocks noGrp="1"/>
          </p:cNvSpPr>
          <p:nvPr>
            <p:ph type="body" sz="quarter" idx="11" hasCustomPrompt="1"/>
          </p:nvPr>
        </p:nvSpPr>
        <p:spPr>
          <a:xfrm>
            <a:off x="556054" y="5453339"/>
            <a:ext cx="5690287" cy="521874"/>
          </a:xfrm>
          <a:prstGeom prst="rect">
            <a:avLst/>
          </a:prstGeom>
        </p:spPr>
        <p:txBody>
          <a:bodyPr>
            <a:normAutofit/>
          </a:bodyPr>
          <a:lstStyle>
            <a:lvl1pPr marL="0" indent="0">
              <a:spcBef>
                <a:spcPts val="0"/>
              </a:spcBef>
              <a:buNone/>
              <a:defRPr sz="1200" b="1">
                <a:solidFill>
                  <a:srgbClr val="FFCD00"/>
                </a:solidFill>
              </a:defRPr>
            </a:lvl1pPr>
          </a:lstStyle>
          <a:p>
            <a:pPr lvl="0"/>
            <a:r>
              <a:rPr lang="en-US" dirty="0"/>
              <a:t>Click to add date</a:t>
            </a:r>
          </a:p>
        </p:txBody>
      </p:sp>
    </p:spTree>
    <p:extLst>
      <p:ext uri="{BB962C8B-B14F-4D97-AF65-F5344CB8AC3E}">
        <p14:creationId xmlns:p14="http://schemas.microsoft.com/office/powerpoint/2010/main" val="94642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693" y="49427"/>
            <a:ext cx="8218788" cy="988542"/>
          </a:xfrm>
          <a:prstGeom prst="rect">
            <a:avLst/>
          </a:prstGeom>
        </p:spPr>
        <p:txBody>
          <a:bodyPr anchor="ctr" anchorCtr="0">
            <a:normAutofit/>
          </a:bodyPr>
          <a:lstStyle>
            <a:lvl1pPr>
              <a:lnSpc>
                <a:spcPts val="3400"/>
              </a:lnSpc>
              <a:defRPr sz="3200" b="1">
                <a:solidFill>
                  <a:schemeClr val="bg1"/>
                </a:solidFill>
                <a:latin typeface="+mn-lt"/>
              </a:defRPr>
            </a:lvl1pPr>
          </a:lstStyle>
          <a:p>
            <a:r>
              <a:rPr lang="en-US"/>
              <a:t>Click to edit Master title style</a:t>
            </a:r>
            <a:endParaRPr lang="en-US" dirty="0"/>
          </a:p>
        </p:txBody>
      </p:sp>
      <p:sp>
        <p:nvSpPr>
          <p:cNvPr id="6" name="Slide Number Placeholder 5"/>
          <p:cNvSpPr>
            <a:spLocks noGrp="1"/>
          </p:cNvSpPr>
          <p:nvPr>
            <p:ph type="sldNum" sz="quarter" idx="12"/>
          </p:nvPr>
        </p:nvSpPr>
        <p:spPr>
          <a:xfrm>
            <a:off x="171450" y="6449026"/>
            <a:ext cx="2057400" cy="248335"/>
          </a:xfrm>
          <a:prstGeom prst="rect">
            <a:avLst/>
          </a:prstGeom>
        </p:spPr>
        <p:txBody>
          <a:bodyPr/>
          <a:lstStyle>
            <a:lvl1pPr>
              <a:defRPr sz="1000"/>
            </a:lvl1pPr>
          </a:lstStyle>
          <a:p>
            <a:fld id="{5C35FCF4-C3EF-BD43-82E0-05BC237DAD2A}" type="slidenum">
              <a:rPr lang="en-US" smtClean="0"/>
              <a:pPr/>
              <a:t>‹#›</a:t>
            </a:fld>
            <a:endParaRPr lang="en-US" dirty="0"/>
          </a:p>
        </p:txBody>
      </p:sp>
      <p:sp>
        <p:nvSpPr>
          <p:cNvPr id="7" name="Content Placeholder 2">
            <a:extLst>
              <a:ext uri="{FF2B5EF4-FFF2-40B4-BE49-F238E27FC236}">
                <a16:creationId xmlns:a16="http://schemas.microsoft.com/office/drawing/2014/main" id="{8CC87759-9B3E-7B4A-8AC8-00BB92888246}"/>
              </a:ext>
            </a:extLst>
          </p:cNvPr>
          <p:cNvSpPr>
            <a:spLocks noGrp="1"/>
          </p:cNvSpPr>
          <p:nvPr>
            <p:ph idx="1"/>
          </p:nvPr>
        </p:nvSpPr>
        <p:spPr>
          <a:xfrm>
            <a:off x="387693" y="1438672"/>
            <a:ext cx="8218788" cy="4498750"/>
          </a:xfrm>
          <a:prstGeom prst="rect">
            <a:avLst/>
          </a:prstGeom>
        </p:spPr>
        <p:txBody>
          <a:bodyPr/>
          <a:lstStyle>
            <a:lvl1pPr>
              <a:buClr>
                <a:srgbClr val="E32726"/>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3222477"/>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photo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693" y="49427"/>
            <a:ext cx="8218788" cy="988542"/>
          </a:xfrm>
          <a:prstGeom prst="rect">
            <a:avLst/>
          </a:prstGeom>
        </p:spPr>
        <p:txBody>
          <a:bodyPr anchor="ctr" anchorCtr="0">
            <a:normAutofit/>
          </a:bodyPr>
          <a:lstStyle>
            <a:lvl1pPr>
              <a:lnSpc>
                <a:spcPts val="3400"/>
              </a:lnSpc>
              <a:defRPr sz="3200" b="1">
                <a:solidFill>
                  <a:schemeClr val="bg1"/>
                </a:solidFill>
                <a:latin typeface="+mn-lt"/>
              </a:defRPr>
            </a:lvl1pPr>
          </a:lstStyle>
          <a:p>
            <a:r>
              <a:rPr lang="en-US"/>
              <a:t>Click to edit Master title style</a:t>
            </a:r>
            <a:endParaRPr lang="en-US" dirty="0"/>
          </a:p>
        </p:txBody>
      </p:sp>
      <p:sp>
        <p:nvSpPr>
          <p:cNvPr id="6" name="Slide Number Placeholder 5"/>
          <p:cNvSpPr>
            <a:spLocks noGrp="1"/>
          </p:cNvSpPr>
          <p:nvPr>
            <p:ph type="sldNum" sz="quarter" idx="12"/>
          </p:nvPr>
        </p:nvSpPr>
        <p:spPr>
          <a:xfrm>
            <a:off x="171450" y="6449026"/>
            <a:ext cx="2057400" cy="248335"/>
          </a:xfrm>
          <a:prstGeom prst="rect">
            <a:avLst/>
          </a:prstGeom>
        </p:spPr>
        <p:txBody>
          <a:bodyPr/>
          <a:lstStyle>
            <a:lvl1pPr>
              <a:defRPr sz="1000"/>
            </a:lvl1pPr>
          </a:lstStyle>
          <a:p>
            <a:fld id="{5C35FCF4-C3EF-BD43-82E0-05BC237DAD2A}" type="slidenum">
              <a:rPr lang="en-US" smtClean="0"/>
              <a:pPr/>
              <a:t>‹#›</a:t>
            </a:fld>
            <a:endParaRPr lang="en-US" dirty="0"/>
          </a:p>
        </p:txBody>
      </p:sp>
      <p:sp>
        <p:nvSpPr>
          <p:cNvPr id="5" name="Picture Placeholder 7">
            <a:extLst>
              <a:ext uri="{FF2B5EF4-FFF2-40B4-BE49-F238E27FC236}">
                <a16:creationId xmlns:a16="http://schemas.microsoft.com/office/drawing/2014/main" id="{EED04D62-3AA9-214D-8928-EF6811EB939D}"/>
              </a:ext>
            </a:extLst>
          </p:cNvPr>
          <p:cNvSpPr>
            <a:spLocks noGrp="1"/>
          </p:cNvSpPr>
          <p:nvPr>
            <p:ph type="pic" sz="quarter" idx="13"/>
          </p:nvPr>
        </p:nvSpPr>
        <p:spPr>
          <a:xfrm>
            <a:off x="736684" y="1587671"/>
            <a:ext cx="3149515" cy="4170576"/>
          </a:xfrm>
          <a:prstGeom prst="rect">
            <a:avLst/>
          </a:prstGeom>
        </p:spPr>
        <p:txBody>
          <a:bodyPr/>
          <a:lstStyle>
            <a:lvl1pPr marL="0" indent="0">
              <a:buNone/>
              <a:defRPr/>
            </a:lvl1pPr>
          </a:lstStyle>
          <a:p>
            <a:r>
              <a:rPr lang="en-US"/>
              <a:t>Click icon to add picture</a:t>
            </a:r>
          </a:p>
        </p:txBody>
      </p:sp>
      <p:sp>
        <p:nvSpPr>
          <p:cNvPr id="8" name="Content Placeholder 2">
            <a:extLst>
              <a:ext uri="{FF2B5EF4-FFF2-40B4-BE49-F238E27FC236}">
                <a16:creationId xmlns:a16="http://schemas.microsoft.com/office/drawing/2014/main" id="{F58C75E1-5E7E-BA4A-A06F-8AB20CB5F936}"/>
              </a:ext>
            </a:extLst>
          </p:cNvPr>
          <p:cNvSpPr>
            <a:spLocks noGrp="1"/>
          </p:cNvSpPr>
          <p:nvPr>
            <p:ph idx="1"/>
          </p:nvPr>
        </p:nvSpPr>
        <p:spPr>
          <a:xfrm>
            <a:off x="4232189" y="1587670"/>
            <a:ext cx="4195119" cy="4170577"/>
          </a:xfrm>
          <a:prstGeom prst="rect">
            <a:avLst/>
          </a:prstGeom>
        </p:spPr>
        <p:txBody>
          <a:bodyPr/>
          <a:lstStyle>
            <a:lvl1pPr>
              <a:buClr>
                <a:schemeClr val="accent1"/>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8700960"/>
      </p:ext>
    </p:extLst>
  </p:cSld>
  <p:clrMapOvr>
    <a:masterClrMapping/>
  </p:clrMapOvr>
  <p:extLst>
    <p:ext uri="{DCECCB84-F9BA-43D5-87BE-67443E8EF086}">
      <p15:sldGuideLst xmlns:p15="http://schemas.microsoft.com/office/powerpoint/2012/main">
        <p15:guide id="1" orient="horz" pos="4178">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photos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693" y="49427"/>
            <a:ext cx="8218788" cy="988542"/>
          </a:xfrm>
          <a:prstGeom prst="rect">
            <a:avLst/>
          </a:prstGeom>
        </p:spPr>
        <p:txBody>
          <a:bodyPr anchor="ctr" anchorCtr="0">
            <a:normAutofit/>
          </a:bodyPr>
          <a:lstStyle>
            <a:lvl1pPr>
              <a:lnSpc>
                <a:spcPts val="3400"/>
              </a:lnSpc>
              <a:defRPr sz="3200" b="1">
                <a:solidFill>
                  <a:schemeClr val="bg1"/>
                </a:solidFill>
                <a:latin typeface="+mn-lt"/>
              </a:defRPr>
            </a:lvl1pPr>
          </a:lstStyle>
          <a:p>
            <a:r>
              <a:rPr lang="en-US"/>
              <a:t>Click to edit Master title style</a:t>
            </a:r>
            <a:endParaRPr lang="en-US" dirty="0"/>
          </a:p>
        </p:txBody>
      </p:sp>
      <p:sp>
        <p:nvSpPr>
          <p:cNvPr id="6" name="Slide Number Placeholder 5"/>
          <p:cNvSpPr>
            <a:spLocks noGrp="1"/>
          </p:cNvSpPr>
          <p:nvPr>
            <p:ph type="sldNum" sz="quarter" idx="12"/>
          </p:nvPr>
        </p:nvSpPr>
        <p:spPr>
          <a:xfrm>
            <a:off x="171450" y="6449026"/>
            <a:ext cx="2057400" cy="248335"/>
          </a:xfrm>
          <a:prstGeom prst="rect">
            <a:avLst/>
          </a:prstGeom>
        </p:spPr>
        <p:txBody>
          <a:bodyPr/>
          <a:lstStyle>
            <a:lvl1pPr>
              <a:defRPr sz="1000"/>
            </a:lvl1pPr>
          </a:lstStyle>
          <a:p>
            <a:fld id="{5C35FCF4-C3EF-BD43-82E0-05BC237DAD2A}" type="slidenum">
              <a:rPr lang="en-US" smtClean="0"/>
              <a:pPr/>
              <a:t>‹#›</a:t>
            </a:fld>
            <a:endParaRPr lang="en-US" dirty="0"/>
          </a:p>
        </p:txBody>
      </p:sp>
      <p:sp>
        <p:nvSpPr>
          <p:cNvPr id="7" name="Picture Placeholder 7">
            <a:extLst>
              <a:ext uri="{FF2B5EF4-FFF2-40B4-BE49-F238E27FC236}">
                <a16:creationId xmlns:a16="http://schemas.microsoft.com/office/drawing/2014/main" id="{D3CB8C31-17B9-D04A-AD0C-9EE4B3540BF4}"/>
              </a:ext>
            </a:extLst>
          </p:cNvPr>
          <p:cNvSpPr>
            <a:spLocks noGrp="1"/>
          </p:cNvSpPr>
          <p:nvPr>
            <p:ph type="pic" sz="quarter" idx="13"/>
          </p:nvPr>
        </p:nvSpPr>
        <p:spPr>
          <a:xfrm>
            <a:off x="767039" y="1766452"/>
            <a:ext cx="3012030" cy="1681083"/>
          </a:xfrm>
          <a:prstGeom prst="rect">
            <a:avLst/>
          </a:prstGeom>
        </p:spPr>
        <p:txBody>
          <a:bodyPr/>
          <a:lstStyle>
            <a:lvl1pPr marL="0" indent="0">
              <a:buNone/>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FE07E1D0-04A0-F646-9FDF-EA299EBA3B2B}"/>
              </a:ext>
            </a:extLst>
          </p:cNvPr>
          <p:cNvSpPr>
            <a:spLocks noGrp="1"/>
          </p:cNvSpPr>
          <p:nvPr>
            <p:ph idx="1"/>
          </p:nvPr>
        </p:nvSpPr>
        <p:spPr>
          <a:xfrm>
            <a:off x="767039" y="3739103"/>
            <a:ext cx="3012030" cy="2167427"/>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E1F9D265-5699-C74F-8BA7-F087707447AE}"/>
              </a:ext>
            </a:extLst>
          </p:cNvPr>
          <p:cNvCxnSpPr/>
          <p:nvPr userDrawn="1"/>
        </p:nvCxnSpPr>
        <p:spPr>
          <a:xfrm>
            <a:off x="4572000" y="1551313"/>
            <a:ext cx="0" cy="4653420"/>
          </a:xfrm>
          <a:prstGeom prst="line">
            <a:avLst/>
          </a:prstGeom>
        </p:spPr>
        <p:style>
          <a:lnRef idx="1">
            <a:schemeClr val="accent2"/>
          </a:lnRef>
          <a:fillRef idx="0">
            <a:schemeClr val="accent2"/>
          </a:fillRef>
          <a:effectRef idx="0">
            <a:schemeClr val="accent2"/>
          </a:effectRef>
          <a:fontRef idx="minor">
            <a:schemeClr val="tx1"/>
          </a:fontRef>
        </p:style>
      </p:cxnSp>
      <p:sp>
        <p:nvSpPr>
          <p:cNvPr id="11" name="Picture Placeholder 7">
            <a:extLst>
              <a:ext uri="{FF2B5EF4-FFF2-40B4-BE49-F238E27FC236}">
                <a16:creationId xmlns:a16="http://schemas.microsoft.com/office/drawing/2014/main" id="{FE44C8FA-770D-1046-9E87-57D9D7082317}"/>
              </a:ext>
            </a:extLst>
          </p:cNvPr>
          <p:cNvSpPr>
            <a:spLocks noGrp="1"/>
          </p:cNvSpPr>
          <p:nvPr>
            <p:ph type="pic" sz="quarter" idx="14"/>
          </p:nvPr>
        </p:nvSpPr>
        <p:spPr>
          <a:xfrm>
            <a:off x="5364932" y="1766452"/>
            <a:ext cx="3012030" cy="1681083"/>
          </a:xfrm>
          <a:prstGeom prst="rect">
            <a:avLst/>
          </a:prstGeom>
        </p:spPr>
        <p:txBody>
          <a:bodyPr/>
          <a:lstStyle>
            <a:lvl1pPr marL="0" indent="0">
              <a:buNone/>
              <a:defRPr/>
            </a:lvl1pPr>
          </a:lstStyle>
          <a:p>
            <a:r>
              <a:rPr lang="en-US"/>
              <a:t>Click icon to add picture</a:t>
            </a:r>
            <a:endParaRPr lang="en-US" dirty="0"/>
          </a:p>
        </p:txBody>
      </p:sp>
      <p:sp>
        <p:nvSpPr>
          <p:cNvPr id="12" name="Content Placeholder 2">
            <a:extLst>
              <a:ext uri="{FF2B5EF4-FFF2-40B4-BE49-F238E27FC236}">
                <a16:creationId xmlns:a16="http://schemas.microsoft.com/office/drawing/2014/main" id="{AB6D65A2-63E1-BB4F-8662-202C2AF5B86D}"/>
              </a:ext>
            </a:extLst>
          </p:cNvPr>
          <p:cNvSpPr>
            <a:spLocks noGrp="1"/>
          </p:cNvSpPr>
          <p:nvPr>
            <p:ph idx="15"/>
          </p:nvPr>
        </p:nvSpPr>
        <p:spPr>
          <a:xfrm>
            <a:off x="5364932" y="3739103"/>
            <a:ext cx="3012030" cy="2167427"/>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49688"/>
      </p:ext>
    </p:extLst>
  </p:cSld>
  <p:clrMapOvr>
    <a:masterClrMapping/>
  </p:clrMapOvr>
  <p:extLst>
    <p:ext uri="{DCECCB84-F9BA-43D5-87BE-67443E8EF086}">
      <p15:sldGuideLst xmlns:p15="http://schemas.microsoft.com/office/powerpoint/2012/main">
        <p15:guide id="1" orient="horz" pos="4178">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tem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7DC09A30-2DEC-8049-A594-3E394E631862}"/>
              </a:ext>
            </a:extLst>
          </p:cNvPr>
          <p:cNvSpPr>
            <a:spLocks noGrp="1"/>
          </p:cNvSpPr>
          <p:nvPr>
            <p:ph type="body" sz="quarter" idx="10" hasCustomPrompt="1"/>
          </p:nvPr>
        </p:nvSpPr>
        <p:spPr>
          <a:xfrm>
            <a:off x="644353" y="630194"/>
            <a:ext cx="6677025" cy="4627605"/>
          </a:xfrm>
          <a:prstGeom prst="rect">
            <a:avLst/>
          </a:prstGeom>
        </p:spPr>
        <p:txBody>
          <a:bodyPr anchor="ctr" anchorCtr="0"/>
          <a:lstStyle>
            <a:lvl1pPr marL="0" indent="0">
              <a:lnSpc>
                <a:spcPts val="5400"/>
              </a:lnSpc>
              <a:spcBef>
                <a:spcPts val="0"/>
              </a:spcBef>
              <a:buNone/>
              <a:defRPr sz="5200" b="1">
                <a:solidFill>
                  <a:schemeClr val="bg1"/>
                </a:solidFill>
                <a:latin typeface="+mn-lt"/>
              </a:defRPr>
            </a:lvl1pPr>
          </a:lstStyle>
          <a:p>
            <a:pPr lvl="0"/>
            <a:r>
              <a:rPr lang="en-US" dirty="0"/>
              <a:t>This slide is for one big, bold statement. Bullet points can’t compete! </a:t>
            </a:r>
          </a:p>
        </p:txBody>
      </p:sp>
    </p:spTree>
    <p:extLst>
      <p:ext uri="{BB962C8B-B14F-4D97-AF65-F5344CB8AC3E}">
        <p14:creationId xmlns:p14="http://schemas.microsoft.com/office/powerpoint/2010/main" val="1764661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lud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6054" y="624016"/>
            <a:ext cx="7290487" cy="1953012"/>
          </a:xfrm>
          <a:prstGeom prst="rect">
            <a:avLst/>
          </a:prstGeom>
        </p:spPr>
        <p:txBody>
          <a:bodyPr anchor="b"/>
          <a:lstStyle>
            <a:lvl1pPr algn="l">
              <a:lnSpc>
                <a:spcPts val="3800"/>
              </a:lnSpc>
              <a:defRPr sz="3600" b="1">
                <a:solidFill>
                  <a:schemeClr val="bg1"/>
                </a:solidFill>
                <a:latin typeface="+mn-lt"/>
              </a:defRPr>
            </a:lvl1pPr>
          </a:lstStyle>
          <a:p>
            <a:r>
              <a:rPr lang="en-US" dirty="0"/>
              <a:t>Thank you for attending!</a:t>
            </a:r>
            <a:br>
              <a:rPr lang="en-US" dirty="0"/>
            </a:br>
            <a:r>
              <a:rPr lang="en-US" dirty="0"/>
              <a:t>and/or other concluding message</a:t>
            </a:r>
          </a:p>
        </p:txBody>
      </p:sp>
      <p:sp>
        <p:nvSpPr>
          <p:cNvPr id="3" name="Subtitle 2"/>
          <p:cNvSpPr>
            <a:spLocks noGrp="1"/>
          </p:cNvSpPr>
          <p:nvPr>
            <p:ph type="subTitle" idx="1" hasCustomPrompt="1"/>
          </p:nvPr>
        </p:nvSpPr>
        <p:spPr>
          <a:xfrm>
            <a:off x="556054" y="2589384"/>
            <a:ext cx="6858000" cy="877732"/>
          </a:xfrm>
          <a:prstGeom prst="rect">
            <a:avLst/>
          </a:prstGeom>
        </p:spPr>
        <p:txBody>
          <a:bodyPr/>
          <a:lstStyle>
            <a:lvl1pPr marL="0" indent="0" algn="l">
              <a:lnSpc>
                <a:spcPts val="2600"/>
              </a:lnSpc>
              <a:spcBef>
                <a:spcPts val="0"/>
              </a:spcBef>
              <a:buNone/>
              <a:defRPr sz="2400" b="1">
                <a:solidFill>
                  <a:srgbClr val="FFC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For more information go to</a:t>
            </a:r>
            <a:br>
              <a:rPr lang="en-US" dirty="0"/>
            </a:br>
            <a:r>
              <a:rPr lang="en-US" dirty="0" err="1"/>
              <a:t>ucalgary.ca</a:t>
            </a:r>
            <a:r>
              <a:rPr lang="en-US" dirty="0"/>
              <a:t>/</a:t>
            </a:r>
            <a:r>
              <a:rPr lang="en-US" dirty="0" err="1"/>
              <a:t>webaddress</a:t>
            </a:r>
            <a:endParaRPr lang="en-US" dirty="0"/>
          </a:p>
        </p:txBody>
      </p:sp>
      <p:sp>
        <p:nvSpPr>
          <p:cNvPr id="7" name="Text Placeholder 9">
            <a:extLst>
              <a:ext uri="{FF2B5EF4-FFF2-40B4-BE49-F238E27FC236}">
                <a16:creationId xmlns:a16="http://schemas.microsoft.com/office/drawing/2014/main" id="{3665EAFC-1584-534F-94A0-E401762A184E}"/>
              </a:ext>
            </a:extLst>
          </p:cNvPr>
          <p:cNvSpPr>
            <a:spLocks noGrp="1"/>
          </p:cNvSpPr>
          <p:nvPr>
            <p:ph type="body" sz="quarter" idx="10" hasCustomPrompt="1"/>
          </p:nvPr>
        </p:nvSpPr>
        <p:spPr>
          <a:xfrm>
            <a:off x="556054" y="4572001"/>
            <a:ext cx="5690287" cy="1233507"/>
          </a:xfrm>
          <a:prstGeom prst="rect">
            <a:avLst/>
          </a:prstGeom>
        </p:spPr>
        <p:txBody>
          <a:bodyPr anchor="b" anchorCtr="0">
            <a:noAutofit/>
          </a:bodyPr>
          <a:lstStyle>
            <a:lvl1pPr marL="0" indent="0">
              <a:lnSpc>
                <a:spcPts val="1800"/>
              </a:lnSpc>
              <a:spcBef>
                <a:spcPts val="0"/>
              </a:spcBef>
              <a:buNone/>
              <a:defRPr sz="1600">
                <a:solidFill>
                  <a:schemeClr val="bg1"/>
                </a:solidFill>
              </a:defRPr>
            </a:lvl1pPr>
          </a:lstStyle>
          <a:p>
            <a:pPr lvl="0"/>
            <a:r>
              <a:rPr lang="en-US" dirty="0"/>
              <a:t>Presenter’s Name</a:t>
            </a:r>
            <a:br>
              <a:rPr lang="en-US" dirty="0"/>
            </a:br>
            <a:r>
              <a:rPr lang="en-US" dirty="0" err="1"/>
              <a:t>presentersemail@ucalgary.ca</a:t>
            </a:r>
            <a:br>
              <a:rPr lang="en-US" dirty="0"/>
            </a:br>
            <a:r>
              <a:rPr lang="en-US" dirty="0"/>
              <a:t>Phone number / Twitter handle / additional contact info</a:t>
            </a:r>
          </a:p>
        </p:txBody>
      </p:sp>
    </p:spTree>
    <p:extLst>
      <p:ext uri="{BB962C8B-B14F-4D97-AF65-F5344CB8AC3E}">
        <p14:creationId xmlns:p14="http://schemas.microsoft.com/office/powerpoint/2010/main" val="956114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56055" y="1056503"/>
            <a:ext cx="7290487" cy="2156898"/>
          </a:xfrm>
          <a:prstGeom prst="rect">
            <a:avLst/>
          </a:prstGeom>
        </p:spPr>
        <p:txBody>
          <a:bodyPr anchor="b"/>
          <a:lstStyle>
            <a:lvl1pPr algn="l">
              <a:lnSpc>
                <a:spcPts val="3450"/>
              </a:lnSpc>
              <a:defRPr sz="3300" b="1">
                <a:solidFill>
                  <a:schemeClr val="bg1"/>
                </a:solidFill>
                <a:latin typeface="+mn-lt"/>
              </a:defRPr>
            </a:lvl1pPr>
          </a:lstStyle>
          <a:p>
            <a:r>
              <a:rPr lang="en-US" dirty="0"/>
              <a:t>Click to edit Master title style</a:t>
            </a:r>
          </a:p>
        </p:txBody>
      </p:sp>
      <p:sp>
        <p:nvSpPr>
          <p:cNvPr id="3" name="Subtitle 2"/>
          <p:cNvSpPr>
            <a:spLocks noGrp="1"/>
          </p:cNvSpPr>
          <p:nvPr>
            <p:ph type="subTitle" idx="1"/>
          </p:nvPr>
        </p:nvSpPr>
        <p:spPr>
          <a:xfrm>
            <a:off x="556054" y="3225759"/>
            <a:ext cx="6858000" cy="969363"/>
          </a:xfrm>
          <a:prstGeom prst="rect">
            <a:avLst/>
          </a:prstGeom>
        </p:spPr>
        <p:txBody>
          <a:bodyPr/>
          <a:lstStyle>
            <a:lvl1pPr marL="0" indent="0" algn="l">
              <a:lnSpc>
                <a:spcPts val="1950"/>
              </a:lnSpc>
              <a:spcBef>
                <a:spcPts val="0"/>
              </a:spcBef>
              <a:buNone/>
              <a:defRPr sz="1800" b="1">
                <a:solidFill>
                  <a:srgbClr val="FFCD0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7" name="Text Placeholder 9">
            <a:extLst>
              <a:ext uri="{FF2B5EF4-FFF2-40B4-BE49-F238E27FC236}">
                <a16:creationId xmlns:a16="http://schemas.microsoft.com/office/drawing/2014/main" id="{3665EAFC-1584-534F-94A0-E401762A184E}"/>
              </a:ext>
            </a:extLst>
          </p:cNvPr>
          <p:cNvSpPr>
            <a:spLocks noGrp="1"/>
          </p:cNvSpPr>
          <p:nvPr>
            <p:ph type="body" sz="quarter" idx="10" hasCustomPrompt="1"/>
          </p:nvPr>
        </p:nvSpPr>
        <p:spPr>
          <a:xfrm>
            <a:off x="556055" y="4207478"/>
            <a:ext cx="5690287" cy="1233507"/>
          </a:xfrm>
          <a:prstGeom prst="rect">
            <a:avLst/>
          </a:prstGeom>
        </p:spPr>
        <p:txBody>
          <a:bodyPr anchor="b" anchorCtr="0">
            <a:noAutofit/>
          </a:bodyPr>
          <a:lstStyle>
            <a:lvl1pPr marL="0" indent="0">
              <a:lnSpc>
                <a:spcPts val="1350"/>
              </a:lnSpc>
              <a:spcBef>
                <a:spcPts val="0"/>
              </a:spcBef>
              <a:buNone/>
              <a:defRPr sz="1200">
                <a:solidFill>
                  <a:schemeClr val="bg1"/>
                </a:solidFill>
              </a:defRPr>
            </a:lvl1pPr>
          </a:lstStyle>
          <a:p>
            <a:pPr lvl="0"/>
            <a:r>
              <a:rPr lang="en-US" dirty="0"/>
              <a:t>Presenter’s Name</a:t>
            </a:r>
            <a:br>
              <a:rPr lang="en-US" dirty="0"/>
            </a:br>
            <a:r>
              <a:rPr lang="en-US" dirty="0"/>
              <a:t>Presenter’s title / additional designations</a:t>
            </a:r>
            <a:br>
              <a:rPr lang="en-US" dirty="0"/>
            </a:br>
            <a:r>
              <a:rPr lang="en-US" dirty="0"/>
              <a:t>Faculty of / Department of / additional designations</a:t>
            </a:r>
          </a:p>
        </p:txBody>
      </p:sp>
      <p:sp>
        <p:nvSpPr>
          <p:cNvPr id="8" name="Text Placeholder 11">
            <a:extLst>
              <a:ext uri="{FF2B5EF4-FFF2-40B4-BE49-F238E27FC236}">
                <a16:creationId xmlns:a16="http://schemas.microsoft.com/office/drawing/2014/main" id="{9C5AE50E-BB67-BE4C-B639-5B1F6E779861}"/>
              </a:ext>
            </a:extLst>
          </p:cNvPr>
          <p:cNvSpPr>
            <a:spLocks noGrp="1"/>
          </p:cNvSpPr>
          <p:nvPr>
            <p:ph type="body" sz="quarter" idx="11" hasCustomPrompt="1"/>
          </p:nvPr>
        </p:nvSpPr>
        <p:spPr>
          <a:xfrm>
            <a:off x="556055" y="5453339"/>
            <a:ext cx="5690287" cy="521874"/>
          </a:xfrm>
          <a:prstGeom prst="rect">
            <a:avLst/>
          </a:prstGeom>
        </p:spPr>
        <p:txBody>
          <a:bodyPr>
            <a:normAutofit/>
          </a:bodyPr>
          <a:lstStyle>
            <a:lvl1pPr marL="0" indent="0">
              <a:spcBef>
                <a:spcPts val="0"/>
              </a:spcBef>
              <a:buNone/>
              <a:defRPr sz="900" b="1">
                <a:solidFill>
                  <a:srgbClr val="FFCD00"/>
                </a:solidFill>
              </a:defRPr>
            </a:lvl1pPr>
          </a:lstStyle>
          <a:p>
            <a:pPr lvl="0"/>
            <a:r>
              <a:rPr lang="en-US" dirty="0"/>
              <a:t>Click to add date</a:t>
            </a:r>
          </a:p>
        </p:txBody>
      </p:sp>
    </p:spTree>
    <p:extLst>
      <p:ext uri="{BB962C8B-B14F-4D97-AF65-F5344CB8AC3E}">
        <p14:creationId xmlns:p14="http://schemas.microsoft.com/office/powerpoint/2010/main" val="362585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50012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diagramLayout" Target="../diagrams/layout1.xml"/><Relationship Id="rId7" Type="http://schemas.openxmlformats.org/officeDocument/2006/relationships/image" Target="../media/image1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C9BFC-0DF3-F247-AC1C-BA6D19DAB2CA}"/>
              </a:ext>
            </a:extLst>
          </p:cNvPr>
          <p:cNvSpPr>
            <a:spLocks noGrp="1"/>
          </p:cNvSpPr>
          <p:nvPr>
            <p:ph type="ctrTitle"/>
          </p:nvPr>
        </p:nvSpPr>
        <p:spPr>
          <a:xfrm>
            <a:off x="556055" y="1871877"/>
            <a:ext cx="6809945" cy="1557123"/>
          </a:xfrm>
        </p:spPr>
        <p:txBody>
          <a:bodyPr/>
          <a:lstStyle/>
          <a:p>
            <a:r>
              <a:rPr lang="en-US" dirty="0"/>
              <a:t>Investigating the effect of sampling bias on SARS-CoV-2 phylogenetic inference</a:t>
            </a:r>
          </a:p>
        </p:txBody>
      </p:sp>
      <p:sp>
        <p:nvSpPr>
          <p:cNvPr id="4" name="Text Placeholder 3">
            <a:extLst>
              <a:ext uri="{FF2B5EF4-FFF2-40B4-BE49-F238E27FC236}">
                <a16:creationId xmlns:a16="http://schemas.microsoft.com/office/drawing/2014/main" id="{E6131BE2-FF56-F443-8839-B026CD0ED523}"/>
              </a:ext>
            </a:extLst>
          </p:cNvPr>
          <p:cNvSpPr>
            <a:spLocks noGrp="1"/>
          </p:cNvSpPr>
          <p:nvPr>
            <p:ph type="body" sz="quarter" idx="10"/>
          </p:nvPr>
        </p:nvSpPr>
        <p:spPr>
          <a:xfrm>
            <a:off x="556054" y="3522363"/>
            <a:ext cx="5690287" cy="925130"/>
          </a:xfrm>
        </p:spPr>
        <p:txBody>
          <a:bodyPr/>
          <a:lstStyle/>
          <a:p>
            <a:r>
              <a:rPr lang="en-US" dirty="0"/>
              <a:t>David H Yang</a:t>
            </a:r>
          </a:p>
          <a:p>
            <a:r>
              <a:rPr lang="en-US" dirty="0"/>
              <a:t>Bioinformatics RIP Seminar (May)</a:t>
            </a:r>
          </a:p>
          <a:p>
            <a:r>
              <a:rPr lang="en-US" dirty="0"/>
              <a:t>Dr. Paul Gordon &amp; Dr. Quan Long &amp; Dr. Michael Hynes</a:t>
            </a:r>
          </a:p>
        </p:txBody>
      </p:sp>
      <p:sp>
        <p:nvSpPr>
          <p:cNvPr id="5" name="Text Placeholder 4">
            <a:extLst>
              <a:ext uri="{FF2B5EF4-FFF2-40B4-BE49-F238E27FC236}">
                <a16:creationId xmlns:a16="http://schemas.microsoft.com/office/drawing/2014/main" id="{AFE164CD-F601-D74B-831E-DBB5D0B0FE1F}"/>
              </a:ext>
            </a:extLst>
          </p:cNvPr>
          <p:cNvSpPr>
            <a:spLocks noGrp="1"/>
          </p:cNvSpPr>
          <p:nvPr>
            <p:ph type="body" sz="quarter" idx="11"/>
          </p:nvPr>
        </p:nvSpPr>
        <p:spPr>
          <a:xfrm>
            <a:off x="556054" y="4790420"/>
            <a:ext cx="5690287" cy="391406"/>
          </a:xfrm>
        </p:spPr>
        <p:txBody>
          <a:bodyPr/>
          <a:lstStyle/>
          <a:p>
            <a:r>
              <a:rPr lang="en-US" dirty="0"/>
              <a:t>May 19</a:t>
            </a:r>
            <a:r>
              <a:rPr lang="en-US" baseline="30000" dirty="0"/>
              <a:t>th</a:t>
            </a:r>
            <a:r>
              <a:rPr lang="en-US" dirty="0"/>
              <a:t>, 2021</a:t>
            </a:r>
            <a:endParaRPr lang="en-US" baseline="30000" dirty="0"/>
          </a:p>
        </p:txBody>
      </p:sp>
    </p:spTree>
    <p:extLst>
      <p:ext uri="{BB962C8B-B14F-4D97-AF65-F5344CB8AC3E}">
        <p14:creationId xmlns:p14="http://schemas.microsoft.com/office/powerpoint/2010/main" val="13356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4CEE-98C1-4E26-845E-2E55B6C02D65}"/>
              </a:ext>
            </a:extLst>
          </p:cNvPr>
          <p:cNvSpPr>
            <a:spLocks noGrp="1"/>
          </p:cNvSpPr>
          <p:nvPr>
            <p:ph type="title"/>
          </p:nvPr>
        </p:nvSpPr>
        <p:spPr/>
        <p:txBody>
          <a:bodyPr/>
          <a:lstStyle/>
          <a:p>
            <a:r>
              <a:rPr lang="en-CA" dirty="0"/>
              <a:t>Prevalence</a:t>
            </a:r>
          </a:p>
        </p:txBody>
      </p:sp>
      <p:sp>
        <p:nvSpPr>
          <p:cNvPr id="3" name="Slide Number Placeholder 2">
            <a:extLst>
              <a:ext uri="{FF2B5EF4-FFF2-40B4-BE49-F238E27FC236}">
                <a16:creationId xmlns:a16="http://schemas.microsoft.com/office/drawing/2014/main" id="{A60E02FC-5EEC-4550-9D8F-085C6E7343D1}"/>
              </a:ext>
            </a:extLst>
          </p:cNvPr>
          <p:cNvSpPr>
            <a:spLocks noGrp="1"/>
          </p:cNvSpPr>
          <p:nvPr>
            <p:ph type="sldNum" sz="quarter" idx="12"/>
          </p:nvPr>
        </p:nvSpPr>
        <p:spPr/>
        <p:txBody>
          <a:bodyPr/>
          <a:lstStyle/>
          <a:p>
            <a:fld id="{5C35FCF4-C3EF-BD43-82E0-05BC237DAD2A}" type="slidenum">
              <a:rPr lang="en-US" smtClean="0"/>
              <a:pPr/>
              <a:t>10</a:t>
            </a:fld>
            <a:endParaRPr lang="en-US" dirty="0"/>
          </a:p>
        </p:txBody>
      </p:sp>
      <p:sp>
        <p:nvSpPr>
          <p:cNvPr id="7" name="TextBox 6">
            <a:extLst>
              <a:ext uri="{FF2B5EF4-FFF2-40B4-BE49-F238E27FC236}">
                <a16:creationId xmlns:a16="http://schemas.microsoft.com/office/drawing/2014/main" id="{2A75B2D4-60E2-4BF4-9FA7-5E5A87E4D09C}"/>
              </a:ext>
            </a:extLst>
          </p:cNvPr>
          <p:cNvSpPr txBox="1"/>
          <p:nvPr/>
        </p:nvSpPr>
        <p:spPr>
          <a:xfrm>
            <a:off x="1773493" y="4818258"/>
            <a:ext cx="5597013" cy="923330"/>
          </a:xfrm>
          <a:prstGeom prst="rect">
            <a:avLst/>
          </a:prstGeom>
          <a:noFill/>
        </p:spPr>
        <p:txBody>
          <a:bodyPr wrap="square" rtlCol="0">
            <a:spAutoFit/>
          </a:bodyPr>
          <a:lstStyle/>
          <a:p>
            <a:pPr algn="just"/>
            <a:r>
              <a:rPr lang="en-CA" b="1" dirty="0"/>
              <a:t>Figure 1: </a:t>
            </a:r>
            <a:r>
              <a:rPr lang="en-CA" dirty="0"/>
              <a:t>Number of cases and t</a:t>
            </a:r>
            <a:r>
              <a:rPr lang="en-US" dirty="0"/>
              <a:t>he Institute for Health Metrics and Evaluation’s mean estimate of cases in the world from February 1</a:t>
            </a:r>
            <a:r>
              <a:rPr lang="en-US" baseline="30000" dirty="0"/>
              <a:t>st</a:t>
            </a:r>
            <a:r>
              <a:rPr lang="en-US" dirty="0"/>
              <a:t>, 2020 to October 31</a:t>
            </a:r>
            <a:r>
              <a:rPr lang="en-US" baseline="30000" dirty="0"/>
              <a:t>st</a:t>
            </a:r>
            <a:r>
              <a:rPr lang="en-US" dirty="0"/>
              <a:t>, 2020.</a:t>
            </a:r>
            <a:endParaRPr lang="en-CA" b="1" dirty="0"/>
          </a:p>
        </p:txBody>
      </p:sp>
      <p:graphicFrame>
        <p:nvGraphicFramePr>
          <p:cNvPr id="8" name="Chart 7">
            <a:extLst>
              <a:ext uri="{FF2B5EF4-FFF2-40B4-BE49-F238E27FC236}">
                <a16:creationId xmlns:a16="http://schemas.microsoft.com/office/drawing/2014/main" id="{407F38AB-EC85-4360-BB5D-AFABCF6D9FB6}"/>
              </a:ext>
            </a:extLst>
          </p:cNvPr>
          <p:cNvGraphicFramePr>
            <a:graphicFrameLocks/>
          </p:cNvGraphicFramePr>
          <p:nvPr>
            <p:extLst>
              <p:ext uri="{D42A27DB-BD31-4B8C-83A1-F6EECF244321}">
                <p14:modId xmlns:p14="http://schemas.microsoft.com/office/powerpoint/2010/main" val="2536925452"/>
              </p:ext>
            </p:extLst>
          </p:nvPr>
        </p:nvGraphicFramePr>
        <p:xfrm>
          <a:off x="1773493" y="1626342"/>
          <a:ext cx="5597013" cy="30652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72071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B1BB3-1397-4851-9332-8DD41B8E3CC6}"/>
              </a:ext>
            </a:extLst>
          </p:cNvPr>
          <p:cNvSpPr>
            <a:spLocks noGrp="1"/>
          </p:cNvSpPr>
          <p:nvPr>
            <p:ph type="title"/>
          </p:nvPr>
        </p:nvSpPr>
        <p:spPr/>
        <p:txBody>
          <a:bodyPr/>
          <a:lstStyle/>
          <a:p>
            <a:r>
              <a:rPr lang="en-CA" dirty="0"/>
              <a:t>Seroprevalence</a:t>
            </a:r>
          </a:p>
        </p:txBody>
      </p:sp>
      <p:sp>
        <p:nvSpPr>
          <p:cNvPr id="3" name="Slide Number Placeholder 2">
            <a:extLst>
              <a:ext uri="{FF2B5EF4-FFF2-40B4-BE49-F238E27FC236}">
                <a16:creationId xmlns:a16="http://schemas.microsoft.com/office/drawing/2014/main" id="{4FFC113C-3364-41B4-80A1-33C5E0C27362}"/>
              </a:ext>
            </a:extLst>
          </p:cNvPr>
          <p:cNvSpPr>
            <a:spLocks noGrp="1"/>
          </p:cNvSpPr>
          <p:nvPr>
            <p:ph type="sldNum" sz="quarter" idx="12"/>
          </p:nvPr>
        </p:nvSpPr>
        <p:spPr/>
        <p:txBody>
          <a:bodyPr/>
          <a:lstStyle/>
          <a:p>
            <a:fld id="{5C35FCF4-C3EF-BD43-82E0-05BC237DAD2A}" type="slidenum">
              <a:rPr lang="en-US" smtClean="0"/>
              <a:pPr/>
              <a:t>11</a:t>
            </a:fld>
            <a:endParaRPr lang="en-US" dirty="0"/>
          </a:p>
        </p:txBody>
      </p:sp>
      <p:graphicFrame>
        <p:nvGraphicFramePr>
          <p:cNvPr id="5" name="Table 6">
            <a:extLst>
              <a:ext uri="{FF2B5EF4-FFF2-40B4-BE49-F238E27FC236}">
                <a16:creationId xmlns:a16="http://schemas.microsoft.com/office/drawing/2014/main" id="{4F77F28E-04A0-4F5F-9C93-323B194B1102}"/>
              </a:ext>
            </a:extLst>
          </p:cNvPr>
          <p:cNvGraphicFramePr>
            <a:graphicFrameLocks noGrp="1"/>
          </p:cNvGraphicFramePr>
          <p:nvPr>
            <p:extLst>
              <p:ext uri="{D42A27DB-BD31-4B8C-83A1-F6EECF244321}">
                <p14:modId xmlns:p14="http://schemas.microsoft.com/office/powerpoint/2010/main" val="1357160665"/>
              </p:ext>
            </p:extLst>
          </p:nvPr>
        </p:nvGraphicFramePr>
        <p:xfrm>
          <a:off x="198796" y="2542957"/>
          <a:ext cx="8746408" cy="3108960"/>
        </p:xfrm>
        <a:graphic>
          <a:graphicData uri="http://schemas.openxmlformats.org/drawingml/2006/table">
            <a:tbl>
              <a:tblPr firstRow="1" bandRow="1">
                <a:tableStyleId>{5C22544A-7EE6-4342-B048-85BDC9FD1C3A}</a:tableStyleId>
              </a:tblPr>
              <a:tblGrid>
                <a:gridCol w="1224731">
                  <a:extLst>
                    <a:ext uri="{9D8B030D-6E8A-4147-A177-3AD203B41FA5}">
                      <a16:colId xmlns:a16="http://schemas.microsoft.com/office/drawing/2014/main" val="997170300"/>
                    </a:ext>
                  </a:extLst>
                </a:gridCol>
                <a:gridCol w="1415845">
                  <a:extLst>
                    <a:ext uri="{9D8B030D-6E8A-4147-A177-3AD203B41FA5}">
                      <a16:colId xmlns:a16="http://schemas.microsoft.com/office/drawing/2014/main" val="1621836773"/>
                    </a:ext>
                  </a:extLst>
                </a:gridCol>
                <a:gridCol w="1484671">
                  <a:extLst>
                    <a:ext uri="{9D8B030D-6E8A-4147-A177-3AD203B41FA5}">
                      <a16:colId xmlns:a16="http://schemas.microsoft.com/office/drawing/2014/main" val="1045206269"/>
                    </a:ext>
                  </a:extLst>
                </a:gridCol>
                <a:gridCol w="1327355">
                  <a:extLst>
                    <a:ext uri="{9D8B030D-6E8A-4147-A177-3AD203B41FA5}">
                      <a16:colId xmlns:a16="http://schemas.microsoft.com/office/drawing/2014/main" val="2791589631"/>
                    </a:ext>
                  </a:extLst>
                </a:gridCol>
                <a:gridCol w="1543664">
                  <a:extLst>
                    <a:ext uri="{9D8B030D-6E8A-4147-A177-3AD203B41FA5}">
                      <a16:colId xmlns:a16="http://schemas.microsoft.com/office/drawing/2014/main" val="931487791"/>
                    </a:ext>
                  </a:extLst>
                </a:gridCol>
                <a:gridCol w="1750142">
                  <a:extLst>
                    <a:ext uri="{9D8B030D-6E8A-4147-A177-3AD203B41FA5}">
                      <a16:colId xmlns:a16="http://schemas.microsoft.com/office/drawing/2014/main" val="3374680621"/>
                    </a:ext>
                  </a:extLst>
                </a:gridCol>
              </a:tblGrid>
              <a:tr h="370840">
                <a:tc>
                  <a:txBody>
                    <a:bodyPr/>
                    <a:lstStyle/>
                    <a:p>
                      <a:r>
                        <a:rPr lang="en-CA" sz="1400" dirty="0"/>
                        <a:t>Location</a:t>
                      </a:r>
                    </a:p>
                  </a:txBody>
                  <a:tcPr/>
                </a:tc>
                <a:tc>
                  <a:txBody>
                    <a:bodyPr/>
                    <a:lstStyle/>
                    <a:p>
                      <a:r>
                        <a:rPr lang="en-CA" sz="1400" dirty="0"/>
                        <a:t>Month</a:t>
                      </a:r>
                    </a:p>
                  </a:txBody>
                  <a:tcPr/>
                </a:tc>
                <a:tc>
                  <a:txBody>
                    <a:bodyPr/>
                    <a:lstStyle/>
                    <a:p>
                      <a:r>
                        <a:rPr lang="en-CA" sz="1400" dirty="0"/>
                        <a:t>Case count</a:t>
                      </a:r>
                    </a:p>
                  </a:txBody>
                  <a:tcPr/>
                </a:tc>
                <a:tc>
                  <a:txBody>
                    <a:bodyPr/>
                    <a:lstStyle/>
                    <a:p>
                      <a:r>
                        <a:rPr lang="en-CA" sz="1400" dirty="0"/>
                        <a:t>Percent positivity</a:t>
                      </a:r>
                    </a:p>
                  </a:txBody>
                  <a:tcPr/>
                </a:tc>
                <a:tc>
                  <a:txBody>
                    <a:bodyPr/>
                    <a:lstStyle/>
                    <a:p>
                      <a:r>
                        <a:rPr lang="en-CA" sz="1400" dirty="0"/>
                        <a:t>Serology tests</a:t>
                      </a:r>
                    </a:p>
                  </a:txBody>
                  <a:tcPr/>
                </a:tc>
                <a:tc>
                  <a:txBody>
                    <a:bodyPr/>
                    <a:lstStyle/>
                    <a:p>
                      <a:r>
                        <a:rPr lang="en-CA" sz="1400" dirty="0"/>
                        <a:t>IHME estimate</a:t>
                      </a:r>
                    </a:p>
                  </a:txBody>
                  <a:tcPr/>
                </a:tc>
                <a:extLst>
                  <a:ext uri="{0D108BD9-81ED-4DB2-BD59-A6C34878D82A}">
                    <a16:rowId xmlns:a16="http://schemas.microsoft.com/office/drawing/2014/main" val="1561990950"/>
                  </a:ext>
                </a:extLst>
              </a:tr>
              <a:tr h="370840">
                <a:tc>
                  <a:txBody>
                    <a:bodyPr/>
                    <a:lstStyle/>
                    <a:p>
                      <a:r>
                        <a:rPr lang="en-CA" sz="1400" dirty="0"/>
                        <a:t>Ecuador</a:t>
                      </a:r>
                    </a:p>
                  </a:txBody>
                  <a:tcPr/>
                </a:tc>
                <a:tc>
                  <a:txBody>
                    <a:bodyPr/>
                    <a:lstStyle/>
                    <a:p>
                      <a:r>
                        <a:rPr lang="en-CA" sz="1400" dirty="0"/>
                        <a:t>May 2020</a:t>
                      </a:r>
                    </a:p>
                  </a:txBody>
                  <a:tcPr/>
                </a:tc>
                <a:tc>
                  <a:txBody>
                    <a:bodyPr/>
                    <a:lstStyle/>
                    <a:p>
                      <a:r>
                        <a:rPr lang="en-CA" sz="1400" dirty="0"/>
                        <a:t>13896</a:t>
                      </a:r>
                    </a:p>
                  </a:txBody>
                  <a:tcPr/>
                </a:tc>
                <a:tc>
                  <a:txBody>
                    <a:bodyPr/>
                    <a:lstStyle/>
                    <a:p>
                      <a:r>
                        <a:rPr lang="en-CA" sz="1400" dirty="0"/>
                        <a:t>36.54%</a:t>
                      </a:r>
                    </a:p>
                    <a:p>
                      <a:endParaRPr lang="en-CA" sz="1400" dirty="0"/>
                    </a:p>
                  </a:txBody>
                  <a:tcPr/>
                </a:tc>
                <a:tc>
                  <a:txBody>
                    <a:bodyPr/>
                    <a:lstStyle/>
                    <a:p>
                      <a:r>
                        <a:rPr lang="en-CA" sz="1400" dirty="0"/>
                        <a:t>44.74% </a:t>
                      </a:r>
                    </a:p>
                    <a:p>
                      <a:r>
                        <a:rPr lang="en-CA" sz="1400" dirty="0"/>
                        <a:t>(N = 992)</a:t>
                      </a:r>
                    </a:p>
                  </a:txBody>
                  <a:tcPr/>
                </a:tc>
                <a:tc>
                  <a:txBody>
                    <a:bodyPr/>
                    <a:lstStyle/>
                    <a:p>
                      <a:r>
                        <a:rPr lang="en-CA" sz="1400" dirty="0"/>
                        <a:t>573349.3915</a:t>
                      </a:r>
                    </a:p>
                  </a:txBody>
                  <a:tcPr/>
                </a:tc>
                <a:extLst>
                  <a:ext uri="{0D108BD9-81ED-4DB2-BD59-A6C34878D82A}">
                    <a16:rowId xmlns:a16="http://schemas.microsoft.com/office/drawing/2014/main" val="4104174442"/>
                  </a:ext>
                </a:extLst>
              </a:tr>
              <a:tr h="370840">
                <a:tc>
                  <a:txBody>
                    <a:bodyPr/>
                    <a:lstStyle/>
                    <a:p>
                      <a:r>
                        <a:rPr lang="en-CA" sz="1400" dirty="0"/>
                        <a:t>Austria</a:t>
                      </a:r>
                    </a:p>
                  </a:txBody>
                  <a:tcPr/>
                </a:tc>
                <a:tc>
                  <a:txBody>
                    <a:bodyPr/>
                    <a:lstStyle/>
                    <a:p>
                      <a:r>
                        <a:rPr lang="en-CA" sz="1400" dirty="0"/>
                        <a:t>April 2020</a:t>
                      </a:r>
                    </a:p>
                  </a:txBody>
                  <a:tcPr/>
                </a:tc>
                <a:tc>
                  <a:txBody>
                    <a:bodyPr/>
                    <a:lstStyle/>
                    <a:p>
                      <a:r>
                        <a:rPr lang="en-CA" sz="1400" dirty="0"/>
                        <a:t>5746</a:t>
                      </a:r>
                    </a:p>
                  </a:txBody>
                  <a:tcPr/>
                </a:tc>
                <a:tc>
                  <a:txBody>
                    <a:bodyPr/>
                    <a:lstStyle/>
                    <a:p>
                      <a:r>
                        <a:rPr lang="en-CA" sz="1400" dirty="0"/>
                        <a:t>2.82%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40.71%</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(N = 3076)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22240.91491</a:t>
                      </a:r>
                    </a:p>
                    <a:p>
                      <a:endParaRPr lang="en-CA" sz="1400" dirty="0"/>
                    </a:p>
                  </a:txBody>
                  <a:tcPr/>
                </a:tc>
                <a:extLst>
                  <a:ext uri="{0D108BD9-81ED-4DB2-BD59-A6C34878D82A}">
                    <a16:rowId xmlns:a16="http://schemas.microsoft.com/office/drawing/2014/main" val="1903102729"/>
                  </a:ext>
                </a:extLst>
              </a:tr>
              <a:tr h="370840">
                <a:tc>
                  <a:txBody>
                    <a:bodyPr/>
                    <a:lstStyle/>
                    <a:p>
                      <a:r>
                        <a:rPr lang="en-CA" sz="1400" dirty="0"/>
                        <a:t>Italy</a:t>
                      </a:r>
                    </a:p>
                  </a:txBody>
                  <a:tcPr/>
                </a:tc>
                <a:tc>
                  <a:txBody>
                    <a:bodyPr/>
                    <a:lstStyle/>
                    <a:p>
                      <a:r>
                        <a:rPr lang="en-CA" sz="1400" dirty="0"/>
                        <a:t>May 2020</a:t>
                      </a:r>
                    </a:p>
                  </a:txBody>
                  <a:tcPr/>
                </a:tc>
                <a:tc>
                  <a:txBody>
                    <a:bodyPr/>
                    <a:lstStyle/>
                    <a:p>
                      <a:r>
                        <a:rPr lang="en-CA" sz="1400" dirty="0"/>
                        <a:t>29073</a:t>
                      </a:r>
                    </a:p>
                  </a:txBody>
                  <a:tcPr/>
                </a:tc>
                <a:tc>
                  <a:txBody>
                    <a:bodyPr/>
                    <a:lstStyle/>
                    <a:p>
                      <a:r>
                        <a:rPr lang="en-CA" sz="1400" dirty="0"/>
                        <a:t>1.53%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38.12%</a:t>
                      </a:r>
                    </a:p>
                    <a:p>
                      <a:r>
                        <a:rPr lang="en-CA" sz="1400" dirty="0"/>
                        <a:t>(N = 17123)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244049.5844</a:t>
                      </a:r>
                    </a:p>
                    <a:p>
                      <a:endParaRPr lang="en-CA" sz="1400" dirty="0"/>
                    </a:p>
                  </a:txBody>
                  <a:tcPr/>
                </a:tc>
                <a:extLst>
                  <a:ext uri="{0D108BD9-81ED-4DB2-BD59-A6C34878D82A}">
                    <a16:rowId xmlns:a16="http://schemas.microsoft.com/office/drawing/2014/main" val="3197108243"/>
                  </a:ext>
                </a:extLst>
              </a:tr>
              <a:tr h="370840">
                <a:tc>
                  <a:txBody>
                    <a:bodyPr/>
                    <a:lstStyle/>
                    <a:p>
                      <a:r>
                        <a:rPr lang="en-CA" sz="1400" dirty="0"/>
                        <a:t>Pakistan</a:t>
                      </a:r>
                    </a:p>
                  </a:txBody>
                  <a:tcPr/>
                </a:tc>
                <a:tc>
                  <a:txBody>
                    <a:bodyPr/>
                    <a:lstStyle/>
                    <a:p>
                      <a:r>
                        <a:rPr lang="en-CA" sz="1400" dirty="0"/>
                        <a:t>June 2020</a:t>
                      </a:r>
                    </a:p>
                  </a:txBody>
                  <a:tcPr/>
                </a:tc>
                <a:tc>
                  <a:txBody>
                    <a:bodyPr/>
                    <a:lstStyle/>
                    <a:p>
                      <a:r>
                        <a:rPr lang="en-CA" sz="1400" dirty="0"/>
                        <a:t>139841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19.00%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35.75%</a:t>
                      </a:r>
                    </a:p>
                    <a:p>
                      <a:r>
                        <a:rPr lang="en-CA" sz="1400" dirty="0"/>
                        <a:t>(N = 2045)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1693502.075</a:t>
                      </a:r>
                    </a:p>
                    <a:p>
                      <a:endParaRPr lang="en-CA" sz="1400" dirty="0"/>
                    </a:p>
                  </a:txBody>
                  <a:tcPr/>
                </a:tc>
                <a:extLst>
                  <a:ext uri="{0D108BD9-81ED-4DB2-BD59-A6C34878D82A}">
                    <a16:rowId xmlns:a16="http://schemas.microsoft.com/office/drawing/2014/main" val="3164218991"/>
                  </a:ext>
                </a:extLst>
              </a:tr>
              <a:tr h="370840">
                <a:tc>
                  <a:txBody>
                    <a:bodyPr/>
                    <a:lstStyle/>
                    <a:p>
                      <a:r>
                        <a:rPr lang="en-CA" sz="1400" dirty="0"/>
                        <a:t>Iran</a:t>
                      </a:r>
                    </a:p>
                  </a:txBody>
                  <a:tcPr/>
                </a:tc>
                <a:tc>
                  <a:txBody>
                    <a:bodyPr/>
                    <a:lstStyle/>
                    <a:p>
                      <a:r>
                        <a:rPr lang="en-CA" sz="1400" dirty="0"/>
                        <a:t>April 2020</a:t>
                      </a:r>
                    </a:p>
                  </a:txBody>
                  <a:tcPr/>
                </a:tc>
                <a:tc>
                  <a:txBody>
                    <a:bodyPr/>
                    <a:lstStyle/>
                    <a:p>
                      <a:r>
                        <a:rPr lang="en-CA" sz="1400" dirty="0"/>
                        <a:t>52162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30.06%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33%</a:t>
                      </a:r>
                    </a:p>
                    <a:p>
                      <a:r>
                        <a:rPr lang="en-CA" sz="1400" dirty="0"/>
                        <a:t>(N = 528)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642326.7207</a:t>
                      </a:r>
                    </a:p>
                    <a:p>
                      <a:endParaRPr lang="en-CA" sz="1400" dirty="0"/>
                    </a:p>
                  </a:txBody>
                  <a:tcPr/>
                </a:tc>
                <a:extLst>
                  <a:ext uri="{0D108BD9-81ED-4DB2-BD59-A6C34878D82A}">
                    <a16:rowId xmlns:a16="http://schemas.microsoft.com/office/drawing/2014/main" val="185346668"/>
                  </a:ext>
                </a:extLst>
              </a:tr>
            </a:tbl>
          </a:graphicData>
        </a:graphic>
      </p:graphicFrame>
      <p:sp>
        <p:nvSpPr>
          <p:cNvPr id="6" name="TextBox 5">
            <a:extLst>
              <a:ext uri="{FF2B5EF4-FFF2-40B4-BE49-F238E27FC236}">
                <a16:creationId xmlns:a16="http://schemas.microsoft.com/office/drawing/2014/main" id="{E282C322-8074-4C74-9820-CF563048E39E}"/>
              </a:ext>
            </a:extLst>
          </p:cNvPr>
          <p:cNvSpPr txBox="1"/>
          <p:nvPr/>
        </p:nvSpPr>
        <p:spPr>
          <a:xfrm>
            <a:off x="198796" y="1618768"/>
            <a:ext cx="8746408" cy="646331"/>
          </a:xfrm>
          <a:prstGeom prst="rect">
            <a:avLst/>
          </a:prstGeom>
          <a:noFill/>
        </p:spPr>
        <p:txBody>
          <a:bodyPr wrap="square" rtlCol="0">
            <a:spAutoFit/>
          </a:bodyPr>
          <a:lstStyle/>
          <a:p>
            <a:r>
              <a:rPr lang="en-CA" b="1" dirty="0"/>
              <a:t>Table 2</a:t>
            </a:r>
            <a:r>
              <a:rPr lang="en-CA" dirty="0"/>
              <a:t>: SARS-CoV-2 prevalence metrics obtained for the five countries and months with the highest seroprevalence findings.</a:t>
            </a:r>
          </a:p>
        </p:txBody>
      </p:sp>
    </p:spTree>
    <p:extLst>
      <p:ext uri="{BB962C8B-B14F-4D97-AF65-F5344CB8AC3E}">
        <p14:creationId xmlns:p14="http://schemas.microsoft.com/office/powerpoint/2010/main" val="3010786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59D8-E97B-4C2F-8249-F4CE508F8C31}"/>
              </a:ext>
            </a:extLst>
          </p:cNvPr>
          <p:cNvSpPr>
            <a:spLocks noGrp="1"/>
          </p:cNvSpPr>
          <p:nvPr>
            <p:ph type="title"/>
          </p:nvPr>
        </p:nvSpPr>
        <p:spPr/>
        <p:txBody>
          <a:bodyPr/>
          <a:lstStyle/>
          <a:p>
            <a:r>
              <a:rPr lang="en-CA" dirty="0"/>
              <a:t>Sequencing contribution: march</a:t>
            </a:r>
          </a:p>
        </p:txBody>
      </p:sp>
      <p:sp>
        <p:nvSpPr>
          <p:cNvPr id="3" name="Slide Number Placeholder 2">
            <a:extLst>
              <a:ext uri="{FF2B5EF4-FFF2-40B4-BE49-F238E27FC236}">
                <a16:creationId xmlns:a16="http://schemas.microsoft.com/office/drawing/2014/main" id="{22336C68-E038-4875-8FD6-074A37169DC7}"/>
              </a:ext>
            </a:extLst>
          </p:cNvPr>
          <p:cNvSpPr>
            <a:spLocks noGrp="1"/>
          </p:cNvSpPr>
          <p:nvPr>
            <p:ph type="sldNum" sz="quarter" idx="12"/>
          </p:nvPr>
        </p:nvSpPr>
        <p:spPr/>
        <p:txBody>
          <a:bodyPr/>
          <a:lstStyle/>
          <a:p>
            <a:fld id="{5C35FCF4-C3EF-BD43-82E0-05BC237DAD2A}" type="slidenum">
              <a:rPr lang="en-US" smtClean="0"/>
              <a:pPr/>
              <a:t>12</a:t>
            </a:fld>
            <a:endParaRPr lang="en-US" dirty="0"/>
          </a:p>
        </p:txBody>
      </p:sp>
      <p:grpSp>
        <p:nvGrpSpPr>
          <p:cNvPr id="14" name="Group 13">
            <a:extLst>
              <a:ext uri="{FF2B5EF4-FFF2-40B4-BE49-F238E27FC236}">
                <a16:creationId xmlns:a16="http://schemas.microsoft.com/office/drawing/2014/main" id="{721F01EE-452F-4DA6-97FE-54A324C920BD}"/>
              </a:ext>
            </a:extLst>
          </p:cNvPr>
          <p:cNvGrpSpPr/>
          <p:nvPr/>
        </p:nvGrpSpPr>
        <p:grpSpPr>
          <a:xfrm>
            <a:off x="641155" y="2071213"/>
            <a:ext cx="7861689" cy="2589333"/>
            <a:chOff x="633390" y="2317897"/>
            <a:chExt cx="7861689" cy="2589333"/>
          </a:xfrm>
        </p:grpSpPr>
        <p:grpSp>
          <p:nvGrpSpPr>
            <p:cNvPr id="10" name="Group 9">
              <a:extLst>
                <a:ext uri="{FF2B5EF4-FFF2-40B4-BE49-F238E27FC236}">
                  <a16:creationId xmlns:a16="http://schemas.microsoft.com/office/drawing/2014/main" id="{84F87995-645C-45A4-B5D4-3068F397F8B6}"/>
                </a:ext>
              </a:extLst>
            </p:cNvPr>
            <p:cNvGrpSpPr/>
            <p:nvPr/>
          </p:nvGrpSpPr>
          <p:grpSpPr>
            <a:xfrm>
              <a:off x="633390" y="2317897"/>
              <a:ext cx="7861689" cy="2524432"/>
              <a:chOff x="141775" y="2317897"/>
              <a:chExt cx="7861689" cy="2524432"/>
            </a:xfrm>
          </p:grpSpPr>
          <p:graphicFrame>
            <p:nvGraphicFramePr>
              <p:cNvPr id="6" name="Chart 5">
                <a:extLst>
                  <a:ext uri="{FF2B5EF4-FFF2-40B4-BE49-F238E27FC236}">
                    <a16:creationId xmlns:a16="http://schemas.microsoft.com/office/drawing/2014/main" id="{406DC5F3-7F3A-43D7-B1F6-3ECA26C98F2A}"/>
                  </a:ext>
                </a:extLst>
              </p:cNvPr>
              <p:cNvGraphicFramePr>
                <a:graphicFrameLocks/>
              </p:cNvGraphicFramePr>
              <p:nvPr>
                <p:extLst>
                  <p:ext uri="{D42A27DB-BD31-4B8C-83A1-F6EECF244321}">
                    <p14:modId xmlns:p14="http://schemas.microsoft.com/office/powerpoint/2010/main" val="3601802886"/>
                  </p:ext>
                </p:extLst>
              </p:nvPr>
            </p:nvGraphicFramePr>
            <p:xfrm>
              <a:off x="141775" y="2510797"/>
              <a:ext cx="2739077" cy="21582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6244E53F-67D5-47B0-AD84-673270FCFC56}"/>
                  </a:ext>
                </a:extLst>
              </p:cNvPr>
              <p:cNvGraphicFramePr>
                <a:graphicFrameLocks/>
              </p:cNvGraphicFramePr>
              <p:nvPr>
                <p:extLst>
                  <p:ext uri="{D42A27DB-BD31-4B8C-83A1-F6EECF244321}">
                    <p14:modId xmlns:p14="http://schemas.microsoft.com/office/powerpoint/2010/main" val="1971908577"/>
                  </p:ext>
                </p:extLst>
              </p:nvPr>
            </p:nvGraphicFramePr>
            <p:xfrm>
              <a:off x="2027110" y="2502249"/>
              <a:ext cx="3377384" cy="215829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A23BF5C3-4465-4A7E-B662-638AEB8441F6}"/>
                  </a:ext>
                </a:extLst>
              </p:cNvPr>
              <p:cNvGraphicFramePr>
                <a:graphicFrameLocks/>
              </p:cNvGraphicFramePr>
              <p:nvPr>
                <p:extLst>
                  <p:ext uri="{D42A27DB-BD31-4B8C-83A1-F6EECF244321}">
                    <p14:modId xmlns:p14="http://schemas.microsoft.com/office/powerpoint/2010/main" val="1616834359"/>
                  </p:ext>
                </p:extLst>
              </p:nvPr>
            </p:nvGraphicFramePr>
            <p:xfrm>
              <a:off x="4837477" y="2317897"/>
              <a:ext cx="3165987" cy="2524432"/>
            </p:xfrm>
            <a:graphic>
              <a:graphicData uri="http://schemas.openxmlformats.org/drawingml/2006/chart">
                <c:chart xmlns:c="http://schemas.openxmlformats.org/drawingml/2006/chart" xmlns:r="http://schemas.openxmlformats.org/officeDocument/2006/relationships" r:id="rId4"/>
              </a:graphicData>
            </a:graphic>
          </p:graphicFrame>
        </p:grpSp>
        <p:sp>
          <p:nvSpPr>
            <p:cNvPr id="11" name="TextBox 10">
              <a:extLst>
                <a:ext uri="{FF2B5EF4-FFF2-40B4-BE49-F238E27FC236}">
                  <a16:creationId xmlns:a16="http://schemas.microsoft.com/office/drawing/2014/main" id="{F7F248B8-DB46-4D75-8861-FBCC8D656B90}"/>
                </a:ext>
              </a:extLst>
            </p:cNvPr>
            <p:cNvSpPr txBox="1"/>
            <p:nvPr/>
          </p:nvSpPr>
          <p:spPr>
            <a:xfrm>
              <a:off x="1012723" y="4532671"/>
              <a:ext cx="442451" cy="369332"/>
            </a:xfrm>
            <a:prstGeom prst="rect">
              <a:avLst/>
            </a:prstGeom>
            <a:noFill/>
          </p:spPr>
          <p:txBody>
            <a:bodyPr wrap="square" rtlCol="0">
              <a:spAutoFit/>
            </a:bodyPr>
            <a:lstStyle/>
            <a:p>
              <a:r>
                <a:rPr lang="en-CA" dirty="0"/>
                <a:t>a)</a:t>
              </a:r>
            </a:p>
          </p:txBody>
        </p:sp>
        <p:sp>
          <p:nvSpPr>
            <p:cNvPr id="12" name="TextBox 11">
              <a:extLst>
                <a:ext uri="{FF2B5EF4-FFF2-40B4-BE49-F238E27FC236}">
                  <a16:creationId xmlns:a16="http://schemas.microsoft.com/office/drawing/2014/main" id="{04C6B474-9BE1-4B4F-A502-B32DC17F1181}"/>
                </a:ext>
              </a:extLst>
            </p:cNvPr>
            <p:cNvSpPr txBox="1"/>
            <p:nvPr/>
          </p:nvSpPr>
          <p:spPr>
            <a:xfrm>
              <a:off x="3151241" y="4537898"/>
              <a:ext cx="442451" cy="369332"/>
            </a:xfrm>
            <a:prstGeom prst="rect">
              <a:avLst/>
            </a:prstGeom>
            <a:noFill/>
          </p:spPr>
          <p:txBody>
            <a:bodyPr wrap="square" rtlCol="0">
              <a:spAutoFit/>
            </a:bodyPr>
            <a:lstStyle/>
            <a:p>
              <a:r>
                <a:rPr lang="en-CA" dirty="0"/>
                <a:t>b)</a:t>
              </a:r>
            </a:p>
          </p:txBody>
        </p:sp>
        <p:sp>
          <p:nvSpPr>
            <p:cNvPr id="13" name="TextBox 12">
              <a:extLst>
                <a:ext uri="{FF2B5EF4-FFF2-40B4-BE49-F238E27FC236}">
                  <a16:creationId xmlns:a16="http://schemas.microsoft.com/office/drawing/2014/main" id="{1CAC9659-4CE8-45F4-AC85-5E6BC8B940BA}"/>
                </a:ext>
              </a:extLst>
            </p:cNvPr>
            <p:cNvSpPr txBox="1"/>
            <p:nvPr/>
          </p:nvSpPr>
          <p:spPr>
            <a:xfrm>
              <a:off x="5481492" y="4532671"/>
              <a:ext cx="442451" cy="369332"/>
            </a:xfrm>
            <a:prstGeom prst="rect">
              <a:avLst/>
            </a:prstGeom>
            <a:noFill/>
          </p:spPr>
          <p:txBody>
            <a:bodyPr wrap="square" rtlCol="0">
              <a:spAutoFit/>
            </a:bodyPr>
            <a:lstStyle/>
            <a:p>
              <a:r>
                <a:rPr lang="en-CA" dirty="0"/>
                <a:t>c)</a:t>
              </a:r>
            </a:p>
          </p:txBody>
        </p:sp>
      </p:grpSp>
      <p:sp>
        <p:nvSpPr>
          <p:cNvPr id="15" name="TextBox 14">
            <a:extLst>
              <a:ext uri="{FF2B5EF4-FFF2-40B4-BE49-F238E27FC236}">
                <a16:creationId xmlns:a16="http://schemas.microsoft.com/office/drawing/2014/main" id="{08925A9D-03FB-42A4-9A05-07815BD5E2A8}"/>
              </a:ext>
            </a:extLst>
          </p:cNvPr>
          <p:cNvSpPr txBox="1"/>
          <p:nvPr/>
        </p:nvSpPr>
        <p:spPr>
          <a:xfrm>
            <a:off x="899649" y="4984275"/>
            <a:ext cx="7472516" cy="768008"/>
          </a:xfrm>
          <a:prstGeom prst="rect">
            <a:avLst/>
          </a:prstGeom>
          <a:noFill/>
        </p:spPr>
        <p:txBody>
          <a:bodyPr wrap="square" rtlCol="0">
            <a:spAutoFit/>
          </a:bodyPr>
          <a:lstStyle/>
          <a:p>
            <a:endParaRPr lang="en-CA" dirty="0"/>
          </a:p>
        </p:txBody>
      </p:sp>
      <p:sp>
        <p:nvSpPr>
          <p:cNvPr id="16" name="TextBox 15">
            <a:extLst>
              <a:ext uri="{FF2B5EF4-FFF2-40B4-BE49-F238E27FC236}">
                <a16:creationId xmlns:a16="http://schemas.microsoft.com/office/drawing/2014/main" id="{65F53C6B-FF03-4D3D-97FA-950716831D4E}"/>
              </a:ext>
            </a:extLst>
          </p:cNvPr>
          <p:cNvSpPr txBox="1"/>
          <p:nvPr/>
        </p:nvSpPr>
        <p:spPr>
          <a:xfrm>
            <a:off x="462606" y="5043949"/>
            <a:ext cx="8218788" cy="923330"/>
          </a:xfrm>
          <a:prstGeom prst="rect">
            <a:avLst/>
          </a:prstGeom>
          <a:noFill/>
        </p:spPr>
        <p:txBody>
          <a:bodyPr wrap="square" rtlCol="0">
            <a:spAutoFit/>
          </a:bodyPr>
          <a:lstStyle/>
          <a:p>
            <a:pPr algn="just"/>
            <a:r>
              <a:rPr lang="en-CA" b="1" dirty="0"/>
              <a:t>Figure 2</a:t>
            </a:r>
            <a:r>
              <a:rPr lang="en-CA" dirty="0"/>
              <a:t>: Doughnut charts for countries in March 2020. a) depicts the number of reported cases in each country, b) depicts the IHME estimate of the number of cases in each country, and c) depicts the number of sequences sequenced in each country.</a:t>
            </a:r>
          </a:p>
        </p:txBody>
      </p:sp>
    </p:spTree>
    <p:extLst>
      <p:ext uri="{BB962C8B-B14F-4D97-AF65-F5344CB8AC3E}">
        <p14:creationId xmlns:p14="http://schemas.microsoft.com/office/powerpoint/2010/main" val="204046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28030-2917-4DDE-81BB-9EE827AA326E}"/>
              </a:ext>
            </a:extLst>
          </p:cNvPr>
          <p:cNvSpPr>
            <a:spLocks noGrp="1"/>
          </p:cNvSpPr>
          <p:nvPr>
            <p:ph type="title"/>
          </p:nvPr>
        </p:nvSpPr>
        <p:spPr/>
        <p:txBody>
          <a:bodyPr/>
          <a:lstStyle/>
          <a:p>
            <a:r>
              <a:rPr lang="en-CA" dirty="0"/>
              <a:t>Sequencing contribution: globally</a:t>
            </a:r>
          </a:p>
        </p:txBody>
      </p:sp>
      <p:sp>
        <p:nvSpPr>
          <p:cNvPr id="3" name="Slide Number Placeholder 2">
            <a:extLst>
              <a:ext uri="{FF2B5EF4-FFF2-40B4-BE49-F238E27FC236}">
                <a16:creationId xmlns:a16="http://schemas.microsoft.com/office/drawing/2014/main" id="{3C23EBF6-6F29-4EE5-AFB9-62C2829AC8CF}"/>
              </a:ext>
            </a:extLst>
          </p:cNvPr>
          <p:cNvSpPr>
            <a:spLocks noGrp="1"/>
          </p:cNvSpPr>
          <p:nvPr>
            <p:ph type="sldNum" sz="quarter" idx="12"/>
          </p:nvPr>
        </p:nvSpPr>
        <p:spPr/>
        <p:txBody>
          <a:bodyPr/>
          <a:lstStyle/>
          <a:p>
            <a:fld id="{5C35FCF4-C3EF-BD43-82E0-05BC237DAD2A}" type="slidenum">
              <a:rPr lang="en-US" smtClean="0"/>
              <a:pPr/>
              <a:t>13</a:t>
            </a:fld>
            <a:endParaRPr lang="en-US" dirty="0"/>
          </a:p>
        </p:txBody>
      </p:sp>
      <p:sp>
        <p:nvSpPr>
          <p:cNvPr id="6" name="TextBox 5">
            <a:extLst>
              <a:ext uri="{FF2B5EF4-FFF2-40B4-BE49-F238E27FC236}">
                <a16:creationId xmlns:a16="http://schemas.microsoft.com/office/drawing/2014/main" id="{2CFA0C29-B5F2-4247-A3DB-53103AB3EF6C}"/>
              </a:ext>
            </a:extLst>
          </p:cNvPr>
          <p:cNvSpPr txBox="1"/>
          <p:nvPr/>
        </p:nvSpPr>
        <p:spPr>
          <a:xfrm>
            <a:off x="89210" y="5514292"/>
            <a:ext cx="8932127" cy="1200329"/>
          </a:xfrm>
          <a:prstGeom prst="rect">
            <a:avLst/>
          </a:prstGeom>
          <a:noFill/>
        </p:spPr>
        <p:txBody>
          <a:bodyPr wrap="square">
            <a:spAutoFit/>
          </a:bodyPr>
          <a:lstStyle/>
          <a:p>
            <a:pPr algn="just"/>
            <a:r>
              <a:rPr lang="en-CA" b="1" dirty="0"/>
              <a:t>Figure 2</a:t>
            </a:r>
            <a:r>
              <a:rPr lang="en-CA" dirty="0"/>
              <a:t>: Doughnut charts for countries between February 1</a:t>
            </a:r>
            <a:r>
              <a:rPr lang="en-CA" baseline="30000" dirty="0"/>
              <a:t>st</a:t>
            </a:r>
            <a:r>
              <a:rPr lang="en-CA" dirty="0"/>
              <a:t> 2020 to October 31</a:t>
            </a:r>
            <a:r>
              <a:rPr lang="en-CA" baseline="30000" dirty="0"/>
              <a:t>st</a:t>
            </a:r>
            <a:r>
              <a:rPr lang="en-CA" dirty="0"/>
              <a:t>, 2020. a) depicts the number of reported cases in each country, b) depicts the IHME estimate of the number of cases in each country, and c) depicts the number of sequences sequenced in each country.</a:t>
            </a:r>
          </a:p>
        </p:txBody>
      </p:sp>
      <p:graphicFrame>
        <p:nvGraphicFramePr>
          <p:cNvPr id="7" name="Chart 6">
            <a:extLst>
              <a:ext uri="{FF2B5EF4-FFF2-40B4-BE49-F238E27FC236}">
                <a16:creationId xmlns:a16="http://schemas.microsoft.com/office/drawing/2014/main" id="{0B29C8CC-6D0A-483F-9A83-8BFEF9EEF0EE}"/>
              </a:ext>
            </a:extLst>
          </p:cNvPr>
          <p:cNvGraphicFramePr/>
          <p:nvPr>
            <p:extLst>
              <p:ext uri="{D42A27DB-BD31-4B8C-83A1-F6EECF244321}">
                <p14:modId xmlns:p14="http://schemas.microsoft.com/office/powerpoint/2010/main" val="2556208792"/>
              </p:ext>
            </p:extLst>
          </p:nvPr>
        </p:nvGraphicFramePr>
        <p:xfrm>
          <a:off x="89210" y="2077250"/>
          <a:ext cx="3194050" cy="23977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A0786BDC-80BA-43B7-9E12-0EF765BC21F5}"/>
              </a:ext>
            </a:extLst>
          </p:cNvPr>
          <p:cNvGraphicFramePr/>
          <p:nvPr>
            <p:extLst>
              <p:ext uri="{D42A27DB-BD31-4B8C-83A1-F6EECF244321}">
                <p14:modId xmlns:p14="http://schemas.microsoft.com/office/powerpoint/2010/main" val="1361661053"/>
              </p:ext>
            </p:extLst>
          </p:nvPr>
        </p:nvGraphicFramePr>
        <p:xfrm>
          <a:off x="2607002" y="2094382"/>
          <a:ext cx="3253740" cy="23863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E15E0434-1A89-44AF-9C4A-A7C203AD5416}"/>
              </a:ext>
            </a:extLst>
          </p:cNvPr>
          <p:cNvGraphicFramePr/>
          <p:nvPr>
            <p:extLst>
              <p:ext uri="{D42A27DB-BD31-4B8C-83A1-F6EECF244321}">
                <p14:modId xmlns:p14="http://schemas.microsoft.com/office/powerpoint/2010/main" val="1031101007"/>
              </p:ext>
            </p:extLst>
          </p:nvPr>
        </p:nvGraphicFramePr>
        <p:xfrm>
          <a:off x="5483086" y="2099089"/>
          <a:ext cx="3571704" cy="246875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12302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9A25C0B-CB0B-462D-98C7-415E92ED0903}"/>
              </a:ext>
            </a:extLst>
          </p:cNvPr>
          <p:cNvSpPr>
            <a:spLocks noGrp="1"/>
          </p:cNvSpPr>
          <p:nvPr>
            <p:ph type="sldNum" sz="quarter" idx="12"/>
          </p:nvPr>
        </p:nvSpPr>
        <p:spPr/>
        <p:txBody>
          <a:bodyPr/>
          <a:lstStyle/>
          <a:p>
            <a:fld id="{5C35FCF4-C3EF-BD43-82E0-05BC237DAD2A}" type="slidenum">
              <a:rPr lang="en-US" smtClean="0"/>
              <a:pPr/>
              <a:t>14</a:t>
            </a:fld>
            <a:endParaRPr lang="en-US" dirty="0"/>
          </a:p>
        </p:txBody>
      </p:sp>
      <p:sp>
        <p:nvSpPr>
          <p:cNvPr id="4" name="Content Placeholder 3">
            <a:extLst>
              <a:ext uri="{FF2B5EF4-FFF2-40B4-BE49-F238E27FC236}">
                <a16:creationId xmlns:a16="http://schemas.microsoft.com/office/drawing/2014/main" id="{C3533307-2E00-452F-9FCB-ADAD50E45E57}"/>
              </a:ext>
            </a:extLst>
          </p:cNvPr>
          <p:cNvSpPr>
            <a:spLocks noGrp="1"/>
          </p:cNvSpPr>
          <p:nvPr>
            <p:ph idx="1"/>
          </p:nvPr>
        </p:nvSpPr>
        <p:spPr>
          <a:xfrm>
            <a:off x="462606" y="1733640"/>
            <a:ext cx="8218788" cy="4498750"/>
          </a:xfrm>
        </p:spPr>
        <p:txBody>
          <a:bodyPr/>
          <a:lstStyle/>
          <a:p>
            <a:pPr marL="0" indent="0" algn="ctr">
              <a:lnSpc>
                <a:spcPct val="150000"/>
              </a:lnSpc>
              <a:buNone/>
            </a:pPr>
            <a:r>
              <a:rPr lang="en-CA" b="1" u="sng" dirty="0"/>
              <a:t>Aim 2</a:t>
            </a:r>
          </a:p>
          <a:p>
            <a:pPr marL="0" indent="0" algn="ctr">
              <a:lnSpc>
                <a:spcPct val="150000"/>
              </a:lnSpc>
              <a:buNone/>
            </a:pPr>
            <a:r>
              <a:rPr lang="en-CA" dirty="0"/>
              <a:t>Devise a </a:t>
            </a:r>
            <a:r>
              <a:rPr lang="en-CA" b="1" dirty="0">
                <a:solidFill>
                  <a:srgbClr val="FF0000"/>
                </a:solidFill>
              </a:rPr>
              <a:t>weighted sampling strategy</a:t>
            </a:r>
            <a:r>
              <a:rPr lang="en-CA" dirty="0"/>
              <a:t> to create sequence subsamples that are </a:t>
            </a:r>
            <a:r>
              <a:rPr lang="en-CA" b="1" dirty="0">
                <a:solidFill>
                  <a:srgbClr val="FF0000"/>
                </a:solidFill>
              </a:rPr>
              <a:t>representative</a:t>
            </a:r>
            <a:r>
              <a:rPr lang="en-CA" dirty="0"/>
              <a:t> of SARS-CoV-2 </a:t>
            </a:r>
            <a:r>
              <a:rPr lang="en-CA" b="1" dirty="0">
                <a:solidFill>
                  <a:srgbClr val="FF0000"/>
                </a:solidFill>
              </a:rPr>
              <a:t>prevalence</a:t>
            </a:r>
            <a:r>
              <a:rPr lang="en-CA" dirty="0"/>
              <a:t> in </a:t>
            </a:r>
            <a:r>
              <a:rPr lang="en-CA" b="1" dirty="0">
                <a:solidFill>
                  <a:srgbClr val="002060"/>
                </a:solidFill>
              </a:rPr>
              <a:t>regions</a:t>
            </a:r>
            <a:r>
              <a:rPr lang="en-CA" dirty="0"/>
              <a:t> around the world and different </a:t>
            </a:r>
            <a:r>
              <a:rPr lang="en-CA" b="1" dirty="0">
                <a:solidFill>
                  <a:srgbClr val="002060"/>
                </a:solidFill>
              </a:rPr>
              <a:t>months</a:t>
            </a:r>
          </a:p>
          <a:p>
            <a:pPr marL="0" indent="0">
              <a:buNone/>
            </a:pPr>
            <a:endParaRPr lang="en-CA" dirty="0"/>
          </a:p>
        </p:txBody>
      </p:sp>
    </p:spTree>
    <p:extLst>
      <p:ext uri="{BB962C8B-B14F-4D97-AF65-F5344CB8AC3E}">
        <p14:creationId xmlns:p14="http://schemas.microsoft.com/office/powerpoint/2010/main" val="2701841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338E-AB6D-4E1E-80DA-98200F600FA5}"/>
              </a:ext>
            </a:extLst>
          </p:cNvPr>
          <p:cNvSpPr>
            <a:spLocks noGrp="1"/>
          </p:cNvSpPr>
          <p:nvPr>
            <p:ph type="title"/>
          </p:nvPr>
        </p:nvSpPr>
        <p:spPr/>
        <p:txBody>
          <a:bodyPr/>
          <a:lstStyle/>
          <a:p>
            <a:r>
              <a:rPr lang="en-CA" dirty="0"/>
              <a:t>Methodology</a:t>
            </a:r>
          </a:p>
        </p:txBody>
      </p:sp>
      <p:sp>
        <p:nvSpPr>
          <p:cNvPr id="3" name="Slide Number Placeholder 2">
            <a:extLst>
              <a:ext uri="{FF2B5EF4-FFF2-40B4-BE49-F238E27FC236}">
                <a16:creationId xmlns:a16="http://schemas.microsoft.com/office/drawing/2014/main" id="{C41E4F63-7D9B-40F1-9AB8-20778C0D1C41}"/>
              </a:ext>
            </a:extLst>
          </p:cNvPr>
          <p:cNvSpPr>
            <a:spLocks noGrp="1"/>
          </p:cNvSpPr>
          <p:nvPr>
            <p:ph type="sldNum" sz="quarter" idx="12"/>
          </p:nvPr>
        </p:nvSpPr>
        <p:spPr/>
        <p:txBody>
          <a:bodyPr/>
          <a:lstStyle/>
          <a:p>
            <a:fld id="{5C35FCF4-C3EF-BD43-82E0-05BC237DAD2A}" type="slidenum">
              <a:rPr lang="en-US" smtClean="0"/>
              <a:pPr/>
              <a:t>15</a:t>
            </a:fld>
            <a:endParaRPr lang="en-US" dirty="0"/>
          </a:p>
        </p:txBody>
      </p:sp>
      <p:graphicFrame>
        <p:nvGraphicFramePr>
          <p:cNvPr id="5" name="Diagram 4">
            <a:extLst>
              <a:ext uri="{FF2B5EF4-FFF2-40B4-BE49-F238E27FC236}">
                <a16:creationId xmlns:a16="http://schemas.microsoft.com/office/drawing/2014/main" id="{9E824519-1E3F-4EAF-BE90-3E94A251CF19}"/>
              </a:ext>
            </a:extLst>
          </p:cNvPr>
          <p:cNvGraphicFramePr/>
          <p:nvPr>
            <p:extLst>
              <p:ext uri="{D42A27DB-BD31-4B8C-83A1-F6EECF244321}">
                <p14:modId xmlns:p14="http://schemas.microsoft.com/office/powerpoint/2010/main" val="1093110562"/>
              </p:ext>
            </p:extLst>
          </p:nvPr>
        </p:nvGraphicFramePr>
        <p:xfrm>
          <a:off x="568644" y="1705762"/>
          <a:ext cx="800671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408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33733-9454-4CDE-9F64-E675D2EFB39E}"/>
              </a:ext>
            </a:extLst>
          </p:cNvPr>
          <p:cNvSpPr>
            <a:spLocks noGrp="1"/>
          </p:cNvSpPr>
          <p:nvPr>
            <p:ph type="title"/>
          </p:nvPr>
        </p:nvSpPr>
        <p:spPr/>
        <p:txBody>
          <a:bodyPr/>
          <a:lstStyle/>
          <a:p>
            <a:r>
              <a:rPr lang="en-CA" dirty="0"/>
              <a:t>Problems with using serology tests</a:t>
            </a:r>
          </a:p>
        </p:txBody>
      </p:sp>
      <p:sp>
        <p:nvSpPr>
          <p:cNvPr id="3" name="Slide Number Placeholder 2">
            <a:extLst>
              <a:ext uri="{FF2B5EF4-FFF2-40B4-BE49-F238E27FC236}">
                <a16:creationId xmlns:a16="http://schemas.microsoft.com/office/drawing/2014/main" id="{27B2EF07-952A-4012-8BAA-568F5652A4B5}"/>
              </a:ext>
            </a:extLst>
          </p:cNvPr>
          <p:cNvSpPr>
            <a:spLocks noGrp="1"/>
          </p:cNvSpPr>
          <p:nvPr>
            <p:ph type="sldNum" sz="quarter" idx="12"/>
          </p:nvPr>
        </p:nvSpPr>
        <p:spPr/>
        <p:txBody>
          <a:bodyPr/>
          <a:lstStyle/>
          <a:p>
            <a:fld id="{5C35FCF4-C3EF-BD43-82E0-05BC237DAD2A}" type="slidenum">
              <a:rPr lang="en-US" smtClean="0"/>
              <a:pPr/>
              <a:t>16</a:t>
            </a:fld>
            <a:endParaRPr lang="en-US" dirty="0"/>
          </a:p>
        </p:txBody>
      </p:sp>
      <p:sp>
        <p:nvSpPr>
          <p:cNvPr id="7" name="TextBox 6">
            <a:extLst>
              <a:ext uri="{FF2B5EF4-FFF2-40B4-BE49-F238E27FC236}">
                <a16:creationId xmlns:a16="http://schemas.microsoft.com/office/drawing/2014/main" id="{79F8035D-88F1-409D-9C14-AA7E24C8A8E4}"/>
              </a:ext>
            </a:extLst>
          </p:cNvPr>
          <p:cNvSpPr txBox="1"/>
          <p:nvPr/>
        </p:nvSpPr>
        <p:spPr>
          <a:xfrm>
            <a:off x="953729" y="5407742"/>
            <a:ext cx="7236542" cy="1200329"/>
          </a:xfrm>
          <a:prstGeom prst="rect">
            <a:avLst/>
          </a:prstGeom>
          <a:noFill/>
        </p:spPr>
        <p:txBody>
          <a:bodyPr wrap="square" rtlCol="0">
            <a:spAutoFit/>
          </a:bodyPr>
          <a:lstStyle/>
          <a:p>
            <a:pPr algn="just"/>
            <a:r>
              <a:rPr lang="en-US" b="1" dirty="0"/>
              <a:t>Figure 3</a:t>
            </a:r>
            <a:r>
              <a:rPr lang="en-US" dirty="0"/>
              <a:t>: A tally of the number of seroprevalence studies across the world collected on </a:t>
            </a:r>
            <a:r>
              <a:rPr lang="en-US" dirty="0" err="1"/>
              <a:t>SeroTracker</a:t>
            </a:r>
            <a:r>
              <a:rPr lang="en-US" dirty="0"/>
              <a:t> on December 9th, 2020. </a:t>
            </a:r>
            <a:r>
              <a:rPr lang="en-CA" sz="1800" dirty="0">
                <a:effectLst/>
                <a:latin typeface="Times New Roman" panose="02020603050405020304" pitchFamily="18" charset="0"/>
                <a:ea typeface="DengXian" panose="02010600030101010101" pitchFamily="2" charset="-122"/>
              </a:rPr>
              <a:t>The last bar and third last bar from the right on the chart represents the total number of studies from the USA and China respectively</a:t>
            </a:r>
            <a:endParaRPr lang="en-CA" dirty="0"/>
          </a:p>
        </p:txBody>
      </p:sp>
      <p:graphicFrame>
        <p:nvGraphicFramePr>
          <p:cNvPr id="8" name="Chart 7">
            <a:extLst>
              <a:ext uri="{FF2B5EF4-FFF2-40B4-BE49-F238E27FC236}">
                <a16:creationId xmlns:a16="http://schemas.microsoft.com/office/drawing/2014/main" id="{644B5DBB-E443-4348-89DB-8EC3F9D8C633}"/>
              </a:ext>
            </a:extLst>
          </p:cNvPr>
          <p:cNvGraphicFramePr/>
          <p:nvPr>
            <p:extLst>
              <p:ext uri="{D42A27DB-BD31-4B8C-83A1-F6EECF244321}">
                <p14:modId xmlns:p14="http://schemas.microsoft.com/office/powerpoint/2010/main" val="851463496"/>
              </p:ext>
            </p:extLst>
          </p:nvPr>
        </p:nvGraphicFramePr>
        <p:xfrm>
          <a:off x="802888" y="1727834"/>
          <a:ext cx="7638585" cy="36799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6870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DB5A-E0F6-4F53-805A-0D88A897546B}"/>
              </a:ext>
            </a:extLst>
          </p:cNvPr>
          <p:cNvSpPr>
            <a:spLocks noGrp="1"/>
          </p:cNvSpPr>
          <p:nvPr>
            <p:ph type="title"/>
          </p:nvPr>
        </p:nvSpPr>
        <p:spPr/>
        <p:txBody>
          <a:bodyPr/>
          <a:lstStyle/>
          <a:p>
            <a:r>
              <a:rPr lang="en-CA" dirty="0"/>
              <a:t>Weighted sampling strategy flowchart</a:t>
            </a:r>
          </a:p>
        </p:txBody>
      </p:sp>
      <p:sp>
        <p:nvSpPr>
          <p:cNvPr id="3" name="Slide Number Placeholder 2">
            <a:extLst>
              <a:ext uri="{FF2B5EF4-FFF2-40B4-BE49-F238E27FC236}">
                <a16:creationId xmlns:a16="http://schemas.microsoft.com/office/drawing/2014/main" id="{BBD50540-9167-4445-BEB7-9458698133B0}"/>
              </a:ext>
            </a:extLst>
          </p:cNvPr>
          <p:cNvSpPr>
            <a:spLocks noGrp="1"/>
          </p:cNvSpPr>
          <p:nvPr>
            <p:ph type="sldNum" sz="quarter" idx="12"/>
          </p:nvPr>
        </p:nvSpPr>
        <p:spPr/>
        <p:txBody>
          <a:bodyPr/>
          <a:lstStyle/>
          <a:p>
            <a:fld id="{5C35FCF4-C3EF-BD43-82E0-05BC237DAD2A}" type="slidenum">
              <a:rPr lang="en-US" smtClean="0"/>
              <a:pPr/>
              <a:t>17</a:t>
            </a:fld>
            <a:endParaRPr lang="en-US" dirty="0"/>
          </a:p>
        </p:txBody>
      </p:sp>
      <p:graphicFrame>
        <p:nvGraphicFramePr>
          <p:cNvPr id="19" name="Diagram 18">
            <a:extLst>
              <a:ext uri="{FF2B5EF4-FFF2-40B4-BE49-F238E27FC236}">
                <a16:creationId xmlns:a16="http://schemas.microsoft.com/office/drawing/2014/main" id="{BE32F4C2-15AD-485B-881F-A9FCCEE6E79F}"/>
              </a:ext>
            </a:extLst>
          </p:cNvPr>
          <p:cNvGraphicFramePr/>
          <p:nvPr>
            <p:extLst>
              <p:ext uri="{D42A27DB-BD31-4B8C-83A1-F6EECF244321}">
                <p14:modId xmlns:p14="http://schemas.microsoft.com/office/powerpoint/2010/main" val="1016689859"/>
              </p:ext>
            </p:extLst>
          </p:nvPr>
        </p:nvGraphicFramePr>
        <p:xfrm>
          <a:off x="1449087" y="1711497"/>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E9D50FC9-A8C2-4942-AB45-E1DE6153EEB3}"/>
              </a:ext>
            </a:extLst>
          </p:cNvPr>
          <p:cNvSpPr txBox="1"/>
          <p:nvPr/>
        </p:nvSpPr>
        <p:spPr>
          <a:xfrm>
            <a:off x="1749347" y="4316863"/>
            <a:ext cx="959005" cy="369332"/>
          </a:xfrm>
          <a:prstGeom prst="rect">
            <a:avLst/>
          </a:prstGeom>
          <a:noFill/>
        </p:spPr>
        <p:txBody>
          <a:bodyPr wrap="square" rtlCol="0">
            <a:spAutoFit/>
          </a:bodyPr>
          <a:lstStyle/>
          <a:p>
            <a:r>
              <a:rPr lang="en-CA" dirty="0">
                <a:solidFill>
                  <a:srgbClr val="FF0000"/>
                </a:solidFill>
              </a:rPr>
              <a:t>25,000</a:t>
            </a:r>
          </a:p>
        </p:txBody>
      </p:sp>
      <p:sp>
        <p:nvSpPr>
          <p:cNvPr id="6" name="TextBox 5">
            <a:extLst>
              <a:ext uri="{FF2B5EF4-FFF2-40B4-BE49-F238E27FC236}">
                <a16:creationId xmlns:a16="http://schemas.microsoft.com/office/drawing/2014/main" id="{3DBE6998-DE2F-4DD4-89D0-607561FB01E8}"/>
              </a:ext>
            </a:extLst>
          </p:cNvPr>
          <p:cNvSpPr txBox="1"/>
          <p:nvPr/>
        </p:nvSpPr>
        <p:spPr>
          <a:xfrm>
            <a:off x="4017584" y="3244334"/>
            <a:ext cx="959005" cy="369332"/>
          </a:xfrm>
          <a:prstGeom prst="rect">
            <a:avLst/>
          </a:prstGeom>
          <a:noFill/>
        </p:spPr>
        <p:txBody>
          <a:bodyPr wrap="square" rtlCol="0">
            <a:spAutoFit/>
          </a:bodyPr>
          <a:lstStyle/>
          <a:p>
            <a:r>
              <a:rPr lang="en-CA" dirty="0">
                <a:solidFill>
                  <a:srgbClr val="FF0000"/>
                </a:solidFill>
              </a:rPr>
              <a:t>12,500</a:t>
            </a:r>
          </a:p>
        </p:txBody>
      </p:sp>
      <p:sp>
        <p:nvSpPr>
          <p:cNvPr id="7" name="TextBox 6">
            <a:extLst>
              <a:ext uri="{FF2B5EF4-FFF2-40B4-BE49-F238E27FC236}">
                <a16:creationId xmlns:a16="http://schemas.microsoft.com/office/drawing/2014/main" id="{CE079BD5-C794-4B64-93F2-FF38523AE832}"/>
              </a:ext>
            </a:extLst>
          </p:cNvPr>
          <p:cNvSpPr txBox="1"/>
          <p:nvPr/>
        </p:nvSpPr>
        <p:spPr>
          <a:xfrm>
            <a:off x="7694913" y="1962614"/>
            <a:ext cx="1281819" cy="646331"/>
          </a:xfrm>
          <a:prstGeom prst="rect">
            <a:avLst/>
          </a:prstGeom>
          <a:noFill/>
        </p:spPr>
        <p:txBody>
          <a:bodyPr wrap="square" rtlCol="0">
            <a:spAutoFit/>
          </a:bodyPr>
          <a:lstStyle/>
          <a:p>
            <a:r>
              <a:rPr lang="en-CA" dirty="0">
                <a:solidFill>
                  <a:srgbClr val="FF0000"/>
                </a:solidFill>
              </a:rPr>
              <a:t>.8 x 12,500 = 10,000</a:t>
            </a:r>
          </a:p>
        </p:txBody>
      </p:sp>
      <p:sp>
        <p:nvSpPr>
          <p:cNvPr id="8" name="TextBox 7">
            <a:extLst>
              <a:ext uri="{FF2B5EF4-FFF2-40B4-BE49-F238E27FC236}">
                <a16:creationId xmlns:a16="http://schemas.microsoft.com/office/drawing/2014/main" id="{FF919ECE-E824-4FA6-B789-7D59EF6892CA}"/>
              </a:ext>
            </a:extLst>
          </p:cNvPr>
          <p:cNvSpPr txBox="1"/>
          <p:nvPr/>
        </p:nvSpPr>
        <p:spPr>
          <a:xfrm>
            <a:off x="7694913" y="3071490"/>
            <a:ext cx="959005" cy="369332"/>
          </a:xfrm>
          <a:prstGeom prst="rect">
            <a:avLst/>
          </a:prstGeom>
          <a:noFill/>
        </p:spPr>
        <p:txBody>
          <a:bodyPr wrap="square" rtlCol="0">
            <a:spAutoFit/>
          </a:bodyPr>
          <a:lstStyle/>
          <a:p>
            <a:r>
              <a:rPr lang="en-CA" dirty="0">
                <a:solidFill>
                  <a:srgbClr val="FF0000"/>
                </a:solidFill>
              </a:rPr>
              <a:t>2500</a:t>
            </a:r>
          </a:p>
        </p:txBody>
      </p:sp>
    </p:spTree>
    <p:extLst>
      <p:ext uri="{BB962C8B-B14F-4D97-AF65-F5344CB8AC3E}">
        <p14:creationId xmlns:p14="http://schemas.microsoft.com/office/powerpoint/2010/main" val="1831762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3A18-8A23-42AE-895C-8A02BD980B97}"/>
              </a:ext>
            </a:extLst>
          </p:cNvPr>
          <p:cNvSpPr>
            <a:spLocks noGrp="1"/>
          </p:cNvSpPr>
          <p:nvPr>
            <p:ph type="title"/>
          </p:nvPr>
        </p:nvSpPr>
        <p:spPr/>
        <p:txBody>
          <a:bodyPr/>
          <a:lstStyle/>
          <a:p>
            <a:r>
              <a:rPr lang="en-CA" dirty="0"/>
              <a:t>Weighted sampling versus random sampling</a:t>
            </a:r>
          </a:p>
        </p:txBody>
      </p:sp>
      <p:sp>
        <p:nvSpPr>
          <p:cNvPr id="3" name="Slide Number Placeholder 2">
            <a:extLst>
              <a:ext uri="{FF2B5EF4-FFF2-40B4-BE49-F238E27FC236}">
                <a16:creationId xmlns:a16="http://schemas.microsoft.com/office/drawing/2014/main" id="{F46DACF6-7D1C-4E80-98F2-D7E426B81605}"/>
              </a:ext>
            </a:extLst>
          </p:cNvPr>
          <p:cNvSpPr>
            <a:spLocks noGrp="1"/>
          </p:cNvSpPr>
          <p:nvPr>
            <p:ph type="sldNum" sz="quarter" idx="12"/>
          </p:nvPr>
        </p:nvSpPr>
        <p:spPr/>
        <p:txBody>
          <a:bodyPr/>
          <a:lstStyle/>
          <a:p>
            <a:fld id="{5C35FCF4-C3EF-BD43-82E0-05BC237DAD2A}" type="slidenum">
              <a:rPr lang="en-US" smtClean="0"/>
              <a:pPr/>
              <a:t>18</a:t>
            </a:fld>
            <a:endParaRPr lang="en-US" dirty="0"/>
          </a:p>
        </p:txBody>
      </p:sp>
      <p:graphicFrame>
        <p:nvGraphicFramePr>
          <p:cNvPr id="5" name="Chart 4">
            <a:extLst>
              <a:ext uri="{FF2B5EF4-FFF2-40B4-BE49-F238E27FC236}">
                <a16:creationId xmlns:a16="http://schemas.microsoft.com/office/drawing/2014/main" id="{F02159CD-7F9A-4923-9F7C-7045F0C58A5F}"/>
              </a:ext>
            </a:extLst>
          </p:cNvPr>
          <p:cNvGraphicFramePr>
            <a:graphicFrameLocks/>
          </p:cNvGraphicFramePr>
          <p:nvPr>
            <p:extLst>
              <p:ext uri="{D42A27DB-BD31-4B8C-83A1-F6EECF244321}">
                <p14:modId xmlns:p14="http://schemas.microsoft.com/office/powerpoint/2010/main" val="3263717776"/>
              </p:ext>
            </p:extLst>
          </p:nvPr>
        </p:nvGraphicFramePr>
        <p:xfrm>
          <a:off x="1162665" y="1621094"/>
          <a:ext cx="6818670" cy="36158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BAB73EC-1492-4D03-892A-BAA31D361B43}"/>
              </a:ext>
            </a:extLst>
          </p:cNvPr>
          <p:cNvSpPr txBox="1"/>
          <p:nvPr/>
        </p:nvSpPr>
        <p:spPr>
          <a:xfrm>
            <a:off x="953729" y="5328297"/>
            <a:ext cx="7236542" cy="923330"/>
          </a:xfrm>
          <a:prstGeom prst="rect">
            <a:avLst/>
          </a:prstGeom>
          <a:noFill/>
        </p:spPr>
        <p:txBody>
          <a:bodyPr wrap="square" rtlCol="0">
            <a:spAutoFit/>
          </a:bodyPr>
          <a:lstStyle/>
          <a:p>
            <a:pPr algn="just"/>
            <a:r>
              <a:rPr lang="en-CA" b="1" dirty="0"/>
              <a:t>Figure 4</a:t>
            </a:r>
            <a:r>
              <a:rPr lang="en-CA" dirty="0"/>
              <a:t>: The number of sequences to be obtained from each country if 1576 sequences from March 2020 were to be obtained via weighted or random sampling.</a:t>
            </a:r>
          </a:p>
        </p:txBody>
      </p:sp>
    </p:spTree>
    <p:extLst>
      <p:ext uri="{BB962C8B-B14F-4D97-AF65-F5344CB8AC3E}">
        <p14:creationId xmlns:p14="http://schemas.microsoft.com/office/powerpoint/2010/main" val="640201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E49F5-414C-471D-B545-04B2A0255F5B}"/>
              </a:ext>
            </a:extLst>
          </p:cNvPr>
          <p:cNvSpPr>
            <a:spLocks noGrp="1"/>
          </p:cNvSpPr>
          <p:nvPr>
            <p:ph type="title"/>
          </p:nvPr>
        </p:nvSpPr>
        <p:spPr/>
        <p:txBody>
          <a:bodyPr/>
          <a:lstStyle/>
          <a:p>
            <a:r>
              <a:rPr lang="en-CA" dirty="0"/>
              <a:t>Subsamples created</a:t>
            </a:r>
          </a:p>
        </p:txBody>
      </p:sp>
      <p:sp>
        <p:nvSpPr>
          <p:cNvPr id="3" name="Slide Number Placeholder 2">
            <a:extLst>
              <a:ext uri="{FF2B5EF4-FFF2-40B4-BE49-F238E27FC236}">
                <a16:creationId xmlns:a16="http://schemas.microsoft.com/office/drawing/2014/main" id="{BF2F95A0-4483-44BB-BCF5-32329D454DEB}"/>
              </a:ext>
            </a:extLst>
          </p:cNvPr>
          <p:cNvSpPr>
            <a:spLocks noGrp="1"/>
          </p:cNvSpPr>
          <p:nvPr>
            <p:ph type="sldNum" sz="quarter" idx="12"/>
          </p:nvPr>
        </p:nvSpPr>
        <p:spPr/>
        <p:txBody>
          <a:bodyPr/>
          <a:lstStyle/>
          <a:p>
            <a:fld id="{5C35FCF4-C3EF-BD43-82E0-05BC237DAD2A}" type="slidenum">
              <a:rPr lang="en-US" smtClean="0"/>
              <a:pPr/>
              <a:t>19</a:t>
            </a:fld>
            <a:endParaRPr lang="en-US" dirty="0"/>
          </a:p>
        </p:txBody>
      </p:sp>
      <p:graphicFrame>
        <p:nvGraphicFramePr>
          <p:cNvPr id="6" name="Chart 5">
            <a:extLst>
              <a:ext uri="{FF2B5EF4-FFF2-40B4-BE49-F238E27FC236}">
                <a16:creationId xmlns:a16="http://schemas.microsoft.com/office/drawing/2014/main" id="{94D3015F-8DC4-45F1-9218-94D145DE6B2F}"/>
              </a:ext>
            </a:extLst>
          </p:cNvPr>
          <p:cNvGraphicFramePr>
            <a:graphicFrameLocks/>
          </p:cNvGraphicFramePr>
          <p:nvPr>
            <p:extLst>
              <p:ext uri="{D42A27DB-BD31-4B8C-83A1-F6EECF244321}">
                <p14:modId xmlns:p14="http://schemas.microsoft.com/office/powerpoint/2010/main" val="1550319671"/>
              </p:ext>
            </p:extLst>
          </p:nvPr>
        </p:nvGraphicFramePr>
        <p:xfrm>
          <a:off x="30628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2C35CDB8-4215-4C93-B249-BEFB84BC60BD}"/>
              </a:ext>
            </a:extLst>
          </p:cNvPr>
          <p:cNvGraphicFramePr>
            <a:graphicFrameLocks/>
          </p:cNvGraphicFramePr>
          <p:nvPr>
            <p:extLst>
              <p:ext uri="{D42A27DB-BD31-4B8C-83A1-F6EECF244321}">
                <p14:modId xmlns:p14="http://schemas.microsoft.com/office/powerpoint/2010/main" val="2330198871"/>
              </p:ext>
            </p:extLst>
          </p:nvPr>
        </p:nvGraphicFramePr>
        <p:xfrm>
          <a:off x="4265720" y="2057400"/>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8C9429BB-5A83-4798-8BF1-F81E2E9C431D}"/>
              </a:ext>
            </a:extLst>
          </p:cNvPr>
          <p:cNvSpPr txBox="1"/>
          <p:nvPr/>
        </p:nvSpPr>
        <p:spPr>
          <a:xfrm>
            <a:off x="4878280" y="4431268"/>
            <a:ext cx="442451" cy="369332"/>
          </a:xfrm>
          <a:prstGeom prst="rect">
            <a:avLst/>
          </a:prstGeom>
          <a:noFill/>
        </p:spPr>
        <p:txBody>
          <a:bodyPr wrap="square" rtlCol="0">
            <a:spAutoFit/>
          </a:bodyPr>
          <a:lstStyle/>
          <a:p>
            <a:r>
              <a:rPr lang="en-CA" dirty="0"/>
              <a:t>b)</a:t>
            </a:r>
          </a:p>
        </p:txBody>
      </p:sp>
      <p:sp>
        <p:nvSpPr>
          <p:cNvPr id="9" name="TextBox 8">
            <a:extLst>
              <a:ext uri="{FF2B5EF4-FFF2-40B4-BE49-F238E27FC236}">
                <a16:creationId xmlns:a16="http://schemas.microsoft.com/office/drawing/2014/main" id="{D56724FB-D4D3-443E-8F2A-0F2E2F6BF889}"/>
              </a:ext>
            </a:extLst>
          </p:cNvPr>
          <p:cNvSpPr txBox="1"/>
          <p:nvPr/>
        </p:nvSpPr>
        <p:spPr>
          <a:xfrm>
            <a:off x="462606" y="5173700"/>
            <a:ext cx="8218788" cy="646331"/>
          </a:xfrm>
          <a:prstGeom prst="rect">
            <a:avLst/>
          </a:prstGeom>
          <a:noFill/>
        </p:spPr>
        <p:txBody>
          <a:bodyPr wrap="square" rtlCol="0">
            <a:spAutoFit/>
          </a:bodyPr>
          <a:lstStyle/>
          <a:p>
            <a:pPr algn="just"/>
            <a:r>
              <a:rPr lang="en-CA" b="1" dirty="0"/>
              <a:t>Figure 5</a:t>
            </a:r>
            <a:r>
              <a:rPr lang="en-CA" dirty="0"/>
              <a:t>: Doughnut charts for the sequencing location of subsamples obtained via a) our weighted sampling strategy versus b) the random sampling strategy.</a:t>
            </a:r>
          </a:p>
        </p:txBody>
      </p:sp>
    </p:spTree>
    <p:extLst>
      <p:ext uri="{BB962C8B-B14F-4D97-AF65-F5344CB8AC3E}">
        <p14:creationId xmlns:p14="http://schemas.microsoft.com/office/powerpoint/2010/main" val="1202044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3D3A-5F8A-5149-BC4F-11EA41BAA0D6}"/>
              </a:ext>
            </a:extLst>
          </p:cNvPr>
          <p:cNvSpPr>
            <a:spLocks noGrp="1"/>
          </p:cNvSpPr>
          <p:nvPr>
            <p:ph type="title"/>
          </p:nvPr>
        </p:nvSpPr>
        <p:spPr/>
        <p:txBody>
          <a:bodyPr/>
          <a:lstStyle/>
          <a:p>
            <a:r>
              <a:rPr lang="en-US" dirty="0"/>
              <a:t>SARS-CoV-2</a:t>
            </a:r>
          </a:p>
        </p:txBody>
      </p:sp>
      <p:sp>
        <p:nvSpPr>
          <p:cNvPr id="3" name="Slide Number Placeholder 2">
            <a:extLst>
              <a:ext uri="{FF2B5EF4-FFF2-40B4-BE49-F238E27FC236}">
                <a16:creationId xmlns:a16="http://schemas.microsoft.com/office/drawing/2014/main" id="{D977FC47-915C-644E-84C6-88B23A790896}"/>
              </a:ext>
            </a:extLst>
          </p:cNvPr>
          <p:cNvSpPr>
            <a:spLocks noGrp="1"/>
          </p:cNvSpPr>
          <p:nvPr>
            <p:ph type="sldNum" sz="quarter" idx="12"/>
          </p:nvPr>
        </p:nvSpPr>
        <p:spPr/>
        <p:txBody>
          <a:bodyPr/>
          <a:lstStyle/>
          <a:p>
            <a:fld id="{5C35FCF4-C3EF-BD43-82E0-05BC237DAD2A}" type="slidenum">
              <a:rPr lang="en-US" smtClean="0"/>
              <a:pPr/>
              <a:t>2</a:t>
            </a:fld>
            <a:endParaRPr lang="en-US" dirty="0"/>
          </a:p>
        </p:txBody>
      </p:sp>
      <p:pic>
        <p:nvPicPr>
          <p:cNvPr id="5" name="Picture 2">
            <a:extLst>
              <a:ext uri="{FF2B5EF4-FFF2-40B4-BE49-F238E27FC236}">
                <a16:creationId xmlns:a16="http://schemas.microsoft.com/office/drawing/2014/main" id="{DFF976F2-A69D-4A1A-B79B-4BEDC03357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7619" y="1916870"/>
            <a:ext cx="5663029" cy="355028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0897487-D807-4C55-AEC4-5AFF1514D5C6}"/>
              </a:ext>
            </a:extLst>
          </p:cNvPr>
          <p:cNvSpPr txBox="1"/>
          <p:nvPr/>
        </p:nvSpPr>
        <p:spPr>
          <a:xfrm>
            <a:off x="3630955" y="4434162"/>
            <a:ext cx="815340" cy="369332"/>
          </a:xfrm>
          <a:prstGeom prst="rect">
            <a:avLst/>
          </a:prstGeom>
          <a:noFill/>
        </p:spPr>
        <p:txBody>
          <a:bodyPr wrap="square" rtlCol="0">
            <a:spAutoFit/>
          </a:bodyPr>
          <a:lstStyle/>
          <a:p>
            <a:r>
              <a:rPr lang="en-CA" dirty="0">
                <a:solidFill>
                  <a:schemeClr val="accent1"/>
                </a:solidFill>
              </a:rPr>
              <a:t>X 1.47</a:t>
            </a:r>
          </a:p>
        </p:txBody>
      </p:sp>
      <p:pic>
        <p:nvPicPr>
          <p:cNvPr id="10" name="Picture 9">
            <a:extLst>
              <a:ext uri="{FF2B5EF4-FFF2-40B4-BE49-F238E27FC236}">
                <a16:creationId xmlns:a16="http://schemas.microsoft.com/office/drawing/2014/main" id="{12D66244-FAF9-45B4-9044-E2481CA93BC1}"/>
              </a:ext>
            </a:extLst>
          </p:cNvPr>
          <p:cNvPicPr>
            <a:picLocks noChangeAspect="1"/>
          </p:cNvPicPr>
          <p:nvPr/>
        </p:nvPicPr>
        <p:blipFill>
          <a:blip r:embed="rId4"/>
          <a:stretch>
            <a:fillRect/>
          </a:stretch>
        </p:blipFill>
        <p:spPr>
          <a:xfrm>
            <a:off x="387693" y="2510762"/>
            <a:ext cx="3562350" cy="1152525"/>
          </a:xfrm>
          <a:prstGeom prst="rect">
            <a:avLst/>
          </a:prstGeom>
        </p:spPr>
      </p:pic>
      <p:sp>
        <p:nvSpPr>
          <p:cNvPr id="4" name="TextBox 3">
            <a:extLst>
              <a:ext uri="{FF2B5EF4-FFF2-40B4-BE49-F238E27FC236}">
                <a16:creationId xmlns:a16="http://schemas.microsoft.com/office/drawing/2014/main" id="{E65F13F6-BFEB-42B4-B84D-FCA53A7ABA42}"/>
              </a:ext>
            </a:extLst>
          </p:cNvPr>
          <p:cNvSpPr txBox="1"/>
          <p:nvPr/>
        </p:nvSpPr>
        <p:spPr>
          <a:xfrm>
            <a:off x="3630955" y="3169920"/>
            <a:ext cx="815340" cy="369332"/>
          </a:xfrm>
          <a:prstGeom prst="rect">
            <a:avLst/>
          </a:prstGeom>
          <a:noFill/>
        </p:spPr>
        <p:txBody>
          <a:bodyPr wrap="square" rtlCol="0">
            <a:spAutoFit/>
          </a:bodyPr>
          <a:lstStyle/>
          <a:p>
            <a:r>
              <a:rPr lang="en-CA" dirty="0">
                <a:solidFill>
                  <a:schemeClr val="accent1"/>
                </a:solidFill>
              </a:rPr>
              <a:t>X 10.5</a:t>
            </a:r>
          </a:p>
        </p:txBody>
      </p:sp>
      <p:pic>
        <p:nvPicPr>
          <p:cNvPr id="12" name="Picture 11">
            <a:extLst>
              <a:ext uri="{FF2B5EF4-FFF2-40B4-BE49-F238E27FC236}">
                <a16:creationId xmlns:a16="http://schemas.microsoft.com/office/drawing/2014/main" id="{64E15007-899A-4C7A-9D93-56EA77B45D70}"/>
              </a:ext>
            </a:extLst>
          </p:cNvPr>
          <p:cNvPicPr>
            <a:picLocks noChangeAspect="1"/>
          </p:cNvPicPr>
          <p:nvPr/>
        </p:nvPicPr>
        <p:blipFill>
          <a:blip r:embed="rId5"/>
          <a:stretch>
            <a:fillRect/>
          </a:stretch>
        </p:blipFill>
        <p:spPr>
          <a:xfrm>
            <a:off x="990600" y="3848374"/>
            <a:ext cx="2476500" cy="1171575"/>
          </a:xfrm>
          <a:prstGeom prst="rect">
            <a:avLst/>
          </a:prstGeom>
        </p:spPr>
      </p:pic>
    </p:spTree>
    <p:extLst>
      <p:ext uri="{BB962C8B-B14F-4D97-AF65-F5344CB8AC3E}">
        <p14:creationId xmlns:p14="http://schemas.microsoft.com/office/powerpoint/2010/main" val="3934061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31C142-18FE-4888-BBEB-343214CFDFD5}"/>
              </a:ext>
            </a:extLst>
          </p:cNvPr>
          <p:cNvSpPr>
            <a:spLocks noGrp="1"/>
          </p:cNvSpPr>
          <p:nvPr>
            <p:ph type="sldNum" sz="quarter" idx="12"/>
          </p:nvPr>
        </p:nvSpPr>
        <p:spPr/>
        <p:txBody>
          <a:bodyPr/>
          <a:lstStyle/>
          <a:p>
            <a:fld id="{5C35FCF4-C3EF-BD43-82E0-05BC237DAD2A}" type="slidenum">
              <a:rPr lang="en-US" smtClean="0"/>
              <a:pPr/>
              <a:t>20</a:t>
            </a:fld>
            <a:endParaRPr lang="en-US" dirty="0"/>
          </a:p>
        </p:txBody>
      </p:sp>
      <p:sp>
        <p:nvSpPr>
          <p:cNvPr id="4" name="Content Placeholder 3">
            <a:extLst>
              <a:ext uri="{FF2B5EF4-FFF2-40B4-BE49-F238E27FC236}">
                <a16:creationId xmlns:a16="http://schemas.microsoft.com/office/drawing/2014/main" id="{E4C944DB-7B6F-42B7-A17F-38D3CC2824B1}"/>
              </a:ext>
            </a:extLst>
          </p:cNvPr>
          <p:cNvSpPr>
            <a:spLocks noGrp="1"/>
          </p:cNvSpPr>
          <p:nvPr>
            <p:ph idx="1"/>
          </p:nvPr>
        </p:nvSpPr>
        <p:spPr>
          <a:xfrm>
            <a:off x="462606" y="1950276"/>
            <a:ext cx="8218788" cy="2887195"/>
          </a:xfrm>
        </p:spPr>
        <p:txBody>
          <a:bodyPr/>
          <a:lstStyle/>
          <a:p>
            <a:pPr marL="0" indent="0" algn="ctr">
              <a:lnSpc>
                <a:spcPct val="150000"/>
              </a:lnSpc>
              <a:buNone/>
            </a:pPr>
            <a:r>
              <a:rPr lang="en-CA" b="1" u="sng" dirty="0"/>
              <a:t>Aim 3</a:t>
            </a:r>
          </a:p>
          <a:p>
            <a:pPr marL="0" indent="0" algn="ctr">
              <a:lnSpc>
                <a:spcPct val="150000"/>
              </a:lnSpc>
              <a:buNone/>
            </a:pPr>
            <a:r>
              <a:rPr lang="en-CA" dirty="0"/>
              <a:t>Generate and compare the accuracy of </a:t>
            </a:r>
            <a:r>
              <a:rPr lang="en-CA" b="1" dirty="0">
                <a:solidFill>
                  <a:schemeClr val="accent1"/>
                </a:solidFill>
              </a:rPr>
              <a:t>phylogenetic trees</a:t>
            </a:r>
            <a:r>
              <a:rPr lang="en-CA" dirty="0"/>
              <a:t> produced through </a:t>
            </a:r>
            <a:r>
              <a:rPr lang="en-CA" b="1" dirty="0">
                <a:solidFill>
                  <a:srgbClr val="002060"/>
                </a:solidFill>
              </a:rPr>
              <a:t>weighted sampling</a:t>
            </a:r>
            <a:r>
              <a:rPr lang="en-CA" dirty="0"/>
              <a:t> and </a:t>
            </a:r>
            <a:r>
              <a:rPr lang="en-CA" b="1" dirty="0">
                <a:solidFill>
                  <a:srgbClr val="002060"/>
                </a:solidFill>
              </a:rPr>
              <a:t>random sampling</a:t>
            </a:r>
          </a:p>
        </p:txBody>
      </p:sp>
    </p:spTree>
    <p:extLst>
      <p:ext uri="{BB962C8B-B14F-4D97-AF65-F5344CB8AC3E}">
        <p14:creationId xmlns:p14="http://schemas.microsoft.com/office/powerpoint/2010/main" val="267063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807E-A252-498C-820F-0BE13CB9227F}"/>
              </a:ext>
            </a:extLst>
          </p:cNvPr>
          <p:cNvSpPr>
            <a:spLocks noGrp="1"/>
          </p:cNvSpPr>
          <p:nvPr>
            <p:ph type="title"/>
          </p:nvPr>
        </p:nvSpPr>
        <p:spPr/>
        <p:txBody>
          <a:bodyPr/>
          <a:lstStyle/>
          <a:p>
            <a:r>
              <a:rPr lang="en-CA" dirty="0"/>
              <a:t>Methodology</a:t>
            </a:r>
          </a:p>
        </p:txBody>
      </p:sp>
      <p:sp>
        <p:nvSpPr>
          <p:cNvPr id="3" name="Slide Number Placeholder 2">
            <a:extLst>
              <a:ext uri="{FF2B5EF4-FFF2-40B4-BE49-F238E27FC236}">
                <a16:creationId xmlns:a16="http://schemas.microsoft.com/office/drawing/2014/main" id="{25712665-BECE-4E08-9ABD-0059BC53E496}"/>
              </a:ext>
            </a:extLst>
          </p:cNvPr>
          <p:cNvSpPr>
            <a:spLocks noGrp="1"/>
          </p:cNvSpPr>
          <p:nvPr>
            <p:ph type="sldNum" sz="quarter" idx="12"/>
          </p:nvPr>
        </p:nvSpPr>
        <p:spPr/>
        <p:txBody>
          <a:bodyPr/>
          <a:lstStyle/>
          <a:p>
            <a:fld id="{5C35FCF4-C3EF-BD43-82E0-05BC237DAD2A}" type="slidenum">
              <a:rPr lang="en-US" smtClean="0"/>
              <a:pPr/>
              <a:t>21</a:t>
            </a:fld>
            <a:endParaRPr lang="en-US" dirty="0"/>
          </a:p>
        </p:txBody>
      </p:sp>
      <p:grpSp>
        <p:nvGrpSpPr>
          <p:cNvPr id="24" name="Group 23">
            <a:extLst>
              <a:ext uri="{FF2B5EF4-FFF2-40B4-BE49-F238E27FC236}">
                <a16:creationId xmlns:a16="http://schemas.microsoft.com/office/drawing/2014/main" id="{BC1EECC4-B640-4D69-B7EF-1202D5564B38}"/>
              </a:ext>
            </a:extLst>
          </p:cNvPr>
          <p:cNvGrpSpPr/>
          <p:nvPr/>
        </p:nvGrpSpPr>
        <p:grpSpPr>
          <a:xfrm>
            <a:off x="537466" y="1127086"/>
            <a:ext cx="8069015" cy="5493489"/>
            <a:chOff x="537466" y="1127086"/>
            <a:chExt cx="8069015" cy="5493489"/>
          </a:xfrm>
        </p:grpSpPr>
        <p:sp>
          <p:nvSpPr>
            <p:cNvPr id="9" name="Left Brace 8">
              <a:extLst>
                <a:ext uri="{FF2B5EF4-FFF2-40B4-BE49-F238E27FC236}">
                  <a16:creationId xmlns:a16="http://schemas.microsoft.com/office/drawing/2014/main" id="{34A92B1A-1B8E-41E7-88A0-A9B47D332ADD}"/>
                </a:ext>
              </a:extLst>
            </p:cNvPr>
            <p:cNvSpPr/>
            <p:nvPr/>
          </p:nvSpPr>
          <p:spPr>
            <a:xfrm>
              <a:off x="2061061" y="1629119"/>
              <a:ext cx="294018" cy="433068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10" name="TextBox 9">
              <a:extLst>
                <a:ext uri="{FF2B5EF4-FFF2-40B4-BE49-F238E27FC236}">
                  <a16:creationId xmlns:a16="http://schemas.microsoft.com/office/drawing/2014/main" id="{3381FFEB-0D84-477B-9B94-1EF28141375B}"/>
                </a:ext>
              </a:extLst>
            </p:cNvPr>
            <p:cNvSpPr txBox="1"/>
            <p:nvPr/>
          </p:nvSpPr>
          <p:spPr>
            <a:xfrm>
              <a:off x="537466" y="3481059"/>
              <a:ext cx="1391572" cy="738664"/>
            </a:xfrm>
            <a:prstGeom prst="rect">
              <a:avLst/>
            </a:prstGeom>
            <a:noFill/>
          </p:spPr>
          <p:txBody>
            <a:bodyPr wrap="square" rtlCol="0">
              <a:spAutoFit/>
            </a:bodyPr>
            <a:lstStyle/>
            <a:p>
              <a:pPr algn="ctr"/>
              <a:r>
                <a:rPr lang="en-CA" sz="1400" dirty="0" err="1"/>
                <a:t>TransCOVID</a:t>
              </a:r>
              <a:r>
                <a:rPr lang="en-CA" sz="1400" dirty="0"/>
                <a:t> pipeline (Long Lab)</a:t>
              </a:r>
            </a:p>
          </p:txBody>
        </p:sp>
        <p:grpSp>
          <p:nvGrpSpPr>
            <p:cNvPr id="23" name="Group 22">
              <a:extLst>
                <a:ext uri="{FF2B5EF4-FFF2-40B4-BE49-F238E27FC236}">
                  <a16:creationId xmlns:a16="http://schemas.microsoft.com/office/drawing/2014/main" id="{008BC055-430F-413B-A896-663D0CCE905D}"/>
                </a:ext>
              </a:extLst>
            </p:cNvPr>
            <p:cNvGrpSpPr/>
            <p:nvPr/>
          </p:nvGrpSpPr>
          <p:grpSpPr>
            <a:xfrm>
              <a:off x="2619125" y="1127086"/>
              <a:ext cx="5987356" cy="5493489"/>
              <a:chOff x="2425802" y="1051669"/>
              <a:chExt cx="6315076" cy="5875233"/>
            </a:xfrm>
          </p:grpSpPr>
          <p:grpSp>
            <p:nvGrpSpPr>
              <p:cNvPr id="8" name="Group 7">
                <a:extLst>
                  <a:ext uri="{FF2B5EF4-FFF2-40B4-BE49-F238E27FC236}">
                    <a16:creationId xmlns:a16="http://schemas.microsoft.com/office/drawing/2014/main" id="{11BBD5E9-0752-4F33-A9FF-0307BA42553C}"/>
                  </a:ext>
                </a:extLst>
              </p:cNvPr>
              <p:cNvGrpSpPr/>
              <p:nvPr/>
            </p:nvGrpSpPr>
            <p:grpSpPr>
              <a:xfrm>
                <a:off x="2425802" y="1588590"/>
                <a:ext cx="4292395" cy="4759479"/>
                <a:chOff x="171450" y="1037969"/>
                <a:chExt cx="4818613" cy="5424353"/>
              </a:xfrm>
            </p:grpSpPr>
            <p:pic>
              <p:nvPicPr>
                <p:cNvPr id="5" name="Picture 4">
                  <a:extLst>
                    <a:ext uri="{FF2B5EF4-FFF2-40B4-BE49-F238E27FC236}">
                      <a16:creationId xmlns:a16="http://schemas.microsoft.com/office/drawing/2014/main" id="{32FCDF9A-C915-4637-95DB-00EB7D10A7BD}"/>
                    </a:ext>
                  </a:extLst>
                </p:cNvPr>
                <p:cNvPicPr>
                  <a:picLocks noChangeAspect="1"/>
                </p:cNvPicPr>
                <p:nvPr/>
              </p:nvPicPr>
              <p:blipFill>
                <a:blip r:embed="rId2"/>
                <a:stretch>
                  <a:fillRect/>
                </a:stretch>
              </p:blipFill>
              <p:spPr>
                <a:xfrm>
                  <a:off x="171450" y="1037969"/>
                  <a:ext cx="4818613" cy="5363497"/>
                </a:xfrm>
                <a:prstGeom prst="rect">
                  <a:avLst/>
                </a:prstGeom>
              </p:spPr>
            </p:pic>
            <p:sp>
              <p:nvSpPr>
                <p:cNvPr id="6" name="Rectangle 5">
                  <a:extLst>
                    <a:ext uri="{FF2B5EF4-FFF2-40B4-BE49-F238E27FC236}">
                      <a16:creationId xmlns:a16="http://schemas.microsoft.com/office/drawing/2014/main" id="{91C27C66-992F-4E85-9267-608D23394269}"/>
                    </a:ext>
                  </a:extLst>
                </p:cNvPr>
                <p:cNvSpPr/>
                <p:nvPr/>
              </p:nvSpPr>
              <p:spPr>
                <a:xfrm>
                  <a:off x="171450" y="6213987"/>
                  <a:ext cx="1529531" cy="2483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17" name="Connector: Elbow 16">
                <a:extLst>
                  <a:ext uri="{FF2B5EF4-FFF2-40B4-BE49-F238E27FC236}">
                    <a16:creationId xmlns:a16="http://schemas.microsoft.com/office/drawing/2014/main" id="{9B82BB25-82DA-4D76-AAB1-9A73289498E6}"/>
                  </a:ext>
                </a:extLst>
              </p:cNvPr>
              <p:cNvCxnSpPr>
                <a:cxnSpLocks/>
              </p:cNvCxnSpPr>
              <p:nvPr/>
            </p:nvCxnSpPr>
            <p:spPr>
              <a:xfrm rot="10800000" flipV="1">
                <a:off x="4591664" y="1297858"/>
                <a:ext cx="1887794" cy="271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2880F4E9-64ED-4C97-BC37-D1750315315D}"/>
                  </a:ext>
                </a:extLst>
              </p:cNvPr>
              <p:cNvCxnSpPr>
                <a:cxnSpLocks/>
              </p:cNvCxnSpPr>
              <p:nvPr/>
            </p:nvCxnSpPr>
            <p:spPr>
              <a:xfrm rot="16200000" flipH="1">
                <a:off x="5541958" y="5377175"/>
                <a:ext cx="154354" cy="20549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3F299F7-7281-49CF-9DDF-8104EF3A83F1}"/>
                  </a:ext>
                </a:extLst>
              </p:cNvPr>
              <p:cNvSpPr txBox="1"/>
              <p:nvPr/>
            </p:nvSpPr>
            <p:spPr>
              <a:xfrm>
                <a:off x="6479458" y="1051669"/>
                <a:ext cx="2261420" cy="523220"/>
              </a:xfrm>
              <a:prstGeom prst="rect">
                <a:avLst/>
              </a:prstGeom>
              <a:noFill/>
            </p:spPr>
            <p:txBody>
              <a:bodyPr wrap="square" rtlCol="0">
                <a:spAutoFit/>
              </a:bodyPr>
              <a:lstStyle/>
              <a:p>
                <a:pPr algn="ctr"/>
                <a:r>
                  <a:rPr lang="en-CA" sz="1400" dirty="0"/>
                  <a:t>Samples from weighted and random sampling</a:t>
                </a:r>
              </a:p>
            </p:txBody>
          </p:sp>
          <p:sp>
            <p:nvSpPr>
              <p:cNvPr id="22" name="TextBox 21">
                <a:extLst>
                  <a:ext uri="{FF2B5EF4-FFF2-40B4-BE49-F238E27FC236}">
                    <a16:creationId xmlns:a16="http://schemas.microsoft.com/office/drawing/2014/main" id="{E45042EB-7275-4335-A465-F92A84B5DE70}"/>
                  </a:ext>
                </a:extLst>
              </p:cNvPr>
              <p:cNvSpPr txBox="1"/>
              <p:nvPr/>
            </p:nvSpPr>
            <p:spPr>
              <a:xfrm>
                <a:off x="6718197" y="6136908"/>
                <a:ext cx="1950708" cy="789994"/>
              </a:xfrm>
              <a:prstGeom prst="rect">
                <a:avLst/>
              </a:prstGeom>
              <a:noFill/>
            </p:spPr>
            <p:txBody>
              <a:bodyPr wrap="square" rtlCol="0">
                <a:spAutoFit/>
              </a:bodyPr>
              <a:lstStyle/>
              <a:p>
                <a:r>
                  <a:rPr lang="en-CA" sz="1400" dirty="0"/>
                  <a:t>Compare to </a:t>
                </a:r>
                <a:r>
                  <a:rPr lang="en-CA" sz="1400" dirty="0" err="1"/>
                  <a:t>Nextstrain</a:t>
                </a:r>
                <a:r>
                  <a:rPr lang="en-CA" sz="1400" dirty="0"/>
                  <a:t> global analysis &amp; dedicated builds</a:t>
                </a:r>
              </a:p>
            </p:txBody>
          </p:sp>
        </p:grpSp>
      </p:grpSp>
      <p:sp>
        <p:nvSpPr>
          <p:cNvPr id="15" name="Content Placeholder 3">
            <a:extLst>
              <a:ext uri="{FF2B5EF4-FFF2-40B4-BE49-F238E27FC236}">
                <a16:creationId xmlns:a16="http://schemas.microsoft.com/office/drawing/2014/main" id="{743C0E06-BE97-49B0-8158-F06E96F296DF}"/>
              </a:ext>
            </a:extLst>
          </p:cNvPr>
          <p:cNvSpPr>
            <a:spLocks noGrp="1"/>
          </p:cNvSpPr>
          <p:nvPr>
            <p:ph idx="1"/>
          </p:nvPr>
        </p:nvSpPr>
        <p:spPr>
          <a:xfrm>
            <a:off x="5567503" y="3161371"/>
            <a:ext cx="2604082" cy="942004"/>
          </a:xfrm>
        </p:spPr>
        <p:txBody>
          <a:bodyPr/>
          <a:lstStyle/>
          <a:p>
            <a:pPr marL="0" indent="0">
              <a:buNone/>
            </a:pPr>
            <a:r>
              <a:rPr lang="en-CA" sz="1000" dirty="0">
                <a:solidFill>
                  <a:srgbClr val="FF0000"/>
                </a:solidFill>
              </a:rPr>
              <a:t>Strict clock</a:t>
            </a:r>
          </a:p>
        </p:txBody>
      </p:sp>
    </p:spTree>
    <p:extLst>
      <p:ext uri="{BB962C8B-B14F-4D97-AF65-F5344CB8AC3E}">
        <p14:creationId xmlns:p14="http://schemas.microsoft.com/office/powerpoint/2010/main" val="1450179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37F59-0EF4-441B-B317-F6CC97DB0AB3}"/>
              </a:ext>
            </a:extLst>
          </p:cNvPr>
          <p:cNvSpPr>
            <a:spLocks noGrp="1"/>
          </p:cNvSpPr>
          <p:nvPr>
            <p:ph type="title"/>
          </p:nvPr>
        </p:nvSpPr>
        <p:spPr/>
        <p:txBody>
          <a:bodyPr/>
          <a:lstStyle/>
          <a:p>
            <a:r>
              <a:rPr lang="en-CA" dirty="0" err="1"/>
              <a:t>Nextstrain</a:t>
            </a:r>
            <a:r>
              <a:rPr lang="en-CA" dirty="0"/>
              <a:t> Clades</a:t>
            </a:r>
          </a:p>
        </p:txBody>
      </p:sp>
      <p:sp>
        <p:nvSpPr>
          <p:cNvPr id="3" name="Slide Number Placeholder 2">
            <a:extLst>
              <a:ext uri="{FF2B5EF4-FFF2-40B4-BE49-F238E27FC236}">
                <a16:creationId xmlns:a16="http://schemas.microsoft.com/office/drawing/2014/main" id="{EC74BB5E-8DCD-4B63-8840-1B7C2F7E74E6}"/>
              </a:ext>
            </a:extLst>
          </p:cNvPr>
          <p:cNvSpPr>
            <a:spLocks noGrp="1"/>
          </p:cNvSpPr>
          <p:nvPr>
            <p:ph type="sldNum" sz="quarter" idx="12"/>
          </p:nvPr>
        </p:nvSpPr>
        <p:spPr/>
        <p:txBody>
          <a:bodyPr/>
          <a:lstStyle/>
          <a:p>
            <a:fld id="{5C35FCF4-C3EF-BD43-82E0-05BC237DAD2A}" type="slidenum">
              <a:rPr lang="en-US" smtClean="0"/>
              <a:pPr/>
              <a:t>22</a:t>
            </a:fld>
            <a:endParaRPr lang="en-US" dirty="0"/>
          </a:p>
        </p:txBody>
      </p:sp>
      <p:pic>
        <p:nvPicPr>
          <p:cNvPr id="5" name="Picture 4">
            <a:extLst>
              <a:ext uri="{FF2B5EF4-FFF2-40B4-BE49-F238E27FC236}">
                <a16:creationId xmlns:a16="http://schemas.microsoft.com/office/drawing/2014/main" id="{EFAEB871-CD31-4555-AA12-E9554C41538A}"/>
              </a:ext>
            </a:extLst>
          </p:cNvPr>
          <p:cNvPicPr>
            <a:picLocks noChangeAspect="1"/>
          </p:cNvPicPr>
          <p:nvPr/>
        </p:nvPicPr>
        <p:blipFill>
          <a:blip r:embed="rId2"/>
          <a:stretch>
            <a:fillRect/>
          </a:stretch>
        </p:blipFill>
        <p:spPr>
          <a:xfrm>
            <a:off x="976312" y="1447972"/>
            <a:ext cx="7191375" cy="4591050"/>
          </a:xfrm>
          <a:prstGeom prst="rect">
            <a:avLst/>
          </a:prstGeom>
        </p:spPr>
      </p:pic>
      <p:sp>
        <p:nvSpPr>
          <p:cNvPr id="4" name="TextBox 3">
            <a:extLst>
              <a:ext uri="{FF2B5EF4-FFF2-40B4-BE49-F238E27FC236}">
                <a16:creationId xmlns:a16="http://schemas.microsoft.com/office/drawing/2014/main" id="{7D516636-CC65-447F-96B0-3C5DD4823D0B}"/>
              </a:ext>
            </a:extLst>
          </p:cNvPr>
          <p:cNvSpPr txBox="1"/>
          <p:nvPr/>
        </p:nvSpPr>
        <p:spPr>
          <a:xfrm>
            <a:off x="511981" y="6232124"/>
            <a:ext cx="2160198" cy="369332"/>
          </a:xfrm>
          <a:prstGeom prst="rect">
            <a:avLst/>
          </a:prstGeom>
          <a:noFill/>
        </p:spPr>
        <p:txBody>
          <a:bodyPr wrap="square" rtlCol="0">
            <a:spAutoFit/>
          </a:bodyPr>
          <a:lstStyle/>
          <a:p>
            <a:r>
              <a:rPr lang="en-CA" dirty="0"/>
              <a:t>(</a:t>
            </a:r>
            <a:r>
              <a:rPr lang="en-CA" dirty="0" err="1"/>
              <a:t>Nextstrain</a:t>
            </a:r>
            <a:r>
              <a:rPr lang="en-CA" dirty="0"/>
              <a:t>)</a:t>
            </a:r>
          </a:p>
        </p:txBody>
      </p:sp>
    </p:spTree>
    <p:extLst>
      <p:ext uri="{BB962C8B-B14F-4D97-AF65-F5344CB8AC3E}">
        <p14:creationId xmlns:p14="http://schemas.microsoft.com/office/powerpoint/2010/main" val="4222328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4C8C-77BA-4F77-B833-8E1349783DD0}"/>
              </a:ext>
            </a:extLst>
          </p:cNvPr>
          <p:cNvSpPr>
            <a:spLocks noGrp="1"/>
          </p:cNvSpPr>
          <p:nvPr>
            <p:ph type="title"/>
          </p:nvPr>
        </p:nvSpPr>
        <p:spPr/>
        <p:txBody>
          <a:bodyPr/>
          <a:lstStyle/>
          <a:p>
            <a:r>
              <a:rPr lang="en-CA" dirty="0"/>
              <a:t>Random sampling</a:t>
            </a:r>
          </a:p>
        </p:txBody>
      </p:sp>
      <p:sp>
        <p:nvSpPr>
          <p:cNvPr id="3" name="Slide Number Placeholder 2">
            <a:extLst>
              <a:ext uri="{FF2B5EF4-FFF2-40B4-BE49-F238E27FC236}">
                <a16:creationId xmlns:a16="http://schemas.microsoft.com/office/drawing/2014/main" id="{0998FD43-0676-4BDA-97D1-D220807E92F6}"/>
              </a:ext>
            </a:extLst>
          </p:cNvPr>
          <p:cNvSpPr>
            <a:spLocks noGrp="1"/>
          </p:cNvSpPr>
          <p:nvPr>
            <p:ph type="sldNum" sz="quarter" idx="12"/>
          </p:nvPr>
        </p:nvSpPr>
        <p:spPr/>
        <p:txBody>
          <a:bodyPr/>
          <a:lstStyle/>
          <a:p>
            <a:fld id="{5C35FCF4-C3EF-BD43-82E0-05BC237DAD2A}" type="slidenum">
              <a:rPr lang="en-US" smtClean="0"/>
              <a:pPr/>
              <a:t>23</a:t>
            </a:fld>
            <a:endParaRPr lang="en-US" dirty="0"/>
          </a:p>
        </p:txBody>
      </p:sp>
      <p:sp>
        <p:nvSpPr>
          <p:cNvPr id="10" name="TextBox 9">
            <a:extLst>
              <a:ext uri="{FF2B5EF4-FFF2-40B4-BE49-F238E27FC236}">
                <a16:creationId xmlns:a16="http://schemas.microsoft.com/office/drawing/2014/main" id="{789DF066-E27D-42A8-9207-A0571F05C51E}"/>
              </a:ext>
            </a:extLst>
          </p:cNvPr>
          <p:cNvSpPr txBox="1"/>
          <p:nvPr/>
        </p:nvSpPr>
        <p:spPr>
          <a:xfrm>
            <a:off x="528055" y="5926862"/>
            <a:ext cx="8087889" cy="646331"/>
          </a:xfrm>
          <a:prstGeom prst="rect">
            <a:avLst/>
          </a:prstGeom>
          <a:noFill/>
        </p:spPr>
        <p:txBody>
          <a:bodyPr wrap="square" rtlCol="0">
            <a:spAutoFit/>
          </a:bodyPr>
          <a:lstStyle/>
          <a:p>
            <a:r>
              <a:rPr lang="en-CA" b="1" dirty="0"/>
              <a:t>Figure 6</a:t>
            </a:r>
            <a:r>
              <a:rPr lang="en-CA" dirty="0"/>
              <a:t>: General clade (</a:t>
            </a:r>
            <a:r>
              <a:rPr lang="en-CA" dirty="0" err="1"/>
              <a:t>NextStrain</a:t>
            </a:r>
            <a:r>
              <a:rPr lang="en-CA" dirty="0"/>
              <a:t>) structure of phylogenetic tree produced from random sampling using BEAST2.</a:t>
            </a:r>
          </a:p>
        </p:txBody>
      </p:sp>
      <p:pic>
        <p:nvPicPr>
          <p:cNvPr id="5" name="Picture 4" descr="A computer screen capture&#10;&#10;Description automatically generated with low confidence">
            <a:extLst>
              <a:ext uri="{FF2B5EF4-FFF2-40B4-BE49-F238E27FC236}">
                <a16:creationId xmlns:a16="http://schemas.microsoft.com/office/drawing/2014/main" id="{79B4EC27-89E8-423B-B8AA-8440CC81268D}"/>
              </a:ext>
            </a:extLst>
          </p:cNvPr>
          <p:cNvPicPr>
            <a:picLocks noChangeAspect="1"/>
          </p:cNvPicPr>
          <p:nvPr/>
        </p:nvPicPr>
        <p:blipFill>
          <a:blip r:embed="rId2"/>
          <a:stretch>
            <a:fillRect/>
          </a:stretch>
        </p:blipFill>
        <p:spPr>
          <a:xfrm>
            <a:off x="158883" y="1164590"/>
            <a:ext cx="8676408" cy="4638104"/>
          </a:xfrm>
          <a:prstGeom prst="rect">
            <a:avLst/>
          </a:prstGeom>
        </p:spPr>
      </p:pic>
    </p:spTree>
    <p:extLst>
      <p:ext uri="{BB962C8B-B14F-4D97-AF65-F5344CB8AC3E}">
        <p14:creationId xmlns:p14="http://schemas.microsoft.com/office/powerpoint/2010/main" val="3318153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F89E-371E-4F18-A006-54380EF04608}"/>
              </a:ext>
            </a:extLst>
          </p:cNvPr>
          <p:cNvSpPr>
            <a:spLocks noGrp="1"/>
          </p:cNvSpPr>
          <p:nvPr>
            <p:ph type="title"/>
          </p:nvPr>
        </p:nvSpPr>
        <p:spPr/>
        <p:txBody>
          <a:bodyPr/>
          <a:lstStyle/>
          <a:p>
            <a:r>
              <a:rPr lang="en-CA" dirty="0"/>
              <a:t>Weighted sampling</a:t>
            </a:r>
          </a:p>
        </p:txBody>
      </p:sp>
      <p:sp>
        <p:nvSpPr>
          <p:cNvPr id="3" name="Slide Number Placeholder 2">
            <a:extLst>
              <a:ext uri="{FF2B5EF4-FFF2-40B4-BE49-F238E27FC236}">
                <a16:creationId xmlns:a16="http://schemas.microsoft.com/office/drawing/2014/main" id="{7FB82C47-D462-4BB2-ACD0-E7A8DE1117ED}"/>
              </a:ext>
            </a:extLst>
          </p:cNvPr>
          <p:cNvSpPr>
            <a:spLocks noGrp="1"/>
          </p:cNvSpPr>
          <p:nvPr>
            <p:ph type="sldNum" sz="quarter" idx="12"/>
          </p:nvPr>
        </p:nvSpPr>
        <p:spPr/>
        <p:txBody>
          <a:bodyPr/>
          <a:lstStyle/>
          <a:p>
            <a:fld id="{5C35FCF4-C3EF-BD43-82E0-05BC237DAD2A}" type="slidenum">
              <a:rPr lang="en-US" smtClean="0"/>
              <a:pPr/>
              <a:t>24</a:t>
            </a:fld>
            <a:endParaRPr lang="en-US" dirty="0"/>
          </a:p>
        </p:txBody>
      </p:sp>
      <p:sp>
        <p:nvSpPr>
          <p:cNvPr id="28" name="TextBox 27">
            <a:extLst>
              <a:ext uri="{FF2B5EF4-FFF2-40B4-BE49-F238E27FC236}">
                <a16:creationId xmlns:a16="http://schemas.microsoft.com/office/drawing/2014/main" id="{D812F68C-5DB8-4E8E-9409-9E3A464D8A75}"/>
              </a:ext>
            </a:extLst>
          </p:cNvPr>
          <p:cNvSpPr txBox="1"/>
          <p:nvPr/>
        </p:nvSpPr>
        <p:spPr>
          <a:xfrm>
            <a:off x="420227" y="5864797"/>
            <a:ext cx="8303546" cy="646331"/>
          </a:xfrm>
          <a:prstGeom prst="rect">
            <a:avLst/>
          </a:prstGeom>
          <a:noFill/>
        </p:spPr>
        <p:txBody>
          <a:bodyPr wrap="square" rtlCol="0">
            <a:spAutoFit/>
          </a:bodyPr>
          <a:lstStyle/>
          <a:p>
            <a:r>
              <a:rPr lang="en-CA" b="1" dirty="0"/>
              <a:t>Figure 7</a:t>
            </a:r>
            <a:r>
              <a:rPr lang="en-CA" dirty="0"/>
              <a:t>: General clade (</a:t>
            </a:r>
            <a:r>
              <a:rPr lang="en-CA" dirty="0" err="1"/>
              <a:t>NextStrain</a:t>
            </a:r>
            <a:r>
              <a:rPr lang="en-CA" dirty="0"/>
              <a:t>) structure of phylogenetic tree produced from weighted sampling using BEAST2.</a:t>
            </a:r>
          </a:p>
        </p:txBody>
      </p:sp>
      <p:pic>
        <p:nvPicPr>
          <p:cNvPr id="31" name="Picture 30" descr="A screenshot of a computer&#10;&#10;Description automatically generated with low confidence">
            <a:extLst>
              <a:ext uri="{FF2B5EF4-FFF2-40B4-BE49-F238E27FC236}">
                <a16:creationId xmlns:a16="http://schemas.microsoft.com/office/drawing/2014/main" id="{78F7086B-BDDD-4AD1-8658-BA32104E1A27}"/>
              </a:ext>
            </a:extLst>
          </p:cNvPr>
          <p:cNvPicPr>
            <a:picLocks noChangeAspect="1"/>
          </p:cNvPicPr>
          <p:nvPr/>
        </p:nvPicPr>
        <p:blipFill>
          <a:blip r:embed="rId2"/>
          <a:stretch>
            <a:fillRect/>
          </a:stretch>
        </p:blipFill>
        <p:spPr>
          <a:xfrm>
            <a:off x="76081" y="1144501"/>
            <a:ext cx="8842011" cy="4726629"/>
          </a:xfrm>
          <a:prstGeom prst="rect">
            <a:avLst/>
          </a:prstGeom>
        </p:spPr>
      </p:pic>
    </p:spTree>
    <p:extLst>
      <p:ext uri="{BB962C8B-B14F-4D97-AF65-F5344CB8AC3E}">
        <p14:creationId xmlns:p14="http://schemas.microsoft.com/office/powerpoint/2010/main" val="519049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139D3-D31D-40C2-939D-0F01B4F33680}"/>
              </a:ext>
            </a:extLst>
          </p:cNvPr>
          <p:cNvSpPr>
            <a:spLocks noGrp="1"/>
          </p:cNvSpPr>
          <p:nvPr>
            <p:ph type="title"/>
          </p:nvPr>
        </p:nvSpPr>
        <p:spPr/>
        <p:txBody>
          <a:bodyPr/>
          <a:lstStyle/>
          <a:p>
            <a:r>
              <a:rPr lang="en-CA" dirty="0"/>
              <a:t>Comparison of Trees with </a:t>
            </a:r>
            <a:r>
              <a:rPr lang="en-CA" dirty="0" err="1"/>
              <a:t>Nextstrain</a:t>
            </a:r>
            <a:endParaRPr lang="en-CA" dirty="0"/>
          </a:p>
        </p:txBody>
      </p:sp>
      <p:sp>
        <p:nvSpPr>
          <p:cNvPr id="3" name="Slide Number Placeholder 2">
            <a:extLst>
              <a:ext uri="{FF2B5EF4-FFF2-40B4-BE49-F238E27FC236}">
                <a16:creationId xmlns:a16="http://schemas.microsoft.com/office/drawing/2014/main" id="{84E999E6-8F2C-49C2-B5F0-75668BAF95D1}"/>
              </a:ext>
            </a:extLst>
          </p:cNvPr>
          <p:cNvSpPr>
            <a:spLocks noGrp="1"/>
          </p:cNvSpPr>
          <p:nvPr>
            <p:ph type="sldNum" sz="quarter" idx="12"/>
          </p:nvPr>
        </p:nvSpPr>
        <p:spPr/>
        <p:txBody>
          <a:bodyPr/>
          <a:lstStyle/>
          <a:p>
            <a:fld id="{5C35FCF4-C3EF-BD43-82E0-05BC237DAD2A}" type="slidenum">
              <a:rPr lang="en-US" smtClean="0"/>
              <a:pPr/>
              <a:t>25</a:t>
            </a:fld>
            <a:endParaRPr lang="en-US" dirty="0"/>
          </a:p>
        </p:txBody>
      </p:sp>
      <p:sp>
        <p:nvSpPr>
          <p:cNvPr id="6" name="TextBox 5">
            <a:extLst>
              <a:ext uri="{FF2B5EF4-FFF2-40B4-BE49-F238E27FC236}">
                <a16:creationId xmlns:a16="http://schemas.microsoft.com/office/drawing/2014/main" id="{D7F96254-939F-4123-BD55-9B22E5894DC7}"/>
              </a:ext>
            </a:extLst>
          </p:cNvPr>
          <p:cNvSpPr txBox="1"/>
          <p:nvPr/>
        </p:nvSpPr>
        <p:spPr>
          <a:xfrm>
            <a:off x="287572" y="1477625"/>
            <a:ext cx="8746408" cy="646331"/>
          </a:xfrm>
          <a:prstGeom prst="rect">
            <a:avLst/>
          </a:prstGeom>
          <a:noFill/>
        </p:spPr>
        <p:txBody>
          <a:bodyPr wrap="square" rtlCol="0">
            <a:spAutoFit/>
          </a:bodyPr>
          <a:lstStyle/>
          <a:p>
            <a:r>
              <a:rPr lang="en-CA" b="1" dirty="0"/>
              <a:t>Table 3</a:t>
            </a:r>
            <a:r>
              <a:rPr lang="en-CA" dirty="0"/>
              <a:t>: Earliest dates sampled for various </a:t>
            </a:r>
            <a:r>
              <a:rPr lang="en-CA" dirty="0" err="1"/>
              <a:t>Nextstrain</a:t>
            </a:r>
            <a:r>
              <a:rPr lang="en-CA" dirty="0"/>
              <a:t> clades in each subsample. The global analysis and the dedicated builds were performed by </a:t>
            </a:r>
            <a:r>
              <a:rPr lang="en-CA" dirty="0" err="1"/>
              <a:t>Nextstrain</a:t>
            </a:r>
            <a:r>
              <a:rPr lang="en-CA" dirty="0"/>
              <a:t>.</a:t>
            </a:r>
          </a:p>
        </p:txBody>
      </p:sp>
      <p:graphicFrame>
        <p:nvGraphicFramePr>
          <p:cNvPr id="9" name="Content Placeholder 8">
            <a:extLst>
              <a:ext uri="{FF2B5EF4-FFF2-40B4-BE49-F238E27FC236}">
                <a16:creationId xmlns:a16="http://schemas.microsoft.com/office/drawing/2014/main" id="{B1A8EE8D-BE1B-4D30-A15C-DDCA116B2196}"/>
              </a:ext>
            </a:extLst>
          </p:cNvPr>
          <p:cNvGraphicFramePr>
            <a:graphicFrameLocks noGrp="1"/>
          </p:cNvGraphicFramePr>
          <p:nvPr>
            <p:ph idx="1"/>
            <p:extLst>
              <p:ext uri="{D42A27DB-BD31-4B8C-83A1-F6EECF244321}">
                <p14:modId xmlns:p14="http://schemas.microsoft.com/office/powerpoint/2010/main" val="2966181049"/>
              </p:ext>
            </p:extLst>
          </p:nvPr>
        </p:nvGraphicFramePr>
        <p:xfrm>
          <a:off x="946019" y="2455448"/>
          <a:ext cx="7102136" cy="3330594"/>
        </p:xfrm>
        <a:graphic>
          <a:graphicData uri="http://schemas.openxmlformats.org/drawingml/2006/table">
            <a:tbl>
              <a:tblPr/>
              <a:tblGrid>
                <a:gridCol w="1220449">
                  <a:extLst>
                    <a:ext uri="{9D8B030D-6E8A-4147-A177-3AD203B41FA5}">
                      <a16:colId xmlns:a16="http://schemas.microsoft.com/office/drawing/2014/main" val="942517702"/>
                    </a:ext>
                  </a:extLst>
                </a:gridCol>
                <a:gridCol w="1156732">
                  <a:extLst>
                    <a:ext uri="{9D8B030D-6E8A-4147-A177-3AD203B41FA5}">
                      <a16:colId xmlns:a16="http://schemas.microsoft.com/office/drawing/2014/main" val="1310454655"/>
                    </a:ext>
                  </a:extLst>
                </a:gridCol>
                <a:gridCol w="1235154">
                  <a:extLst>
                    <a:ext uri="{9D8B030D-6E8A-4147-A177-3AD203B41FA5}">
                      <a16:colId xmlns:a16="http://schemas.microsoft.com/office/drawing/2014/main" val="1316791154"/>
                    </a:ext>
                  </a:extLst>
                </a:gridCol>
                <a:gridCol w="1725295">
                  <a:extLst>
                    <a:ext uri="{9D8B030D-6E8A-4147-A177-3AD203B41FA5}">
                      <a16:colId xmlns:a16="http://schemas.microsoft.com/office/drawing/2014/main" val="107735529"/>
                    </a:ext>
                  </a:extLst>
                </a:gridCol>
                <a:gridCol w="1764506">
                  <a:extLst>
                    <a:ext uri="{9D8B030D-6E8A-4147-A177-3AD203B41FA5}">
                      <a16:colId xmlns:a16="http://schemas.microsoft.com/office/drawing/2014/main" val="2209658901"/>
                    </a:ext>
                  </a:extLst>
                </a:gridCol>
              </a:tblGrid>
              <a:tr h="370066">
                <a:tc>
                  <a:txBody>
                    <a:bodyPr/>
                    <a:lstStyle/>
                    <a:p>
                      <a:pPr algn="ctr" fontAlgn="b"/>
                      <a:r>
                        <a:rPr lang="en-CA" sz="1100" b="1" i="0" u="none" strike="noStrike" dirty="0">
                          <a:solidFill>
                            <a:srgbClr val="FFFFFF"/>
                          </a:solidFill>
                          <a:effectLst/>
                          <a:latin typeface="Calibri" panose="020F0502020204030204" pitchFamily="34" charset="0"/>
                        </a:rPr>
                        <a:t>Clade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CA" sz="1100" b="1" i="0" u="none" strike="noStrike">
                          <a:solidFill>
                            <a:srgbClr val="FFFFFF"/>
                          </a:solidFill>
                          <a:effectLst/>
                          <a:latin typeface="Calibri" panose="020F0502020204030204" pitchFamily="34" charset="0"/>
                        </a:rPr>
                        <a:t>Random</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CA" sz="1100" b="1" i="0" u="none" strike="noStrike">
                          <a:solidFill>
                            <a:srgbClr val="FFFFFF"/>
                          </a:solidFill>
                          <a:effectLst/>
                          <a:latin typeface="Calibri" panose="020F0502020204030204" pitchFamily="34" charset="0"/>
                        </a:rPr>
                        <a:t>Weighted</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CA" sz="1100" b="1" i="0" u="none" strike="noStrike">
                          <a:solidFill>
                            <a:srgbClr val="FFFFFF"/>
                          </a:solidFill>
                          <a:effectLst/>
                          <a:latin typeface="Calibri" panose="020F0502020204030204" pitchFamily="34" charset="0"/>
                        </a:rPr>
                        <a:t>Global Analysis</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CA" sz="1100" b="1" i="0" u="none" strike="noStrike">
                          <a:solidFill>
                            <a:srgbClr val="FFFFFF"/>
                          </a:solidFill>
                          <a:effectLst/>
                          <a:latin typeface="Calibri" panose="020F0502020204030204" pitchFamily="34" charset="0"/>
                        </a:rPr>
                        <a:t>Dedicated Build</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171099782"/>
                  </a:ext>
                </a:extLst>
              </a:tr>
              <a:tr h="370066">
                <a:tc>
                  <a:txBody>
                    <a:bodyPr/>
                    <a:lstStyle/>
                    <a:p>
                      <a:pPr algn="ctr" fontAlgn="b"/>
                      <a:r>
                        <a:rPr lang="en-CA" sz="1100" b="0" i="0" u="none" strike="noStrike" dirty="0">
                          <a:solidFill>
                            <a:srgbClr val="000000"/>
                          </a:solidFill>
                          <a:effectLst/>
                          <a:latin typeface="Calibri" panose="020F0502020204030204" pitchFamily="34" charset="0"/>
                        </a:rPr>
                        <a:t>20A.EU2</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a:solidFill>
                            <a:srgbClr val="000000"/>
                          </a:solidFill>
                          <a:effectLst/>
                          <a:latin typeface="Calibri" panose="020F0502020204030204" pitchFamily="34" charset="0"/>
                        </a:rPr>
                        <a:t>2020-08-17</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a:solidFill>
                            <a:srgbClr val="000000"/>
                          </a:solidFill>
                          <a:effectLst/>
                          <a:latin typeface="Calibri" panose="020F0502020204030204" pitchFamily="34" charset="0"/>
                        </a:rPr>
                        <a:t>2020-08-20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a:solidFill>
                            <a:srgbClr val="000000"/>
                          </a:solidFill>
                          <a:effectLst/>
                          <a:latin typeface="Calibri" panose="020F0502020204030204" pitchFamily="34" charset="0"/>
                        </a:rPr>
                        <a:t>2020-09-01</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dirty="0">
                          <a:solidFill>
                            <a:srgbClr val="000000"/>
                          </a:solidFill>
                          <a:effectLst/>
                          <a:latin typeface="Calibri" panose="020F0502020204030204" pitchFamily="34" charset="0"/>
                        </a:rPr>
                        <a:t>2020-06-10 (02-04 to 05-01)</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451538286"/>
                  </a:ext>
                </a:extLst>
              </a:tr>
              <a:tr h="370066">
                <a:tc>
                  <a:txBody>
                    <a:bodyPr/>
                    <a:lstStyle/>
                    <a:p>
                      <a:pPr algn="ctr" fontAlgn="b"/>
                      <a:r>
                        <a:rPr lang="en-CA" sz="1100" b="0" i="0" u="none" strike="noStrike" dirty="0">
                          <a:solidFill>
                            <a:srgbClr val="000000"/>
                          </a:solidFill>
                          <a:effectLst/>
                          <a:latin typeface="Calibri" panose="020F0502020204030204" pitchFamily="34" charset="0"/>
                        </a:rPr>
                        <a:t>20A/S:439K </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2020-08-10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2020-08-24</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2020-04-03 (03-14 to 04-13)</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218332489"/>
                  </a:ext>
                </a:extLst>
              </a:tr>
              <a:tr h="370066">
                <a:tc>
                  <a:txBody>
                    <a:bodyPr/>
                    <a:lstStyle/>
                    <a:p>
                      <a:pPr algn="ctr" fontAlgn="b"/>
                      <a:r>
                        <a:rPr lang="en-CA" sz="1100" b="0" i="0" u="none" strike="noStrike">
                          <a:solidFill>
                            <a:srgbClr val="000000"/>
                          </a:solidFill>
                          <a:effectLst/>
                          <a:latin typeface="Times New Roman" panose="02020603050405020304" pitchFamily="18" charset="0"/>
                        </a:rPr>
                        <a:t>20A/S:98F</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dirty="0">
                          <a:solidFill>
                            <a:srgbClr val="000000"/>
                          </a:solidFill>
                          <a:effectLst/>
                          <a:latin typeface="Calibri" panose="020F0502020204030204" pitchFamily="34" charset="0"/>
                        </a:rPr>
                        <a:t>2020-10-12</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a:solidFill>
                            <a:srgbClr val="000000"/>
                          </a:solidFill>
                          <a:effectLst/>
                          <a:latin typeface="Calibri" panose="020F0502020204030204" pitchFamily="34" charset="0"/>
                        </a:rPr>
                        <a:t>2020-09-08</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a:solidFill>
                            <a:srgbClr val="000000"/>
                          </a:solidFill>
                          <a:effectLst/>
                          <a:latin typeface="Calibri" panose="020F0502020204030204" pitchFamily="34" charset="0"/>
                        </a:rPr>
                        <a:t>2020-08-28</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dirty="0">
                          <a:solidFill>
                            <a:srgbClr val="000000"/>
                          </a:solidFill>
                          <a:effectLst/>
                          <a:latin typeface="Calibri" panose="020F0502020204030204" pitchFamily="34" charset="0"/>
                        </a:rPr>
                        <a:t>2020-03-10 (01-23 to 02-19)</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25842625"/>
                  </a:ext>
                </a:extLst>
              </a:tr>
              <a:tr h="370066">
                <a:tc>
                  <a:txBody>
                    <a:bodyPr/>
                    <a:lstStyle/>
                    <a:p>
                      <a:pPr algn="ctr" fontAlgn="b"/>
                      <a:r>
                        <a:rPr lang="en-CA" sz="1100" b="0" i="0" u="none" strike="noStrike">
                          <a:solidFill>
                            <a:srgbClr val="000000"/>
                          </a:solidFill>
                          <a:effectLst/>
                          <a:latin typeface="Times New Roman" panose="02020603050405020304" pitchFamily="18" charset="0"/>
                        </a:rPr>
                        <a:t>20B/S:1222L</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2020-10-07</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2020-09-07</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2020-07-06 (04-15 to 06-29)</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815498434"/>
                  </a:ext>
                </a:extLst>
              </a:tr>
              <a:tr h="370066">
                <a:tc>
                  <a:txBody>
                    <a:bodyPr/>
                    <a:lstStyle/>
                    <a:p>
                      <a:pPr algn="ctr" fontAlgn="b"/>
                      <a:r>
                        <a:rPr lang="en-CA" sz="1100" b="0" i="0" u="none" strike="noStrike">
                          <a:solidFill>
                            <a:srgbClr val="000000"/>
                          </a:solidFill>
                          <a:effectLst/>
                          <a:latin typeface="Times New Roman" panose="02020603050405020304" pitchFamily="18" charset="0"/>
                        </a:rPr>
                        <a:t>20B/S:626S</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a:solidFill>
                            <a:srgbClr val="000000"/>
                          </a:solidFill>
                          <a:effectLst/>
                          <a:latin typeface="Calibri" panose="020F0502020204030204" pitchFamily="34" charset="0"/>
                        </a:rPr>
                        <a:t>2020-09-21</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dirty="0">
                          <a:solidFill>
                            <a:srgbClr val="000000"/>
                          </a:solidFill>
                          <a:effectLst/>
                          <a:latin typeface="Calibri" panose="020F0502020204030204" pitchFamily="34" charset="0"/>
                        </a:rPr>
                        <a:t>2020-10-06</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a:solidFill>
                            <a:srgbClr val="000000"/>
                          </a:solidFill>
                          <a:effectLst/>
                          <a:latin typeface="Calibri" panose="020F0502020204030204" pitchFamily="34" charset="0"/>
                        </a:rPr>
                        <a:t>2020-12-22</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dirty="0">
                          <a:solidFill>
                            <a:srgbClr val="000000"/>
                          </a:solidFill>
                          <a:effectLst/>
                          <a:latin typeface="Calibri" panose="020F0502020204030204" pitchFamily="34" charset="0"/>
                        </a:rPr>
                        <a:t>2020-07-15 (05-31 to 07-10)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93401907"/>
                  </a:ext>
                </a:extLst>
              </a:tr>
              <a:tr h="370066">
                <a:tc>
                  <a:txBody>
                    <a:bodyPr/>
                    <a:lstStyle/>
                    <a:p>
                      <a:pPr algn="ctr" fontAlgn="b"/>
                      <a:r>
                        <a:rPr lang="en-CA" sz="1100" b="0" i="0" u="none" strike="noStrike">
                          <a:solidFill>
                            <a:srgbClr val="000000"/>
                          </a:solidFill>
                          <a:effectLst/>
                          <a:latin typeface="Times New Roman" panose="02020603050405020304" pitchFamily="18" charset="0"/>
                        </a:rPr>
                        <a:t>20C/S:80Y</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2020-09-12</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2020-06-29</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2020-09-21</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2020-07-16 (04-09 to 04-20)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823062897"/>
                  </a:ext>
                </a:extLst>
              </a:tr>
              <a:tr h="370066">
                <a:tc>
                  <a:txBody>
                    <a:bodyPr/>
                    <a:lstStyle/>
                    <a:p>
                      <a:pPr algn="ctr" fontAlgn="b"/>
                      <a:r>
                        <a:rPr lang="en-CA" sz="1100" b="0" i="0" u="none" strike="noStrike">
                          <a:solidFill>
                            <a:srgbClr val="000000"/>
                          </a:solidFill>
                          <a:effectLst/>
                          <a:latin typeface="Times New Roman" panose="02020603050405020304" pitchFamily="18" charset="0"/>
                        </a:rPr>
                        <a:t>20E (EU1)</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a:solidFill>
                            <a:srgbClr val="000000"/>
                          </a:solidFill>
                          <a:effectLst/>
                          <a:latin typeface="Calibri" panose="020F0502020204030204" pitchFamily="34" charset="0"/>
                        </a:rPr>
                        <a:t>2020-06-20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a:solidFill>
                            <a:srgbClr val="000000"/>
                          </a:solidFill>
                          <a:effectLst/>
                          <a:latin typeface="Calibri" panose="020F0502020204030204" pitchFamily="34" charset="0"/>
                        </a:rPr>
                        <a:t>2020-07-10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dirty="0">
                          <a:solidFill>
                            <a:srgbClr val="000000"/>
                          </a:solidFill>
                          <a:effectLst/>
                          <a:latin typeface="Calibri" panose="020F0502020204030204" pitchFamily="34" charset="0"/>
                        </a:rPr>
                        <a:t>2020-06-25</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dirty="0">
                          <a:solidFill>
                            <a:srgbClr val="000000"/>
                          </a:solidFill>
                          <a:effectLst/>
                          <a:latin typeface="Calibri" panose="020F0502020204030204" pitchFamily="34" charset="0"/>
                        </a:rPr>
                        <a:t>2020-04-30 (03-04 to 04-24)</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786959473"/>
                  </a:ext>
                </a:extLst>
              </a:tr>
              <a:tr h="370066">
                <a:tc>
                  <a:txBody>
                    <a:bodyPr/>
                    <a:lstStyle/>
                    <a:p>
                      <a:pPr algn="ctr" fontAlgn="b"/>
                      <a:r>
                        <a:rPr lang="en-CA" sz="1100" b="0" i="0" u="none" strike="noStrike">
                          <a:solidFill>
                            <a:srgbClr val="000000"/>
                          </a:solidFill>
                          <a:effectLst/>
                          <a:latin typeface="Times New Roman" panose="02020603050405020304" pitchFamily="18" charset="0"/>
                        </a:rPr>
                        <a:t>20H/501Y.v2</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2020-10-19</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2020-11-17</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2020-10-08 (07-02 to 09-20)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93277180"/>
                  </a:ext>
                </a:extLst>
              </a:tr>
            </a:tbl>
          </a:graphicData>
        </a:graphic>
      </p:graphicFrame>
    </p:spTree>
    <p:extLst>
      <p:ext uri="{BB962C8B-B14F-4D97-AF65-F5344CB8AC3E}">
        <p14:creationId xmlns:p14="http://schemas.microsoft.com/office/powerpoint/2010/main" val="2844502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A4E13-6658-4285-AB73-65831A4882AF}"/>
              </a:ext>
            </a:extLst>
          </p:cNvPr>
          <p:cNvSpPr>
            <a:spLocks noGrp="1"/>
          </p:cNvSpPr>
          <p:nvPr>
            <p:ph type="title"/>
          </p:nvPr>
        </p:nvSpPr>
        <p:spPr/>
        <p:txBody>
          <a:bodyPr/>
          <a:lstStyle/>
          <a:p>
            <a:r>
              <a:rPr lang="en-CA"/>
              <a:t>Phylogenetic Analysis: Clock rate</a:t>
            </a:r>
            <a:endParaRPr lang="en-CA" dirty="0"/>
          </a:p>
        </p:txBody>
      </p:sp>
      <p:sp>
        <p:nvSpPr>
          <p:cNvPr id="3" name="Slide Number Placeholder 2">
            <a:extLst>
              <a:ext uri="{FF2B5EF4-FFF2-40B4-BE49-F238E27FC236}">
                <a16:creationId xmlns:a16="http://schemas.microsoft.com/office/drawing/2014/main" id="{C18344AF-00BC-4AF4-846A-F7EF5306AB7E}"/>
              </a:ext>
            </a:extLst>
          </p:cNvPr>
          <p:cNvSpPr>
            <a:spLocks noGrp="1"/>
          </p:cNvSpPr>
          <p:nvPr>
            <p:ph type="sldNum" sz="quarter" idx="12"/>
          </p:nvPr>
        </p:nvSpPr>
        <p:spPr/>
        <p:txBody>
          <a:bodyPr/>
          <a:lstStyle/>
          <a:p>
            <a:fld id="{5C35FCF4-C3EF-BD43-82E0-05BC237DAD2A}" type="slidenum">
              <a:rPr lang="en-US" smtClean="0"/>
              <a:pPr/>
              <a:t>26</a:t>
            </a:fld>
            <a:endParaRPr lang="en-US" dirty="0"/>
          </a:p>
        </p:txBody>
      </p:sp>
      <p:pic>
        <p:nvPicPr>
          <p:cNvPr id="5" name="Picture 4">
            <a:extLst>
              <a:ext uri="{FF2B5EF4-FFF2-40B4-BE49-F238E27FC236}">
                <a16:creationId xmlns:a16="http://schemas.microsoft.com/office/drawing/2014/main" id="{85BCE17B-B637-434B-AE10-A29D11D7938E}"/>
              </a:ext>
            </a:extLst>
          </p:cNvPr>
          <p:cNvPicPr>
            <a:picLocks noChangeAspect="1"/>
          </p:cNvPicPr>
          <p:nvPr/>
        </p:nvPicPr>
        <p:blipFill>
          <a:blip r:embed="rId2"/>
          <a:stretch>
            <a:fillRect/>
          </a:stretch>
        </p:blipFill>
        <p:spPr>
          <a:xfrm>
            <a:off x="4671976" y="2378208"/>
            <a:ext cx="4472024" cy="1965024"/>
          </a:xfrm>
          <a:prstGeom prst="rect">
            <a:avLst/>
          </a:prstGeom>
        </p:spPr>
      </p:pic>
      <p:pic>
        <p:nvPicPr>
          <p:cNvPr id="7" name="Picture 6">
            <a:extLst>
              <a:ext uri="{FF2B5EF4-FFF2-40B4-BE49-F238E27FC236}">
                <a16:creationId xmlns:a16="http://schemas.microsoft.com/office/drawing/2014/main" id="{F51E4CE5-4683-42F6-A958-4E8C3337D3A9}"/>
              </a:ext>
            </a:extLst>
          </p:cNvPr>
          <p:cNvPicPr>
            <a:picLocks noChangeAspect="1"/>
          </p:cNvPicPr>
          <p:nvPr/>
        </p:nvPicPr>
        <p:blipFill>
          <a:blip r:embed="rId3"/>
          <a:stretch>
            <a:fillRect/>
          </a:stretch>
        </p:blipFill>
        <p:spPr>
          <a:xfrm>
            <a:off x="35512" y="2354422"/>
            <a:ext cx="4507310" cy="1965024"/>
          </a:xfrm>
          <a:prstGeom prst="rect">
            <a:avLst/>
          </a:prstGeom>
        </p:spPr>
      </p:pic>
      <p:sp>
        <p:nvSpPr>
          <p:cNvPr id="6" name="TextBox 5">
            <a:extLst>
              <a:ext uri="{FF2B5EF4-FFF2-40B4-BE49-F238E27FC236}">
                <a16:creationId xmlns:a16="http://schemas.microsoft.com/office/drawing/2014/main" id="{7371FB41-4494-487B-93F5-A8303157A5A1}"/>
              </a:ext>
            </a:extLst>
          </p:cNvPr>
          <p:cNvSpPr txBox="1"/>
          <p:nvPr/>
        </p:nvSpPr>
        <p:spPr>
          <a:xfrm>
            <a:off x="462606" y="4737904"/>
            <a:ext cx="8218788" cy="646331"/>
          </a:xfrm>
          <a:prstGeom prst="rect">
            <a:avLst/>
          </a:prstGeom>
          <a:noFill/>
        </p:spPr>
        <p:txBody>
          <a:bodyPr wrap="square" rtlCol="0">
            <a:spAutoFit/>
          </a:bodyPr>
          <a:lstStyle/>
          <a:p>
            <a:pPr algn="just"/>
            <a:r>
              <a:rPr lang="en-CA" b="1" dirty="0"/>
              <a:t>Figure 8</a:t>
            </a:r>
            <a:r>
              <a:rPr lang="en-CA" dirty="0"/>
              <a:t>: Clock rate trace files obtained from the analysis of the a) weighted sampled subsample and b) random sampled subsample.</a:t>
            </a:r>
          </a:p>
        </p:txBody>
      </p:sp>
      <p:sp>
        <p:nvSpPr>
          <p:cNvPr id="8" name="TextBox 10">
            <a:extLst>
              <a:ext uri="{FF2B5EF4-FFF2-40B4-BE49-F238E27FC236}">
                <a16:creationId xmlns:a16="http://schemas.microsoft.com/office/drawing/2014/main" id="{6C85E2F4-24E3-4C92-A477-5FE67FFF7DBE}"/>
              </a:ext>
            </a:extLst>
          </p:cNvPr>
          <p:cNvSpPr txBox="1"/>
          <p:nvPr/>
        </p:nvSpPr>
        <p:spPr>
          <a:xfrm>
            <a:off x="241380" y="2387540"/>
            <a:ext cx="442451" cy="36933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CA" dirty="0"/>
              <a:t>a)</a:t>
            </a:r>
          </a:p>
        </p:txBody>
      </p:sp>
      <p:sp>
        <p:nvSpPr>
          <p:cNvPr id="9" name="TextBox 10">
            <a:extLst>
              <a:ext uri="{FF2B5EF4-FFF2-40B4-BE49-F238E27FC236}">
                <a16:creationId xmlns:a16="http://schemas.microsoft.com/office/drawing/2014/main" id="{6C85E2F4-24E3-4C92-A477-5FE67FFF7DBE}"/>
              </a:ext>
            </a:extLst>
          </p:cNvPr>
          <p:cNvSpPr txBox="1"/>
          <p:nvPr/>
        </p:nvSpPr>
        <p:spPr>
          <a:xfrm>
            <a:off x="4883435" y="2387994"/>
            <a:ext cx="442451" cy="2616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CA" dirty="0"/>
              <a:t>b)</a:t>
            </a:r>
          </a:p>
        </p:txBody>
      </p:sp>
    </p:spTree>
    <p:extLst>
      <p:ext uri="{BB962C8B-B14F-4D97-AF65-F5344CB8AC3E}">
        <p14:creationId xmlns:p14="http://schemas.microsoft.com/office/powerpoint/2010/main" val="1765027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9B1F-70A3-40AB-B195-7192B088AD72}"/>
              </a:ext>
            </a:extLst>
          </p:cNvPr>
          <p:cNvSpPr>
            <a:spLocks noGrp="1"/>
          </p:cNvSpPr>
          <p:nvPr>
            <p:ph type="title"/>
          </p:nvPr>
        </p:nvSpPr>
        <p:spPr/>
        <p:txBody>
          <a:bodyPr/>
          <a:lstStyle/>
          <a:p>
            <a:r>
              <a:rPr lang="en-CA" dirty="0"/>
              <a:t>Differences in Clock Rate</a:t>
            </a:r>
          </a:p>
        </p:txBody>
      </p:sp>
      <p:sp>
        <p:nvSpPr>
          <p:cNvPr id="3" name="Slide Number Placeholder 2">
            <a:extLst>
              <a:ext uri="{FF2B5EF4-FFF2-40B4-BE49-F238E27FC236}">
                <a16:creationId xmlns:a16="http://schemas.microsoft.com/office/drawing/2014/main" id="{083B2267-58E6-4C81-AA33-2EFB3DFF1579}"/>
              </a:ext>
            </a:extLst>
          </p:cNvPr>
          <p:cNvSpPr>
            <a:spLocks noGrp="1"/>
          </p:cNvSpPr>
          <p:nvPr>
            <p:ph type="sldNum" sz="quarter" idx="12"/>
          </p:nvPr>
        </p:nvSpPr>
        <p:spPr/>
        <p:txBody>
          <a:bodyPr/>
          <a:lstStyle/>
          <a:p>
            <a:fld id="{5C35FCF4-C3EF-BD43-82E0-05BC237DAD2A}" type="slidenum">
              <a:rPr lang="en-US" smtClean="0"/>
              <a:pPr/>
              <a:t>27</a:t>
            </a:fld>
            <a:endParaRPr lang="en-US" dirty="0"/>
          </a:p>
        </p:txBody>
      </p:sp>
      <p:pic>
        <p:nvPicPr>
          <p:cNvPr id="2050" name="Picture 2" descr="B.1.1.7.ml.tree.tempest.v2">
            <a:extLst>
              <a:ext uri="{FF2B5EF4-FFF2-40B4-BE49-F238E27FC236}">
                <a16:creationId xmlns:a16="http://schemas.microsoft.com/office/drawing/2014/main" id="{5E4763B7-5D1F-4D04-B577-60B3AE6A87E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40154" y="1438275"/>
            <a:ext cx="4912880" cy="44989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1F9E05-C4CE-4F84-9AF0-7005B5F685F7}"/>
              </a:ext>
            </a:extLst>
          </p:cNvPr>
          <p:cNvSpPr txBox="1"/>
          <p:nvPr/>
        </p:nvSpPr>
        <p:spPr>
          <a:xfrm>
            <a:off x="511981" y="6177893"/>
            <a:ext cx="2373262" cy="369332"/>
          </a:xfrm>
          <a:prstGeom prst="rect">
            <a:avLst/>
          </a:prstGeom>
          <a:noFill/>
        </p:spPr>
        <p:txBody>
          <a:bodyPr wrap="square" rtlCol="0">
            <a:spAutoFit/>
          </a:bodyPr>
          <a:lstStyle/>
          <a:p>
            <a:r>
              <a:rPr lang="en-CA" dirty="0"/>
              <a:t>(</a:t>
            </a:r>
            <a:r>
              <a:rPr lang="en-CA" dirty="0" err="1"/>
              <a:t>Rambaut</a:t>
            </a:r>
            <a:r>
              <a:rPr lang="en-CA" dirty="0"/>
              <a:t> et al., 2020)</a:t>
            </a:r>
          </a:p>
        </p:txBody>
      </p:sp>
    </p:spTree>
    <p:extLst>
      <p:ext uri="{BB962C8B-B14F-4D97-AF65-F5344CB8AC3E}">
        <p14:creationId xmlns:p14="http://schemas.microsoft.com/office/powerpoint/2010/main" val="4102556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7E617-18B0-49D8-B57B-28003BACB064}"/>
              </a:ext>
            </a:extLst>
          </p:cNvPr>
          <p:cNvSpPr>
            <a:spLocks noGrp="1"/>
          </p:cNvSpPr>
          <p:nvPr>
            <p:ph type="title"/>
          </p:nvPr>
        </p:nvSpPr>
        <p:spPr/>
        <p:txBody>
          <a:bodyPr/>
          <a:lstStyle/>
          <a:p>
            <a:r>
              <a:rPr lang="en-CA" dirty="0"/>
              <a:t>Acknowledgements</a:t>
            </a:r>
          </a:p>
        </p:txBody>
      </p:sp>
      <p:sp>
        <p:nvSpPr>
          <p:cNvPr id="3" name="Slide Number Placeholder 2">
            <a:extLst>
              <a:ext uri="{FF2B5EF4-FFF2-40B4-BE49-F238E27FC236}">
                <a16:creationId xmlns:a16="http://schemas.microsoft.com/office/drawing/2014/main" id="{7F0C5CD8-29BD-4CD7-ADB4-95D68C658399}"/>
              </a:ext>
            </a:extLst>
          </p:cNvPr>
          <p:cNvSpPr>
            <a:spLocks noGrp="1"/>
          </p:cNvSpPr>
          <p:nvPr>
            <p:ph type="sldNum" sz="quarter" idx="12"/>
          </p:nvPr>
        </p:nvSpPr>
        <p:spPr/>
        <p:txBody>
          <a:bodyPr/>
          <a:lstStyle/>
          <a:p>
            <a:fld id="{5C35FCF4-C3EF-BD43-82E0-05BC237DAD2A}" type="slidenum">
              <a:rPr lang="en-US" smtClean="0"/>
              <a:pPr/>
              <a:t>28</a:t>
            </a:fld>
            <a:endParaRPr lang="en-US" dirty="0"/>
          </a:p>
        </p:txBody>
      </p:sp>
      <p:sp>
        <p:nvSpPr>
          <p:cNvPr id="4" name="Content Placeholder 3">
            <a:extLst>
              <a:ext uri="{FF2B5EF4-FFF2-40B4-BE49-F238E27FC236}">
                <a16:creationId xmlns:a16="http://schemas.microsoft.com/office/drawing/2014/main" id="{6548750B-0CE1-4E58-BABB-2DFDBD48EBFC}"/>
              </a:ext>
            </a:extLst>
          </p:cNvPr>
          <p:cNvSpPr>
            <a:spLocks noGrp="1"/>
          </p:cNvSpPr>
          <p:nvPr>
            <p:ph idx="1"/>
          </p:nvPr>
        </p:nvSpPr>
        <p:spPr>
          <a:xfrm>
            <a:off x="387693" y="1330588"/>
            <a:ext cx="8218788" cy="3733095"/>
          </a:xfrm>
        </p:spPr>
        <p:txBody>
          <a:bodyPr/>
          <a:lstStyle/>
          <a:p>
            <a:pPr marL="0" indent="0" algn="ctr">
              <a:buNone/>
            </a:pPr>
            <a:r>
              <a:rPr lang="en-CA" b="1" u="sng" dirty="0"/>
              <a:t>Supervisors</a:t>
            </a:r>
          </a:p>
          <a:p>
            <a:pPr marL="0" indent="0" algn="ctr">
              <a:buNone/>
            </a:pPr>
            <a:r>
              <a:rPr lang="en-CA" b="1" i="1" dirty="0"/>
              <a:t>Dr. Paul Gordon</a:t>
            </a:r>
          </a:p>
          <a:p>
            <a:pPr marL="0" indent="0" algn="ctr">
              <a:buNone/>
            </a:pPr>
            <a:r>
              <a:rPr lang="en-CA" b="1" i="1" dirty="0"/>
              <a:t>Dr. Quan Long</a:t>
            </a:r>
          </a:p>
          <a:p>
            <a:pPr marL="0" indent="0" algn="ctr">
              <a:buNone/>
            </a:pPr>
            <a:r>
              <a:rPr lang="en-CA" b="1" i="1" dirty="0"/>
              <a:t>Dr. Michael Hynes</a:t>
            </a:r>
          </a:p>
          <a:p>
            <a:pPr marL="0" indent="0" algn="ctr">
              <a:buNone/>
            </a:pPr>
            <a:endParaRPr lang="en-CA" b="1" i="1" dirty="0"/>
          </a:p>
          <a:p>
            <a:pPr marL="0" indent="0" algn="ctr">
              <a:buNone/>
            </a:pPr>
            <a:r>
              <a:rPr lang="en-CA" b="1" u="sng" dirty="0"/>
              <a:t>Special thanks to </a:t>
            </a:r>
          </a:p>
          <a:p>
            <a:pPr marL="0" indent="0" algn="ctr">
              <a:buNone/>
            </a:pPr>
            <a:r>
              <a:rPr lang="en-CA" b="1" i="1" dirty="0" err="1"/>
              <a:t>Deshan</a:t>
            </a:r>
            <a:r>
              <a:rPr lang="en-CA" b="1" i="1" dirty="0"/>
              <a:t> </a:t>
            </a:r>
            <a:r>
              <a:rPr lang="en-CA" b="1" i="1" dirty="0" err="1"/>
              <a:t>Perera</a:t>
            </a:r>
            <a:endParaRPr lang="en-CA" b="1" i="1" dirty="0"/>
          </a:p>
          <a:p>
            <a:pPr marL="0" indent="0" algn="ctr">
              <a:buNone/>
            </a:pPr>
            <a:r>
              <a:rPr lang="en-CA" b="1" i="1" dirty="0"/>
              <a:t>Long lab</a:t>
            </a:r>
          </a:p>
          <a:p>
            <a:pPr marL="0" indent="0">
              <a:buNone/>
            </a:pPr>
            <a:endParaRPr lang="en-CA" dirty="0"/>
          </a:p>
        </p:txBody>
      </p:sp>
    </p:spTree>
    <p:extLst>
      <p:ext uri="{BB962C8B-B14F-4D97-AF65-F5344CB8AC3E}">
        <p14:creationId xmlns:p14="http://schemas.microsoft.com/office/powerpoint/2010/main" val="3244520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9E3EB68-7D28-4A72-B123-D572B284E9B9}"/>
              </a:ext>
            </a:extLst>
          </p:cNvPr>
          <p:cNvSpPr>
            <a:spLocks noGrp="1"/>
          </p:cNvSpPr>
          <p:nvPr>
            <p:ph type="sldNum" sz="quarter" idx="12"/>
          </p:nvPr>
        </p:nvSpPr>
        <p:spPr/>
        <p:txBody>
          <a:bodyPr/>
          <a:lstStyle/>
          <a:p>
            <a:fld id="{5C35FCF4-C3EF-BD43-82E0-05BC237DAD2A}" type="slidenum">
              <a:rPr lang="en-US" smtClean="0"/>
              <a:pPr/>
              <a:t>29</a:t>
            </a:fld>
            <a:endParaRPr lang="en-US" dirty="0"/>
          </a:p>
        </p:txBody>
      </p:sp>
      <p:sp>
        <p:nvSpPr>
          <p:cNvPr id="4" name="Content Placeholder 3">
            <a:extLst>
              <a:ext uri="{FF2B5EF4-FFF2-40B4-BE49-F238E27FC236}">
                <a16:creationId xmlns:a16="http://schemas.microsoft.com/office/drawing/2014/main" id="{F75597D8-54F1-4977-970B-E0069CA85041}"/>
              </a:ext>
            </a:extLst>
          </p:cNvPr>
          <p:cNvSpPr>
            <a:spLocks noGrp="1"/>
          </p:cNvSpPr>
          <p:nvPr>
            <p:ph idx="1"/>
          </p:nvPr>
        </p:nvSpPr>
        <p:spPr>
          <a:xfrm>
            <a:off x="462606" y="3456122"/>
            <a:ext cx="8218788" cy="549926"/>
          </a:xfrm>
        </p:spPr>
        <p:txBody>
          <a:bodyPr/>
          <a:lstStyle/>
          <a:p>
            <a:pPr marL="0" indent="0" algn="ctr">
              <a:buNone/>
            </a:pPr>
            <a:r>
              <a:rPr lang="en-CA" b="1" dirty="0"/>
              <a:t>Thank you for listening!</a:t>
            </a:r>
          </a:p>
          <a:p>
            <a:pPr marL="0" indent="0" algn="ctr">
              <a:buNone/>
            </a:pPr>
            <a:endParaRPr lang="en-CA" b="1" dirty="0"/>
          </a:p>
        </p:txBody>
      </p:sp>
    </p:spTree>
    <p:extLst>
      <p:ext uri="{BB962C8B-B14F-4D97-AF65-F5344CB8AC3E}">
        <p14:creationId xmlns:p14="http://schemas.microsoft.com/office/powerpoint/2010/main" val="422034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796C-A0D2-41D6-800F-C1033CF03157}"/>
              </a:ext>
            </a:extLst>
          </p:cNvPr>
          <p:cNvSpPr>
            <a:spLocks noGrp="1"/>
          </p:cNvSpPr>
          <p:nvPr>
            <p:ph type="title"/>
          </p:nvPr>
        </p:nvSpPr>
        <p:spPr/>
        <p:txBody>
          <a:bodyPr/>
          <a:lstStyle/>
          <a:p>
            <a:r>
              <a:rPr lang="en-CA" dirty="0"/>
              <a:t>Phylogenetic Analysis</a:t>
            </a:r>
          </a:p>
        </p:txBody>
      </p:sp>
      <p:sp>
        <p:nvSpPr>
          <p:cNvPr id="3" name="Slide Number Placeholder 2">
            <a:extLst>
              <a:ext uri="{FF2B5EF4-FFF2-40B4-BE49-F238E27FC236}">
                <a16:creationId xmlns:a16="http://schemas.microsoft.com/office/drawing/2014/main" id="{D2F34DA4-EFD3-4F3D-86A8-2AECB53EBE71}"/>
              </a:ext>
            </a:extLst>
          </p:cNvPr>
          <p:cNvSpPr>
            <a:spLocks noGrp="1"/>
          </p:cNvSpPr>
          <p:nvPr>
            <p:ph type="sldNum" sz="quarter" idx="12"/>
          </p:nvPr>
        </p:nvSpPr>
        <p:spPr/>
        <p:txBody>
          <a:bodyPr/>
          <a:lstStyle/>
          <a:p>
            <a:fld id="{5C35FCF4-C3EF-BD43-82E0-05BC237DAD2A}" type="slidenum">
              <a:rPr lang="en-US" smtClean="0"/>
              <a:pPr/>
              <a:t>3</a:t>
            </a:fld>
            <a:endParaRPr lang="en-US" dirty="0"/>
          </a:p>
        </p:txBody>
      </p:sp>
      <p:grpSp>
        <p:nvGrpSpPr>
          <p:cNvPr id="47" name="Group 46">
            <a:extLst>
              <a:ext uri="{FF2B5EF4-FFF2-40B4-BE49-F238E27FC236}">
                <a16:creationId xmlns:a16="http://schemas.microsoft.com/office/drawing/2014/main" id="{9AFFB3D2-C600-40F9-B61C-846059E7DA89}"/>
              </a:ext>
            </a:extLst>
          </p:cNvPr>
          <p:cNvGrpSpPr/>
          <p:nvPr/>
        </p:nvGrpSpPr>
        <p:grpSpPr>
          <a:xfrm>
            <a:off x="4340410" y="2762886"/>
            <a:ext cx="4676410" cy="2340613"/>
            <a:chOff x="4418429" y="2681524"/>
            <a:chExt cx="4676410" cy="2340613"/>
          </a:xfrm>
        </p:grpSpPr>
        <p:grpSp>
          <p:nvGrpSpPr>
            <p:cNvPr id="36" name="Group 35">
              <a:extLst>
                <a:ext uri="{FF2B5EF4-FFF2-40B4-BE49-F238E27FC236}">
                  <a16:creationId xmlns:a16="http://schemas.microsoft.com/office/drawing/2014/main" id="{3EF42D86-F94A-45A7-A728-76F94793C15D}"/>
                </a:ext>
              </a:extLst>
            </p:cNvPr>
            <p:cNvGrpSpPr/>
            <p:nvPr/>
          </p:nvGrpSpPr>
          <p:grpSpPr>
            <a:xfrm>
              <a:off x="5476569" y="2762886"/>
              <a:ext cx="2655803" cy="2259251"/>
              <a:chOff x="6125499" y="2772718"/>
              <a:chExt cx="2655803" cy="2259251"/>
            </a:xfrm>
          </p:grpSpPr>
          <p:cxnSp>
            <p:nvCxnSpPr>
              <p:cNvPr id="7" name="Straight Connector 6">
                <a:extLst>
                  <a:ext uri="{FF2B5EF4-FFF2-40B4-BE49-F238E27FC236}">
                    <a16:creationId xmlns:a16="http://schemas.microsoft.com/office/drawing/2014/main" id="{947ED153-D181-4F33-87EF-0793C83D7E71}"/>
                  </a:ext>
                </a:extLst>
              </p:cNvPr>
              <p:cNvCxnSpPr>
                <a:cxnSpLocks/>
              </p:cNvCxnSpPr>
              <p:nvPr/>
            </p:nvCxnSpPr>
            <p:spPr>
              <a:xfrm>
                <a:off x="6125499" y="4090219"/>
                <a:ext cx="314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D404E4F-957C-4FF0-8742-F9D7006F30C5}"/>
                  </a:ext>
                </a:extLst>
              </p:cNvPr>
              <p:cNvCxnSpPr>
                <a:cxnSpLocks/>
              </p:cNvCxnSpPr>
              <p:nvPr/>
            </p:nvCxnSpPr>
            <p:spPr>
              <a:xfrm>
                <a:off x="6440129" y="4090219"/>
                <a:ext cx="0" cy="757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A1DE375-1B5C-4ED0-8168-4088F1CB3880}"/>
                  </a:ext>
                </a:extLst>
              </p:cNvPr>
              <p:cNvCxnSpPr>
                <a:cxnSpLocks/>
              </p:cNvCxnSpPr>
              <p:nvPr/>
            </p:nvCxnSpPr>
            <p:spPr>
              <a:xfrm>
                <a:off x="6440129" y="4847303"/>
                <a:ext cx="13863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3542AD3-DB55-4F16-968B-180FA57ADD06}"/>
                  </a:ext>
                </a:extLst>
              </p:cNvPr>
              <p:cNvCxnSpPr>
                <a:cxnSpLocks/>
              </p:cNvCxnSpPr>
              <p:nvPr/>
            </p:nvCxnSpPr>
            <p:spPr>
              <a:xfrm>
                <a:off x="6440129" y="3342967"/>
                <a:ext cx="0" cy="74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B9923D-E626-4571-8C09-869497295331}"/>
                  </a:ext>
                </a:extLst>
              </p:cNvPr>
              <p:cNvCxnSpPr>
                <a:cxnSpLocks/>
              </p:cNvCxnSpPr>
              <p:nvPr/>
            </p:nvCxnSpPr>
            <p:spPr>
              <a:xfrm>
                <a:off x="6440129" y="3333135"/>
                <a:ext cx="6931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C99A4DF-2DD9-4248-880A-E2CCDE831861}"/>
                  </a:ext>
                </a:extLst>
              </p:cNvPr>
              <p:cNvCxnSpPr>
                <a:cxnSpLocks/>
              </p:cNvCxnSpPr>
              <p:nvPr/>
            </p:nvCxnSpPr>
            <p:spPr>
              <a:xfrm>
                <a:off x="7121014" y="2959509"/>
                <a:ext cx="14748" cy="383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B23F99D-A35E-488A-AE46-3FF9BD2B7088}"/>
                  </a:ext>
                </a:extLst>
              </p:cNvPr>
              <p:cNvCxnSpPr>
                <a:cxnSpLocks/>
              </p:cNvCxnSpPr>
              <p:nvPr/>
            </p:nvCxnSpPr>
            <p:spPr>
              <a:xfrm>
                <a:off x="7125930" y="3345288"/>
                <a:ext cx="14748" cy="383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8811E6-97AF-4AC7-9CC6-22535B9D48AE}"/>
                  </a:ext>
                </a:extLst>
              </p:cNvPr>
              <p:cNvCxnSpPr>
                <a:cxnSpLocks/>
              </p:cNvCxnSpPr>
              <p:nvPr/>
            </p:nvCxnSpPr>
            <p:spPr>
              <a:xfrm>
                <a:off x="7128388" y="2959509"/>
                <a:ext cx="6095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CBA43D5-4ED8-40A6-A4EC-4A0011DBE760}"/>
                  </a:ext>
                </a:extLst>
              </p:cNvPr>
              <p:cNvCxnSpPr>
                <a:cxnSpLocks/>
              </p:cNvCxnSpPr>
              <p:nvPr/>
            </p:nvCxnSpPr>
            <p:spPr>
              <a:xfrm>
                <a:off x="7143135" y="3723830"/>
                <a:ext cx="609599"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8687B6E-7BD2-49FC-A8A1-DC246212C99B}"/>
                  </a:ext>
                </a:extLst>
              </p:cNvPr>
              <p:cNvSpPr txBox="1"/>
              <p:nvPr/>
            </p:nvSpPr>
            <p:spPr>
              <a:xfrm>
                <a:off x="7826477" y="2772718"/>
                <a:ext cx="846707" cy="369332"/>
              </a:xfrm>
              <a:prstGeom prst="rect">
                <a:avLst/>
              </a:prstGeom>
              <a:noFill/>
            </p:spPr>
            <p:txBody>
              <a:bodyPr wrap="none" rtlCol="0">
                <a:spAutoFit/>
              </a:bodyPr>
              <a:lstStyle/>
              <a:p>
                <a:r>
                  <a:rPr lang="en-CA" dirty="0">
                    <a:solidFill>
                      <a:srgbClr val="FF0000"/>
                    </a:solidFill>
                  </a:rPr>
                  <a:t>Virus A</a:t>
                </a:r>
              </a:p>
            </p:txBody>
          </p:sp>
          <p:sp>
            <p:nvSpPr>
              <p:cNvPr id="37" name="TextBox 36">
                <a:extLst>
                  <a:ext uri="{FF2B5EF4-FFF2-40B4-BE49-F238E27FC236}">
                    <a16:creationId xmlns:a16="http://schemas.microsoft.com/office/drawing/2014/main" id="{0738FAEB-2C6D-489A-8851-99B80A1413DE}"/>
                  </a:ext>
                </a:extLst>
              </p:cNvPr>
              <p:cNvSpPr txBox="1"/>
              <p:nvPr/>
            </p:nvSpPr>
            <p:spPr>
              <a:xfrm>
                <a:off x="7824875" y="3544080"/>
                <a:ext cx="838691" cy="369332"/>
              </a:xfrm>
              <a:prstGeom prst="rect">
                <a:avLst/>
              </a:prstGeom>
              <a:noFill/>
            </p:spPr>
            <p:txBody>
              <a:bodyPr wrap="none" rtlCol="0">
                <a:spAutoFit/>
              </a:bodyPr>
              <a:lstStyle/>
              <a:p>
                <a:r>
                  <a:rPr lang="en-CA" dirty="0">
                    <a:solidFill>
                      <a:srgbClr val="FF0000"/>
                    </a:solidFill>
                  </a:rPr>
                  <a:t>Virus B</a:t>
                </a:r>
              </a:p>
            </p:txBody>
          </p:sp>
          <p:sp>
            <p:nvSpPr>
              <p:cNvPr id="38" name="TextBox 37">
                <a:extLst>
                  <a:ext uri="{FF2B5EF4-FFF2-40B4-BE49-F238E27FC236}">
                    <a16:creationId xmlns:a16="http://schemas.microsoft.com/office/drawing/2014/main" id="{4B8E12BB-FFB4-4EB4-AD38-16C136A65319}"/>
                  </a:ext>
                </a:extLst>
              </p:cNvPr>
              <p:cNvSpPr txBox="1"/>
              <p:nvPr/>
            </p:nvSpPr>
            <p:spPr>
              <a:xfrm>
                <a:off x="7826477" y="4662637"/>
                <a:ext cx="837089" cy="369332"/>
              </a:xfrm>
              <a:prstGeom prst="rect">
                <a:avLst/>
              </a:prstGeom>
              <a:noFill/>
            </p:spPr>
            <p:txBody>
              <a:bodyPr wrap="none" rtlCol="0">
                <a:spAutoFit/>
              </a:bodyPr>
              <a:lstStyle/>
              <a:p>
                <a:r>
                  <a:rPr lang="en-CA" dirty="0">
                    <a:solidFill>
                      <a:srgbClr val="FF0000"/>
                    </a:solidFill>
                  </a:rPr>
                  <a:t>Virus C</a:t>
                </a:r>
              </a:p>
            </p:txBody>
          </p:sp>
          <p:sp>
            <p:nvSpPr>
              <p:cNvPr id="35" name="Right Brace 34">
                <a:extLst>
                  <a:ext uri="{FF2B5EF4-FFF2-40B4-BE49-F238E27FC236}">
                    <a16:creationId xmlns:a16="http://schemas.microsoft.com/office/drawing/2014/main" id="{8C3C749E-C8BD-4B75-9510-99C53614C94E}"/>
                  </a:ext>
                </a:extLst>
              </p:cNvPr>
              <p:cNvSpPr/>
              <p:nvPr/>
            </p:nvSpPr>
            <p:spPr>
              <a:xfrm>
                <a:off x="8626145" y="2957384"/>
                <a:ext cx="155157" cy="74725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CA" dirty="0">
                  <a:solidFill>
                    <a:srgbClr val="002060"/>
                  </a:solidFill>
                </a:endParaRPr>
              </a:p>
            </p:txBody>
          </p:sp>
        </p:grpSp>
        <p:sp>
          <p:nvSpPr>
            <p:cNvPr id="39" name="TextBox 38">
              <a:extLst>
                <a:ext uri="{FF2B5EF4-FFF2-40B4-BE49-F238E27FC236}">
                  <a16:creationId xmlns:a16="http://schemas.microsoft.com/office/drawing/2014/main" id="{67D550DD-718C-4AFB-A55A-969E86256E39}"/>
                </a:ext>
              </a:extLst>
            </p:cNvPr>
            <p:cNvSpPr txBox="1"/>
            <p:nvPr/>
          </p:nvSpPr>
          <p:spPr>
            <a:xfrm>
              <a:off x="8229600" y="3136512"/>
              <a:ext cx="865239" cy="369332"/>
            </a:xfrm>
            <a:prstGeom prst="rect">
              <a:avLst/>
            </a:prstGeom>
            <a:noFill/>
          </p:spPr>
          <p:txBody>
            <a:bodyPr wrap="square" rtlCol="0">
              <a:spAutoFit/>
            </a:bodyPr>
            <a:lstStyle/>
            <a:p>
              <a:r>
                <a:rPr lang="en-CA" dirty="0"/>
                <a:t>Clade</a:t>
              </a:r>
            </a:p>
          </p:txBody>
        </p:sp>
        <p:cxnSp>
          <p:nvCxnSpPr>
            <p:cNvPr id="41" name="Straight Arrow Connector 40">
              <a:extLst>
                <a:ext uri="{FF2B5EF4-FFF2-40B4-BE49-F238E27FC236}">
                  <a16:creationId xmlns:a16="http://schemas.microsoft.com/office/drawing/2014/main" id="{DCF9379C-3283-4710-BCBC-CCE671A192F7}"/>
                </a:ext>
              </a:extLst>
            </p:cNvPr>
            <p:cNvCxnSpPr/>
            <p:nvPr/>
          </p:nvCxnSpPr>
          <p:spPr>
            <a:xfrm>
              <a:off x="5928854" y="2918056"/>
              <a:ext cx="523566" cy="373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A7B07F6F-3DA7-4767-A183-421C6A01B43C}"/>
                </a:ext>
              </a:extLst>
            </p:cNvPr>
            <p:cNvSpPr txBox="1"/>
            <p:nvPr/>
          </p:nvSpPr>
          <p:spPr>
            <a:xfrm>
              <a:off x="5292216" y="2681524"/>
              <a:ext cx="934062" cy="369332"/>
            </a:xfrm>
            <a:prstGeom prst="rect">
              <a:avLst/>
            </a:prstGeom>
            <a:noFill/>
          </p:spPr>
          <p:txBody>
            <a:bodyPr wrap="square" rtlCol="0">
              <a:spAutoFit/>
            </a:bodyPr>
            <a:lstStyle/>
            <a:p>
              <a:r>
                <a:rPr lang="en-CA" dirty="0"/>
                <a:t>Node</a:t>
              </a:r>
            </a:p>
          </p:txBody>
        </p:sp>
        <p:cxnSp>
          <p:nvCxnSpPr>
            <p:cNvPr id="45" name="Straight Arrow Connector 44">
              <a:extLst>
                <a:ext uri="{FF2B5EF4-FFF2-40B4-BE49-F238E27FC236}">
                  <a16:creationId xmlns:a16="http://schemas.microsoft.com/office/drawing/2014/main" id="{8B68F5D0-6F19-472E-B9AB-2D276BB51749}"/>
                </a:ext>
              </a:extLst>
            </p:cNvPr>
            <p:cNvCxnSpPr/>
            <p:nvPr/>
          </p:nvCxnSpPr>
          <p:spPr>
            <a:xfrm>
              <a:off x="5014452" y="4080387"/>
              <a:ext cx="3932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A6C08C3F-818C-4E3F-8066-C27230920A1C}"/>
                </a:ext>
              </a:extLst>
            </p:cNvPr>
            <p:cNvSpPr txBox="1"/>
            <p:nvPr/>
          </p:nvSpPr>
          <p:spPr>
            <a:xfrm>
              <a:off x="4418429" y="3893666"/>
              <a:ext cx="1012717" cy="373442"/>
            </a:xfrm>
            <a:prstGeom prst="rect">
              <a:avLst/>
            </a:prstGeom>
            <a:noFill/>
          </p:spPr>
          <p:txBody>
            <a:bodyPr wrap="square" rtlCol="0">
              <a:spAutoFit/>
            </a:bodyPr>
            <a:lstStyle/>
            <a:p>
              <a:r>
                <a:rPr lang="en-CA" dirty="0"/>
                <a:t>Root</a:t>
              </a:r>
            </a:p>
          </p:txBody>
        </p:sp>
      </p:grpSp>
      <p:pic>
        <p:nvPicPr>
          <p:cNvPr id="1032" name="Picture 8" descr="Infectious disease transmission and contact networks in wildlife and  livestock | Philosophical Transactions of the Royal Society B: Biological  Sciences">
            <a:extLst>
              <a:ext uri="{FF2B5EF4-FFF2-40B4-BE49-F238E27FC236}">
                <a16:creationId xmlns:a16="http://schemas.microsoft.com/office/drawing/2014/main" id="{B5660C3A-AEAD-416A-9610-C9E31D5B00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644" t="11061" r="53179"/>
          <a:stretch/>
        </p:blipFill>
        <p:spPr bwMode="auto">
          <a:xfrm>
            <a:off x="730418" y="2480010"/>
            <a:ext cx="3007767" cy="2990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353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2272C-C7CB-415E-8E4D-35A838D86AF9}"/>
              </a:ext>
            </a:extLst>
          </p:cNvPr>
          <p:cNvSpPr>
            <a:spLocks noGrp="1"/>
          </p:cNvSpPr>
          <p:nvPr>
            <p:ph type="title"/>
          </p:nvPr>
        </p:nvSpPr>
        <p:spPr/>
        <p:txBody>
          <a:bodyPr/>
          <a:lstStyle/>
          <a:p>
            <a:r>
              <a:rPr lang="en-CA" dirty="0"/>
              <a:t>Source of Sampling Bias</a:t>
            </a:r>
          </a:p>
        </p:txBody>
      </p:sp>
      <p:sp>
        <p:nvSpPr>
          <p:cNvPr id="3" name="Slide Number Placeholder 2">
            <a:extLst>
              <a:ext uri="{FF2B5EF4-FFF2-40B4-BE49-F238E27FC236}">
                <a16:creationId xmlns:a16="http://schemas.microsoft.com/office/drawing/2014/main" id="{D3371069-01CF-4ED5-BF02-9A8F518C03C1}"/>
              </a:ext>
            </a:extLst>
          </p:cNvPr>
          <p:cNvSpPr>
            <a:spLocks noGrp="1"/>
          </p:cNvSpPr>
          <p:nvPr>
            <p:ph type="sldNum" sz="quarter" idx="12"/>
          </p:nvPr>
        </p:nvSpPr>
        <p:spPr/>
        <p:txBody>
          <a:bodyPr/>
          <a:lstStyle/>
          <a:p>
            <a:fld id="{5C35FCF4-C3EF-BD43-82E0-05BC237DAD2A}" type="slidenum">
              <a:rPr lang="en-US" smtClean="0"/>
              <a:pPr/>
              <a:t>4</a:t>
            </a:fld>
            <a:endParaRPr lang="en-US" dirty="0"/>
          </a:p>
        </p:txBody>
      </p:sp>
      <p:graphicFrame>
        <p:nvGraphicFramePr>
          <p:cNvPr id="5" name="Table 4">
            <a:extLst>
              <a:ext uri="{FF2B5EF4-FFF2-40B4-BE49-F238E27FC236}">
                <a16:creationId xmlns:a16="http://schemas.microsoft.com/office/drawing/2014/main" id="{E1B111FC-88C7-4291-9804-2F4A3F36B354}"/>
              </a:ext>
            </a:extLst>
          </p:cNvPr>
          <p:cNvGraphicFramePr>
            <a:graphicFrameLocks noGrp="1"/>
          </p:cNvGraphicFramePr>
          <p:nvPr>
            <p:extLst>
              <p:ext uri="{D42A27DB-BD31-4B8C-83A1-F6EECF244321}">
                <p14:modId xmlns:p14="http://schemas.microsoft.com/office/powerpoint/2010/main" val="2466054087"/>
              </p:ext>
            </p:extLst>
          </p:nvPr>
        </p:nvGraphicFramePr>
        <p:xfrm>
          <a:off x="1064522" y="2859235"/>
          <a:ext cx="7014955" cy="3055242"/>
        </p:xfrm>
        <a:graphic>
          <a:graphicData uri="http://schemas.openxmlformats.org/drawingml/2006/table">
            <a:tbl>
              <a:tblPr firstRow="1" firstCol="1" bandRow="1">
                <a:tableStyleId>{5C22544A-7EE6-4342-B048-85BDC9FD1C3A}</a:tableStyleId>
              </a:tblPr>
              <a:tblGrid>
                <a:gridCol w="1402991">
                  <a:extLst>
                    <a:ext uri="{9D8B030D-6E8A-4147-A177-3AD203B41FA5}">
                      <a16:colId xmlns:a16="http://schemas.microsoft.com/office/drawing/2014/main" val="1742660289"/>
                    </a:ext>
                  </a:extLst>
                </a:gridCol>
                <a:gridCol w="1402991">
                  <a:extLst>
                    <a:ext uri="{9D8B030D-6E8A-4147-A177-3AD203B41FA5}">
                      <a16:colId xmlns:a16="http://schemas.microsoft.com/office/drawing/2014/main" val="5128383"/>
                    </a:ext>
                  </a:extLst>
                </a:gridCol>
                <a:gridCol w="1402991">
                  <a:extLst>
                    <a:ext uri="{9D8B030D-6E8A-4147-A177-3AD203B41FA5}">
                      <a16:colId xmlns:a16="http://schemas.microsoft.com/office/drawing/2014/main" val="410652436"/>
                    </a:ext>
                  </a:extLst>
                </a:gridCol>
                <a:gridCol w="1402991">
                  <a:extLst>
                    <a:ext uri="{9D8B030D-6E8A-4147-A177-3AD203B41FA5}">
                      <a16:colId xmlns:a16="http://schemas.microsoft.com/office/drawing/2014/main" val="3678414279"/>
                    </a:ext>
                  </a:extLst>
                </a:gridCol>
                <a:gridCol w="1402991">
                  <a:extLst>
                    <a:ext uri="{9D8B030D-6E8A-4147-A177-3AD203B41FA5}">
                      <a16:colId xmlns:a16="http://schemas.microsoft.com/office/drawing/2014/main" val="2360814625"/>
                    </a:ext>
                  </a:extLst>
                </a:gridCol>
              </a:tblGrid>
              <a:tr h="1193032">
                <a:tc>
                  <a:txBody>
                    <a:bodyPr/>
                    <a:lstStyle/>
                    <a:p>
                      <a:pPr algn="ctr">
                        <a:lnSpc>
                          <a:spcPct val="200000"/>
                        </a:lnSpc>
                        <a:spcAft>
                          <a:spcPts val="800"/>
                        </a:spcAft>
                      </a:pPr>
                      <a:r>
                        <a:rPr lang="en-CA" sz="1400" dirty="0">
                          <a:effectLst/>
                          <a:latin typeface="+mn-lt"/>
                        </a:rPr>
                        <a:t> </a:t>
                      </a:r>
                      <a:endParaRPr lang="en-CA" sz="1200" dirty="0">
                        <a:effectLst/>
                        <a:latin typeface="+mn-lt"/>
                      </a:endParaRPr>
                    </a:p>
                    <a:p>
                      <a:pPr algn="ctr">
                        <a:lnSpc>
                          <a:spcPct val="200000"/>
                        </a:lnSpc>
                        <a:spcAft>
                          <a:spcPts val="800"/>
                        </a:spcAft>
                      </a:pPr>
                      <a:r>
                        <a:rPr lang="en-CA" sz="1400" dirty="0">
                          <a:effectLst/>
                          <a:latin typeface="+mn-lt"/>
                        </a:rPr>
                        <a:t>Country:</a:t>
                      </a:r>
                      <a:endParaRPr lang="en-CA" sz="1200" dirty="0">
                        <a:effectLst/>
                        <a:latin typeface="+mn-lt"/>
                        <a:ea typeface="DengXian" panose="02010600030101010101" pitchFamily="2" charset="-122"/>
                      </a:endParaRPr>
                    </a:p>
                  </a:txBody>
                  <a:tcPr marL="68580" marR="68580" marT="0" marB="0"/>
                </a:tc>
                <a:tc>
                  <a:txBody>
                    <a:bodyPr/>
                    <a:lstStyle/>
                    <a:p>
                      <a:pPr algn="ctr">
                        <a:lnSpc>
                          <a:spcPct val="200000"/>
                        </a:lnSpc>
                        <a:spcAft>
                          <a:spcPts val="800"/>
                        </a:spcAft>
                      </a:pPr>
                      <a:r>
                        <a:rPr lang="en-CA" sz="1400" dirty="0">
                          <a:effectLst/>
                          <a:latin typeface="+mn-lt"/>
                        </a:rPr>
                        <a:t> </a:t>
                      </a:r>
                      <a:endParaRPr lang="en-CA" sz="1200" dirty="0">
                        <a:effectLst/>
                        <a:latin typeface="+mn-lt"/>
                      </a:endParaRPr>
                    </a:p>
                    <a:p>
                      <a:pPr algn="ctr">
                        <a:lnSpc>
                          <a:spcPct val="200000"/>
                        </a:lnSpc>
                        <a:spcAft>
                          <a:spcPts val="800"/>
                        </a:spcAft>
                      </a:pPr>
                      <a:r>
                        <a:rPr lang="en-CA" sz="1400" dirty="0">
                          <a:effectLst/>
                          <a:latin typeface="+mn-lt"/>
                        </a:rPr>
                        <a:t>Cases</a:t>
                      </a:r>
                      <a:endParaRPr lang="en-CA" sz="1200" dirty="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dirty="0">
                          <a:effectLst/>
                          <a:latin typeface="+mn-lt"/>
                        </a:rPr>
                        <a:t>Cases/1 million population</a:t>
                      </a:r>
                      <a:endParaRPr lang="en-CA" sz="1200" dirty="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Tests/1 million population</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Aft>
                          <a:spcPts val="800"/>
                        </a:spcAft>
                      </a:pPr>
                      <a:r>
                        <a:rPr lang="en-CA" sz="1400" dirty="0">
                          <a:effectLst/>
                          <a:latin typeface="+mn-lt"/>
                        </a:rPr>
                        <a:t>Genome sequences on GISAID</a:t>
                      </a:r>
                      <a:endParaRPr lang="en-CA" sz="1200" dirty="0">
                        <a:effectLst/>
                        <a:latin typeface="+mn-lt"/>
                        <a:ea typeface="DengXian" panose="02010600030101010101" pitchFamily="2" charset="-122"/>
                      </a:endParaRPr>
                    </a:p>
                  </a:txBody>
                  <a:tcPr marL="68580" marR="68580" marT="0" marB="0"/>
                </a:tc>
                <a:extLst>
                  <a:ext uri="{0D108BD9-81ED-4DB2-BD59-A6C34878D82A}">
                    <a16:rowId xmlns:a16="http://schemas.microsoft.com/office/drawing/2014/main" val="4228463995"/>
                  </a:ext>
                </a:extLst>
              </a:tr>
              <a:tr h="358004">
                <a:tc>
                  <a:txBody>
                    <a:bodyPr/>
                    <a:lstStyle/>
                    <a:p>
                      <a:pPr algn="ctr">
                        <a:lnSpc>
                          <a:spcPct val="200000"/>
                        </a:lnSpc>
                        <a:spcBef>
                          <a:spcPts val="1200"/>
                        </a:spcBef>
                        <a:spcAft>
                          <a:spcPts val="800"/>
                        </a:spcAft>
                      </a:pPr>
                      <a:r>
                        <a:rPr lang="en-CA" sz="1400">
                          <a:effectLst/>
                          <a:latin typeface="+mn-lt"/>
                        </a:rPr>
                        <a:t>Canada</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dirty="0">
                          <a:effectLst/>
                          <a:latin typeface="+mn-lt"/>
                        </a:rPr>
                        <a:t>196,321</a:t>
                      </a:r>
                      <a:endParaRPr lang="en-CA" sz="1200" dirty="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5,188</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226,302</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2,714</a:t>
                      </a:r>
                      <a:endParaRPr lang="en-CA" sz="1200">
                        <a:effectLst/>
                        <a:latin typeface="+mn-lt"/>
                        <a:ea typeface="DengXian" panose="02010600030101010101" pitchFamily="2" charset="-122"/>
                      </a:endParaRPr>
                    </a:p>
                  </a:txBody>
                  <a:tcPr marL="68580" marR="68580" marT="0" marB="0"/>
                </a:tc>
                <a:extLst>
                  <a:ext uri="{0D108BD9-81ED-4DB2-BD59-A6C34878D82A}">
                    <a16:rowId xmlns:a16="http://schemas.microsoft.com/office/drawing/2014/main" val="3361515987"/>
                  </a:ext>
                </a:extLst>
              </a:tr>
              <a:tr h="358004">
                <a:tc>
                  <a:txBody>
                    <a:bodyPr/>
                    <a:lstStyle/>
                    <a:p>
                      <a:pPr algn="ctr">
                        <a:lnSpc>
                          <a:spcPct val="200000"/>
                        </a:lnSpc>
                        <a:spcBef>
                          <a:spcPts val="1200"/>
                        </a:spcBef>
                        <a:spcAft>
                          <a:spcPts val="800"/>
                        </a:spcAft>
                      </a:pPr>
                      <a:r>
                        <a:rPr lang="en-CA" sz="1400">
                          <a:effectLst/>
                          <a:latin typeface="+mn-lt"/>
                        </a:rPr>
                        <a:t>China</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85,659</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60</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111,163</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994</a:t>
                      </a:r>
                      <a:endParaRPr lang="en-CA" sz="1200">
                        <a:effectLst/>
                        <a:latin typeface="+mn-lt"/>
                        <a:ea typeface="DengXian" panose="02010600030101010101" pitchFamily="2" charset="-122"/>
                      </a:endParaRPr>
                    </a:p>
                  </a:txBody>
                  <a:tcPr marL="68580" marR="68580" marT="0" marB="0"/>
                </a:tc>
                <a:extLst>
                  <a:ext uri="{0D108BD9-81ED-4DB2-BD59-A6C34878D82A}">
                    <a16:rowId xmlns:a16="http://schemas.microsoft.com/office/drawing/2014/main" val="2156364006"/>
                  </a:ext>
                </a:extLst>
              </a:tr>
              <a:tr h="358004">
                <a:tc>
                  <a:txBody>
                    <a:bodyPr/>
                    <a:lstStyle/>
                    <a:p>
                      <a:pPr algn="ctr">
                        <a:lnSpc>
                          <a:spcPct val="200000"/>
                        </a:lnSpc>
                        <a:spcBef>
                          <a:spcPts val="1200"/>
                        </a:spcBef>
                        <a:spcAft>
                          <a:spcPts val="800"/>
                        </a:spcAft>
                      </a:pPr>
                      <a:r>
                        <a:rPr lang="en-CA" sz="1400">
                          <a:effectLst/>
                          <a:latin typeface="+mn-lt"/>
                        </a:rPr>
                        <a:t>India</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dirty="0">
                          <a:effectLst/>
                          <a:latin typeface="+mn-lt"/>
                        </a:rPr>
                        <a:t>7,492,727</a:t>
                      </a:r>
                      <a:endParaRPr lang="en-CA" sz="1200" dirty="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5,414</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67,381</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dirty="0">
                          <a:effectLst/>
                          <a:latin typeface="+mn-lt"/>
                        </a:rPr>
                        <a:t>3,092</a:t>
                      </a:r>
                      <a:endParaRPr lang="en-CA" sz="1200" dirty="0">
                        <a:effectLst/>
                        <a:latin typeface="+mn-lt"/>
                        <a:ea typeface="DengXian" panose="02010600030101010101" pitchFamily="2" charset="-122"/>
                      </a:endParaRPr>
                    </a:p>
                  </a:txBody>
                  <a:tcPr marL="68580" marR="68580" marT="0" marB="0"/>
                </a:tc>
                <a:extLst>
                  <a:ext uri="{0D108BD9-81ED-4DB2-BD59-A6C34878D82A}">
                    <a16:rowId xmlns:a16="http://schemas.microsoft.com/office/drawing/2014/main" val="2514361309"/>
                  </a:ext>
                </a:extLst>
              </a:tr>
              <a:tr h="358004">
                <a:tc>
                  <a:txBody>
                    <a:bodyPr/>
                    <a:lstStyle/>
                    <a:p>
                      <a:pPr algn="ctr">
                        <a:lnSpc>
                          <a:spcPct val="200000"/>
                        </a:lnSpc>
                        <a:spcBef>
                          <a:spcPts val="1200"/>
                        </a:spcBef>
                        <a:spcAft>
                          <a:spcPts val="800"/>
                        </a:spcAft>
                      </a:pPr>
                      <a:r>
                        <a:rPr lang="en-CA" sz="1400">
                          <a:effectLst/>
                          <a:latin typeface="+mn-lt"/>
                        </a:rPr>
                        <a:t>USA</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8,334,763</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25,137</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376,047</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dirty="0">
                          <a:effectLst/>
                          <a:latin typeface="+mn-lt"/>
                        </a:rPr>
                        <a:t>34,577</a:t>
                      </a:r>
                      <a:endParaRPr lang="en-CA" sz="1200" dirty="0">
                        <a:effectLst/>
                        <a:latin typeface="+mn-lt"/>
                        <a:ea typeface="DengXian" panose="02010600030101010101" pitchFamily="2" charset="-122"/>
                      </a:endParaRPr>
                    </a:p>
                  </a:txBody>
                  <a:tcPr marL="68580" marR="68580" marT="0" marB="0"/>
                </a:tc>
                <a:extLst>
                  <a:ext uri="{0D108BD9-81ED-4DB2-BD59-A6C34878D82A}">
                    <a16:rowId xmlns:a16="http://schemas.microsoft.com/office/drawing/2014/main" val="693244646"/>
                  </a:ext>
                </a:extLst>
              </a:tr>
              <a:tr h="356079">
                <a:tc>
                  <a:txBody>
                    <a:bodyPr/>
                    <a:lstStyle/>
                    <a:p>
                      <a:pPr algn="ctr">
                        <a:lnSpc>
                          <a:spcPct val="200000"/>
                        </a:lnSpc>
                        <a:spcBef>
                          <a:spcPts val="1200"/>
                        </a:spcBef>
                        <a:spcAft>
                          <a:spcPts val="800"/>
                        </a:spcAft>
                      </a:pPr>
                      <a:r>
                        <a:rPr lang="en-CA" sz="1400">
                          <a:effectLst/>
                          <a:latin typeface="+mn-lt"/>
                        </a:rPr>
                        <a:t>United Kingdom</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705,428</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dirty="0">
                          <a:effectLst/>
                          <a:latin typeface="+mn-lt"/>
                        </a:rPr>
                        <a:t>10,375</a:t>
                      </a:r>
                      <a:endParaRPr lang="en-CA" sz="1200" dirty="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426,333</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dirty="0">
                          <a:effectLst/>
                          <a:latin typeface="+mn-lt"/>
                        </a:rPr>
                        <a:t>61,441</a:t>
                      </a:r>
                      <a:endParaRPr lang="en-CA" sz="1200" dirty="0">
                        <a:effectLst/>
                        <a:latin typeface="+mn-lt"/>
                        <a:ea typeface="DengXian" panose="02010600030101010101" pitchFamily="2" charset="-122"/>
                      </a:endParaRPr>
                    </a:p>
                  </a:txBody>
                  <a:tcPr marL="68580" marR="68580" marT="0" marB="0"/>
                </a:tc>
                <a:extLst>
                  <a:ext uri="{0D108BD9-81ED-4DB2-BD59-A6C34878D82A}">
                    <a16:rowId xmlns:a16="http://schemas.microsoft.com/office/drawing/2014/main" val="2455847220"/>
                  </a:ext>
                </a:extLst>
              </a:tr>
            </a:tbl>
          </a:graphicData>
        </a:graphic>
      </p:graphicFrame>
      <p:sp>
        <p:nvSpPr>
          <p:cNvPr id="6" name="Rectangle 5">
            <a:extLst>
              <a:ext uri="{FF2B5EF4-FFF2-40B4-BE49-F238E27FC236}">
                <a16:creationId xmlns:a16="http://schemas.microsoft.com/office/drawing/2014/main" id="{A1AB5253-5789-4AFA-BA0C-089C530FB1F6}"/>
              </a:ext>
            </a:extLst>
          </p:cNvPr>
          <p:cNvSpPr/>
          <p:nvPr/>
        </p:nvSpPr>
        <p:spPr>
          <a:xfrm>
            <a:off x="989608" y="1491757"/>
            <a:ext cx="7014957" cy="1200329"/>
          </a:xfrm>
          <a:prstGeom prst="rect">
            <a:avLst/>
          </a:prstGeom>
        </p:spPr>
        <p:txBody>
          <a:bodyPr wrap="square">
            <a:spAutoFit/>
          </a:bodyPr>
          <a:lstStyle/>
          <a:p>
            <a:pPr algn="just"/>
            <a:r>
              <a:rPr lang="en-CA" b="1" dirty="0">
                <a:ea typeface="DengXian" panose="02010600030101010101" pitchFamily="2" charset="-122"/>
              </a:rPr>
              <a:t>Table 1: </a:t>
            </a:r>
            <a:r>
              <a:rPr lang="en-CA" dirty="0">
                <a:ea typeface="DengXian" panose="02010600030101010101" pitchFamily="2" charset="-122"/>
              </a:rPr>
              <a:t>The total number of cases, cases per 1 million population, tests per 1 million population and genome sequences from Canada, China, India, USA, and the United Kingdoms. All statistics were obtained from Worldometer and GISAID on October 7</a:t>
            </a:r>
            <a:r>
              <a:rPr lang="en-CA" baseline="30000" dirty="0">
                <a:ea typeface="DengXian" panose="02010600030101010101" pitchFamily="2" charset="-122"/>
              </a:rPr>
              <a:t>th</a:t>
            </a:r>
            <a:r>
              <a:rPr lang="en-CA" dirty="0">
                <a:ea typeface="DengXian" panose="02010600030101010101" pitchFamily="2" charset="-122"/>
              </a:rPr>
              <a:t>, 2020</a:t>
            </a:r>
            <a:endParaRPr lang="en-CA" dirty="0"/>
          </a:p>
        </p:txBody>
      </p:sp>
    </p:spTree>
    <p:extLst>
      <p:ext uri="{BB962C8B-B14F-4D97-AF65-F5344CB8AC3E}">
        <p14:creationId xmlns:p14="http://schemas.microsoft.com/office/powerpoint/2010/main" val="1310885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EB29-C3F9-4992-8FE5-FC2D19F71A7D}"/>
              </a:ext>
            </a:extLst>
          </p:cNvPr>
          <p:cNvSpPr>
            <a:spLocks noGrp="1"/>
          </p:cNvSpPr>
          <p:nvPr>
            <p:ph type="title"/>
          </p:nvPr>
        </p:nvSpPr>
        <p:spPr/>
        <p:txBody>
          <a:bodyPr/>
          <a:lstStyle/>
          <a:p>
            <a:r>
              <a:rPr lang="en-CA" dirty="0"/>
              <a:t>Difficulties Controlling Sampling Bias</a:t>
            </a:r>
          </a:p>
        </p:txBody>
      </p:sp>
      <p:sp>
        <p:nvSpPr>
          <p:cNvPr id="3" name="Slide Number Placeholder 2">
            <a:extLst>
              <a:ext uri="{FF2B5EF4-FFF2-40B4-BE49-F238E27FC236}">
                <a16:creationId xmlns:a16="http://schemas.microsoft.com/office/drawing/2014/main" id="{10C0D3DF-47A2-474E-A7C7-E965EA84EED7}"/>
              </a:ext>
            </a:extLst>
          </p:cNvPr>
          <p:cNvSpPr>
            <a:spLocks noGrp="1"/>
          </p:cNvSpPr>
          <p:nvPr>
            <p:ph type="sldNum" sz="quarter" idx="12"/>
          </p:nvPr>
        </p:nvSpPr>
        <p:spPr/>
        <p:txBody>
          <a:bodyPr/>
          <a:lstStyle/>
          <a:p>
            <a:fld id="{5C35FCF4-C3EF-BD43-82E0-05BC237DAD2A}" type="slidenum">
              <a:rPr lang="en-US" smtClean="0"/>
              <a:pPr/>
              <a:t>5</a:t>
            </a:fld>
            <a:endParaRPr lang="en-US" dirty="0"/>
          </a:p>
        </p:txBody>
      </p:sp>
      <p:pic>
        <p:nvPicPr>
          <p:cNvPr id="6" name="Content Placeholder 5" descr="Map&#10;&#10;Description automatically generated">
            <a:extLst>
              <a:ext uri="{FF2B5EF4-FFF2-40B4-BE49-F238E27FC236}">
                <a16:creationId xmlns:a16="http://schemas.microsoft.com/office/drawing/2014/main" id="{BE416174-C086-4C60-881C-9E4B865D66FE}"/>
              </a:ext>
            </a:extLst>
          </p:cNvPr>
          <p:cNvPicPr>
            <a:picLocks noGrp="1" noChangeAspect="1"/>
          </p:cNvPicPr>
          <p:nvPr>
            <p:ph idx="1"/>
          </p:nvPr>
        </p:nvPicPr>
        <p:blipFill>
          <a:blip r:embed="rId2"/>
          <a:stretch>
            <a:fillRect/>
          </a:stretch>
        </p:blipFill>
        <p:spPr>
          <a:xfrm>
            <a:off x="1002890" y="1276207"/>
            <a:ext cx="7328159" cy="5172819"/>
          </a:xfrm>
        </p:spPr>
      </p:pic>
    </p:spTree>
    <p:extLst>
      <p:ext uri="{BB962C8B-B14F-4D97-AF65-F5344CB8AC3E}">
        <p14:creationId xmlns:p14="http://schemas.microsoft.com/office/powerpoint/2010/main" val="3849828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1878A-FA83-46AD-B76A-E52AF322001D}"/>
              </a:ext>
            </a:extLst>
          </p:cNvPr>
          <p:cNvSpPr>
            <a:spLocks noGrp="1"/>
          </p:cNvSpPr>
          <p:nvPr>
            <p:ph type="title"/>
          </p:nvPr>
        </p:nvSpPr>
        <p:spPr/>
        <p:txBody>
          <a:bodyPr/>
          <a:lstStyle/>
          <a:p>
            <a:r>
              <a:rPr lang="en-CA" dirty="0"/>
              <a:t>SARS-CoV-2 Prevalence Metrics</a:t>
            </a:r>
          </a:p>
        </p:txBody>
      </p:sp>
      <p:sp>
        <p:nvSpPr>
          <p:cNvPr id="3" name="Slide Number Placeholder 2">
            <a:extLst>
              <a:ext uri="{FF2B5EF4-FFF2-40B4-BE49-F238E27FC236}">
                <a16:creationId xmlns:a16="http://schemas.microsoft.com/office/drawing/2014/main" id="{F5D38561-1F24-428C-BB35-007E18932627}"/>
              </a:ext>
            </a:extLst>
          </p:cNvPr>
          <p:cNvSpPr>
            <a:spLocks noGrp="1"/>
          </p:cNvSpPr>
          <p:nvPr>
            <p:ph type="sldNum" sz="quarter" idx="12"/>
          </p:nvPr>
        </p:nvSpPr>
        <p:spPr/>
        <p:txBody>
          <a:bodyPr/>
          <a:lstStyle/>
          <a:p>
            <a:fld id="{5C35FCF4-C3EF-BD43-82E0-05BC237DAD2A}" type="slidenum">
              <a:rPr lang="en-US" smtClean="0"/>
              <a:pPr/>
              <a:t>6</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7565F17-643D-4DD6-A675-60BA6CFD9A16}"/>
                  </a:ext>
                </a:extLst>
              </p:cNvPr>
              <p:cNvSpPr/>
              <p:nvPr/>
            </p:nvSpPr>
            <p:spPr>
              <a:xfrm>
                <a:off x="800158" y="1591248"/>
                <a:ext cx="7393858" cy="66749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CA" i="1" smtClean="0">
                          <a:latin typeface="Cambria Math" panose="02040503050406030204" pitchFamily="18" charset="0"/>
                        </a:rPr>
                        <m:t>𝑃𝑒𝑟𝑐𝑒𝑛𝑡</m:t>
                      </m:r>
                      <m:r>
                        <a:rPr lang="en-CA" i="0">
                          <a:latin typeface="Cambria Math" panose="02040503050406030204" pitchFamily="18" charset="0"/>
                        </a:rPr>
                        <m:t> </m:t>
                      </m:r>
                      <m:r>
                        <a:rPr lang="en-CA" i="1">
                          <a:latin typeface="Cambria Math" panose="02040503050406030204" pitchFamily="18" charset="0"/>
                        </a:rPr>
                        <m:t>𝑝𝑜𝑠𝑖𝑡𝑖𝑣𝑒</m:t>
                      </m:r>
                      <m:r>
                        <a:rPr lang="en-CA" b="0" i="1" smtClean="0">
                          <a:latin typeface="Cambria Math" panose="02040503050406030204" pitchFamily="18" charset="0"/>
                        </a:rPr>
                        <m:t> </m:t>
                      </m:r>
                      <m:r>
                        <a:rPr lang="en-CA" b="0" i="1" smtClean="0">
                          <a:latin typeface="Cambria Math" panose="02040503050406030204" pitchFamily="18" charset="0"/>
                        </a:rPr>
                        <m:t>𝑟𝑎𝑡𝑖𝑜</m:t>
                      </m:r>
                      <m:r>
                        <a:rPr lang="en-CA" i="0">
                          <a:latin typeface="Cambria Math" panose="02040503050406030204" pitchFamily="18" charset="0"/>
                        </a:rPr>
                        <m:t> (</m:t>
                      </m:r>
                      <m:r>
                        <a:rPr lang="en-CA" i="1">
                          <a:latin typeface="Cambria Math" panose="02040503050406030204" pitchFamily="18" charset="0"/>
                        </a:rPr>
                        <m:t>𝑖𝑛</m:t>
                      </m:r>
                      <m:r>
                        <a:rPr lang="en-CA" i="0">
                          <a:latin typeface="Cambria Math" panose="02040503050406030204" pitchFamily="18" charset="0"/>
                        </a:rPr>
                        <m:t> %)= </m:t>
                      </m:r>
                      <m:f>
                        <m:fPr>
                          <m:ctrlPr>
                            <a:rPr lang="en-CA" i="1">
                              <a:solidFill>
                                <a:srgbClr val="836967"/>
                              </a:solidFill>
                              <a:latin typeface="Cambria Math" panose="02040503050406030204" pitchFamily="18" charset="0"/>
                            </a:rPr>
                          </m:ctrlPr>
                        </m:fPr>
                        <m:num>
                          <m:r>
                            <a:rPr lang="en-CA" i="0">
                              <a:latin typeface="Cambria Math" panose="02040503050406030204" pitchFamily="18" charset="0"/>
                            </a:rPr>
                            <m:t># </m:t>
                          </m:r>
                          <m:r>
                            <a:rPr lang="en-CA" i="1">
                              <a:latin typeface="Cambria Math" panose="02040503050406030204" pitchFamily="18" charset="0"/>
                            </a:rPr>
                            <m:t>𝑜𝑓</m:t>
                          </m:r>
                          <m:r>
                            <a:rPr lang="en-CA" i="0">
                              <a:latin typeface="Cambria Math" panose="02040503050406030204" pitchFamily="18" charset="0"/>
                            </a:rPr>
                            <m:t> </m:t>
                          </m:r>
                          <m:r>
                            <a:rPr lang="en-CA" i="1">
                              <a:latin typeface="Cambria Math" panose="02040503050406030204" pitchFamily="18" charset="0"/>
                            </a:rPr>
                            <m:t>𝑝𝑜𝑠𝑖𝑡𝑖𝑣𝑒</m:t>
                          </m:r>
                          <m:r>
                            <a:rPr lang="en-CA" i="0">
                              <a:latin typeface="Cambria Math" panose="02040503050406030204" pitchFamily="18" charset="0"/>
                            </a:rPr>
                            <m:t> </m:t>
                          </m:r>
                          <m:r>
                            <a:rPr lang="en-CA" i="1">
                              <a:latin typeface="Cambria Math" panose="02040503050406030204" pitchFamily="18" charset="0"/>
                            </a:rPr>
                            <m:t>𝑡𝑒𝑠𝑡</m:t>
                          </m:r>
                          <m:r>
                            <a:rPr lang="en-CA" i="0">
                              <a:latin typeface="Cambria Math" panose="02040503050406030204" pitchFamily="18" charset="0"/>
                            </a:rPr>
                            <m:t> </m:t>
                          </m:r>
                          <m:r>
                            <a:rPr lang="en-CA" i="1">
                              <a:latin typeface="Cambria Math" panose="02040503050406030204" pitchFamily="18" charset="0"/>
                            </a:rPr>
                            <m:t>𝑟𝑒𝑠𝑢𝑙𝑡𝑠</m:t>
                          </m:r>
                        </m:num>
                        <m:den>
                          <m:r>
                            <a:rPr lang="en-CA" i="0">
                              <a:latin typeface="Cambria Math" panose="02040503050406030204" pitchFamily="18" charset="0"/>
                            </a:rPr>
                            <m:t># </m:t>
                          </m:r>
                          <m:r>
                            <a:rPr lang="en-CA" i="1">
                              <a:latin typeface="Cambria Math" panose="02040503050406030204" pitchFamily="18" charset="0"/>
                            </a:rPr>
                            <m:t>𝑜𝑓</m:t>
                          </m:r>
                          <m:r>
                            <a:rPr lang="en-CA" i="0">
                              <a:latin typeface="Cambria Math" panose="02040503050406030204" pitchFamily="18" charset="0"/>
                            </a:rPr>
                            <m:t> </m:t>
                          </m:r>
                          <m:r>
                            <a:rPr lang="en-CA" i="1">
                              <a:latin typeface="Cambria Math" panose="02040503050406030204" pitchFamily="18" charset="0"/>
                            </a:rPr>
                            <m:t>𝑅𝑇𝑃𝐶𝑅</m:t>
                          </m:r>
                          <m:r>
                            <a:rPr lang="en-CA" i="0">
                              <a:latin typeface="Cambria Math" panose="02040503050406030204" pitchFamily="18" charset="0"/>
                            </a:rPr>
                            <m:t> </m:t>
                          </m:r>
                          <m:r>
                            <a:rPr lang="en-CA" i="1">
                              <a:latin typeface="Cambria Math" panose="02040503050406030204" pitchFamily="18" charset="0"/>
                            </a:rPr>
                            <m:t>𝑡𝑒𝑠𝑡𝑠</m:t>
                          </m:r>
                        </m:den>
                      </m:f>
                      <m:r>
                        <a:rPr lang="en-CA" i="0">
                          <a:latin typeface="Cambria Math" panose="02040503050406030204" pitchFamily="18" charset="0"/>
                        </a:rPr>
                        <m:t> </m:t>
                      </m:r>
                      <m:r>
                        <a:rPr lang="en-CA" i="1">
                          <a:latin typeface="Cambria Math" panose="02040503050406030204" pitchFamily="18" charset="0"/>
                        </a:rPr>
                        <m:t>𝑥</m:t>
                      </m:r>
                      <m:r>
                        <a:rPr lang="en-CA" i="0">
                          <a:latin typeface="Cambria Math" panose="02040503050406030204" pitchFamily="18" charset="0"/>
                        </a:rPr>
                        <m:t> 100%</m:t>
                      </m:r>
                    </m:oMath>
                  </m:oMathPara>
                </a14:m>
                <a:endParaRPr lang="en-CA" dirty="0"/>
              </a:p>
            </p:txBody>
          </p:sp>
        </mc:Choice>
        <mc:Fallback xmlns="">
          <p:sp>
            <p:nvSpPr>
              <p:cNvPr id="5" name="Rectangle 4">
                <a:extLst>
                  <a:ext uri="{FF2B5EF4-FFF2-40B4-BE49-F238E27FC236}">
                    <a16:creationId xmlns:a16="http://schemas.microsoft.com/office/drawing/2014/main" id="{27565F17-643D-4DD6-A675-60BA6CFD9A16}"/>
                  </a:ext>
                </a:extLst>
              </p:cNvPr>
              <p:cNvSpPr>
                <a:spLocks noRot="1" noChangeAspect="1" noMove="1" noResize="1" noEditPoints="1" noAdjustHandles="1" noChangeArrowheads="1" noChangeShapeType="1" noTextEdit="1"/>
              </p:cNvSpPr>
              <p:nvPr/>
            </p:nvSpPr>
            <p:spPr>
              <a:xfrm>
                <a:off x="800158" y="1591248"/>
                <a:ext cx="7393858" cy="667490"/>
              </a:xfrm>
              <a:prstGeom prst="rect">
                <a:avLst/>
              </a:prstGeom>
              <a:blipFill>
                <a:blip r:embed="rId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F5FC9B6-EF5A-49A5-93E7-4AC07F20E44C}"/>
                  </a:ext>
                </a:extLst>
              </p:cNvPr>
              <p:cNvSpPr/>
              <p:nvPr/>
            </p:nvSpPr>
            <p:spPr>
              <a:xfrm>
                <a:off x="560716" y="4214692"/>
                <a:ext cx="8022566" cy="66749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CA" i="1">
                          <a:latin typeface="Cambria Math" panose="02040503050406030204" pitchFamily="18" charset="0"/>
                        </a:rPr>
                        <m:t>𝐶𝑎𝑠𝑒</m:t>
                      </m:r>
                      <m:r>
                        <a:rPr lang="en-CA" i="0">
                          <a:latin typeface="Cambria Math" panose="02040503050406030204" pitchFamily="18" charset="0"/>
                        </a:rPr>
                        <m:t> </m:t>
                      </m:r>
                      <m:r>
                        <a:rPr lang="en-CA" i="1">
                          <a:latin typeface="Cambria Math" panose="02040503050406030204" pitchFamily="18" charset="0"/>
                        </a:rPr>
                        <m:t>𝑓𝑎𝑡𝑎𝑙𝑖𝑡𝑦</m:t>
                      </m:r>
                      <m:r>
                        <a:rPr lang="en-CA" i="0">
                          <a:latin typeface="Cambria Math" panose="02040503050406030204" pitchFamily="18" charset="0"/>
                        </a:rPr>
                        <m:t> </m:t>
                      </m:r>
                      <m:r>
                        <a:rPr lang="en-CA" i="1">
                          <a:latin typeface="Cambria Math" panose="02040503050406030204" pitchFamily="18" charset="0"/>
                        </a:rPr>
                        <m:t>𝑟𝑎𝑡𝑖𝑜</m:t>
                      </m:r>
                      <m:r>
                        <a:rPr lang="en-CA" i="0">
                          <a:latin typeface="Cambria Math" panose="02040503050406030204" pitchFamily="18" charset="0"/>
                        </a:rPr>
                        <m:t> </m:t>
                      </m:r>
                      <m:d>
                        <m:dPr>
                          <m:ctrlPr>
                            <a:rPr lang="en-CA" i="1">
                              <a:solidFill>
                                <a:srgbClr val="836967"/>
                              </a:solidFill>
                              <a:latin typeface="Cambria Math" panose="02040503050406030204" pitchFamily="18" charset="0"/>
                            </a:rPr>
                          </m:ctrlPr>
                        </m:dPr>
                        <m:e>
                          <m:r>
                            <a:rPr lang="en-CA" i="1">
                              <a:latin typeface="Cambria Math" panose="02040503050406030204" pitchFamily="18" charset="0"/>
                            </a:rPr>
                            <m:t>𝑖𝑛</m:t>
                          </m:r>
                          <m:r>
                            <a:rPr lang="en-CA" i="0">
                              <a:latin typeface="Cambria Math" panose="02040503050406030204" pitchFamily="18" charset="0"/>
                            </a:rPr>
                            <m:t> %</m:t>
                          </m:r>
                        </m:e>
                      </m:d>
                      <m:r>
                        <a:rPr lang="en-CA" i="0">
                          <a:latin typeface="Cambria Math" panose="02040503050406030204" pitchFamily="18" charset="0"/>
                        </a:rPr>
                        <m:t>=</m:t>
                      </m:r>
                      <m:f>
                        <m:fPr>
                          <m:ctrlPr>
                            <a:rPr lang="en-CA" i="1">
                              <a:solidFill>
                                <a:srgbClr val="836967"/>
                              </a:solidFill>
                              <a:latin typeface="Cambria Math" panose="02040503050406030204" pitchFamily="18" charset="0"/>
                            </a:rPr>
                          </m:ctrlPr>
                        </m:fPr>
                        <m:num>
                          <m:r>
                            <a:rPr lang="en-CA" i="1">
                              <a:latin typeface="Cambria Math" panose="02040503050406030204" pitchFamily="18" charset="0"/>
                            </a:rPr>
                            <m:t>𝑛𝑢𝑚𝑏𝑒𝑟</m:t>
                          </m:r>
                          <m:r>
                            <a:rPr lang="en-CA" i="0">
                              <a:latin typeface="Cambria Math" panose="02040503050406030204" pitchFamily="18" charset="0"/>
                            </a:rPr>
                            <m:t> </m:t>
                          </m:r>
                          <m:r>
                            <a:rPr lang="en-CA" i="1">
                              <a:latin typeface="Cambria Math" panose="02040503050406030204" pitchFamily="18" charset="0"/>
                            </a:rPr>
                            <m:t>𝑜𝑓</m:t>
                          </m:r>
                          <m:r>
                            <a:rPr lang="en-CA" i="0">
                              <a:latin typeface="Cambria Math" panose="02040503050406030204" pitchFamily="18" charset="0"/>
                            </a:rPr>
                            <m:t> </m:t>
                          </m:r>
                          <m:r>
                            <a:rPr lang="en-CA" i="1">
                              <a:latin typeface="Cambria Math" panose="02040503050406030204" pitchFamily="18" charset="0"/>
                            </a:rPr>
                            <m:t>𝑑𝑒𝑎𝑡h𝑠</m:t>
                          </m:r>
                          <m:r>
                            <a:rPr lang="en-CA" i="0">
                              <a:latin typeface="Cambria Math" panose="02040503050406030204" pitchFamily="18" charset="0"/>
                            </a:rPr>
                            <m:t> </m:t>
                          </m:r>
                          <m:r>
                            <a:rPr lang="en-CA" i="1">
                              <a:latin typeface="Cambria Math" panose="02040503050406030204" pitchFamily="18" charset="0"/>
                            </a:rPr>
                            <m:t>𝑓𝑟𝑜𝑚</m:t>
                          </m:r>
                          <m:r>
                            <a:rPr lang="en-CA" i="0">
                              <a:latin typeface="Cambria Math" panose="02040503050406030204" pitchFamily="18" charset="0"/>
                            </a:rPr>
                            <m:t> </m:t>
                          </m:r>
                          <m:r>
                            <a:rPr lang="en-CA" i="1">
                              <a:latin typeface="Cambria Math" panose="02040503050406030204" pitchFamily="18" charset="0"/>
                            </a:rPr>
                            <m:t>𝑑𝑖𝑠𝑒𝑎𝑠𝑒</m:t>
                          </m:r>
                        </m:num>
                        <m:den>
                          <m:r>
                            <a:rPr lang="en-CA" i="1">
                              <a:latin typeface="Cambria Math" panose="02040503050406030204" pitchFamily="18" charset="0"/>
                            </a:rPr>
                            <m:t>𝑛𝑢𝑚𝑏𝑒𝑟</m:t>
                          </m:r>
                          <m:r>
                            <a:rPr lang="en-CA" i="0">
                              <a:latin typeface="Cambria Math" panose="02040503050406030204" pitchFamily="18" charset="0"/>
                            </a:rPr>
                            <m:t> </m:t>
                          </m:r>
                          <m:r>
                            <a:rPr lang="en-CA" i="1">
                              <a:latin typeface="Cambria Math" panose="02040503050406030204" pitchFamily="18" charset="0"/>
                            </a:rPr>
                            <m:t>𝑜𝑓</m:t>
                          </m:r>
                          <m:r>
                            <a:rPr lang="en-CA" i="0">
                              <a:latin typeface="Cambria Math" panose="02040503050406030204" pitchFamily="18" charset="0"/>
                            </a:rPr>
                            <m:t> </m:t>
                          </m:r>
                          <m:r>
                            <a:rPr lang="en-CA" i="1">
                              <a:latin typeface="Cambria Math" panose="02040503050406030204" pitchFamily="18" charset="0"/>
                            </a:rPr>
                            <m:t>𝑐𝑜𝑛𝑓𝑖𝑟𝑚𝑒𝑑</m:t>
                          </m:r>
                          <m:r>
                            <a:rPr lang="en-CA" i="0">
                              <a:latin typeface="Cambria Math" panose="02040503050406030204" pitchFamily="18" charset="0"/>
                            </a:rPr>
                            <m:t> </m:t>
                          </m:r>
                          <m:r>
                            <a:rPr lang="en-CA" i="1">
                              <a:latin typeface="Cambria Math" panose="02040503050406030204" pitchFamily="18" charset="0"/>
                            </a:rPr>
                            <m:t>𝑐𝑎𝑠𝑒𝑠</m:t>
                          </m:r>
                          <m:r>
                            <a:rPr lang="en-CA" i="0">
                              <a:latin typeface="Cambria Math" panose="02040503050406030204" pitchFamily="18" charset="0"/>
                            </a:rPr>
                            <m:t> </m:t>
                          </m:r>
                          <m:r>
                            <a:rPr lang="en-CA" i="1">
                              <a:latin typeface="Cambria Math" panose="02040503050406030204" pitchFamily="18" charset="0"/>
                            </a:rPr>
                            <m:t>𝑜𝑓</m:t>
                          </m:r>
                          <m:r>
                            <a:rPr lang="en-CA" i="0">
                              <a:latin typeface="Cambria Math" panose="02040503050406030204" pitchFamily="18" charset="0"/>
                            </a:rPr>
                            <m:t> </m:t>
                          </m:r>
                          <m:r>
                            <a:rPr lang="en-CA" i="1">
                              <a:latin typeface="Cambria Math" panose="02040503050406030204" pitchFamily="18" charset="0"/>
                            </a:rPr>
                            <m:t>𝑑𝑖𝑠𝑒𝑎𝑠𝑒</m:t>
                          </m:r>
                        </m:den>
                      </m:f>
                      <m:r>
                        <a:rPr lang="en-CA" i="0">
                          <a:latin typeface="Cambria Math" panose="02040503050406030204" pitchFamily="18" charset="0"/>
                        </a:rPr>
                        <m:t> </m:t>
                      </m:r>
                      <m:r>
                        <a:rPr lang="en-CA" i="1">
                          <a:latin typeface="Cambria Math" panose="02040503050406030204" pitchFamily="18" charset="0"/>
                        </a:rPr>
                        <m:t>𝑥</m:t>
                      </m:r>
                      <m:r>
                        <a:rPr lang="en-CA" i="0">
                          <a:latin typeface="Cambria Math" panose="02040503050406030204" pitchFamily="18" charset="0"/>
                        </a:rPr>
                        <m:t> 100%</m:t>
                      </m:r>
                    </m:oMath>
                  </m:oMathPara>
                </a14:m>
                <a:endParaRPr lang="en-CA" dirty="0"/>
              </a:p>
            </p:txBody>
          </p:sp>
        </mc:Choice>
        <mc:Fallback xmlns="">
          <p:sp>
            <p:nvSpPr>
              <p:cNvPr id="8" name="Rectangle 7">
                <a:extLst>
                  <a:ext uri="{FF2B5EF4-FFF2-40B4-BE49-F238E27FC236}">
                    <a16:creationId xmlns:a16="http://schemas.microsoft.com/office/drawing/2014/main" id="{3F5FC9B6-EF5A-49A5-93E7-4AC07F20E44C}"/>
                  </a:ext>
                </a:extLst>
              </p:cNvPr>
              <p:cNvSpPr>
                <a:spLocks noRot="1" noChangeAspect="1" noMove="1" noResize="1" noEditPoints="1" noAdjustHandles="1" noChangeArrowheads="1" noChangeShapeType="1" noTextEdit="1"/>
              </p:cNvSpPr>
              <p:nvPr/>
            </p:nvSpPr>
            <p:spPr>
              <a:xfrm>
                <a:off x="560716" y="4214692"/>
                <a:ext cx="8022566" cy="667490"/>
              </a:xfrm>
              <a:prstGeom prst="rect">
                <a:avLst/>
              </a:prstGeom>
              <a:blipFill>
                <a:blip r:embed="rId3"/>
                <a:stretch>
                  <a:fillRect/>
                </a:stretch>
              </a:blipFill>
            </p:spPr>
            <p:txBody>
              <a:bodyPr/>
              <a:lstStyle/>
              <a:p>
                <a:r>
                  <a:rPr lang="en-CA">
                    <a:noFill/>
                  </a:rPr>
                  <a:t> </a:t>
                </a:r>
              </a:p>
            </p:txBody>
          </p:sp>
        </mc:Fallback>
      </mc:AlternateContent>
      <p:sp>
        <p:nvSpPr>
          <p:cNvPr id="9" name="TextBox 8">
            <a:extLst>
              <a:ext uri="{FF2B5EF4-FFF2-40B4-BE49-F238E27FC236}">
                <a16:creationId xmlns:a16="http://schemas.microsoft.com/office/drawing/2014/main" id="{01E4F7AE-030B-4088-882A-A985FC39E4D6}"/>
              </a:ext>
            </a:extLst>
          </p:cNvPr>
          <p:cNvSpPr txBox="1"/>
          <p:nvPr/>
        </p:nvSpPr>
        <p:spPr>
          <a:xfrm>
            <a:off x="44244" y="5526414"/>
            <a:ext cx="9055510" cy="369332"/>
          </a:xfrm>
          <a:prstGeom prst="rect">
            <a:avLst/>
          </a:prstGeom>
          <a:noFill/>
        </p:spPr>
        <p:txBody>
          <a:bodyPr wrap="square" rtlCol="0">
            <a:spAutoFit/>
          </a:bodyPr>
          <a:lstStyle/>
          <a:p>
            <a:r>
              <a:rPr lang="en-CA" dirty="0">
                <a:latin typeface="Cambria" panose="02040503050406030204" pitchFamily="18" charset="0"/>
                <a:ea typeface="Cambria" panose="02040503050406030204" pitchFamily="18" charset="0"/>
              </a:rPr>
              <a:t>Serology test: Detection of previous infections via presence of anti-SARS-CoV-2 antibodies </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3A0763C9-7A8A-4142-A540-42576327EE10}"/>
                  </a:ext>
                </a:extLst>
              </p:cNvPr>
              <p:cNvSpPr/>
              <p:nvPr/>
            </p:nvSpPr>
            <p:spPr>
              <a:xfrm>
                <a:off x="583916" y="2902970"/>
                <a:ext cx="8022565" cy="66749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CA" i="1">
                          <a:latin typeface="Cambria Math" panose="02040503050406030204" pitchFamily="18" charset="0"/>
                        </a:rPr>
                        <m:t>𝐼𝑛𝑓𝑒𝑐𝑡𝑖𝑜𝑛</m:t>
                      </m:r>
                      <m:r>
                        <a:rPr lang="en-CA" i="0">
                          <a:latin typeface="Cambria Math" panose="02040503050406030204" pitchFamily="18" charset="0"/>
                        </a:rPr>
                        <m:t> </m:t>
                      </m:r>
                      <m:r>
                        <a:rPr lang="en-CA" i="1">
                          <a:latin typeface="Cambria Math" panose="02040503050406030204" pitchFamily="18" charset="0"/>
                        </a:rPr>
                        <m:t>𝑓𝑎𝑡𝑎𝑙𝑖𝑡𝑦</m:t>
                      </m:r>
                      <m:r>
                        <a:rPr lang="en-CA" i="0">
                          <a:latin typeface="Cambria Math" panose="02040503050406030204" pitchFamily="18" charset="0"/>
                        </a:rPr>
                        <m:t> </m:t>
                      </m:r>
                      <m:r>
                        <a:rPr lang="en-CA" i="1">
                          <a:latin typeface="Cambria Math" panose="02040503050406030204" pitchFamily="18" charset="0"/>
                        </a:rPr>
                        <m:t>𝑟𝑎𝑡𝑖𝑜</m:t>
                      </m:r>
                      <m:r>
                        <a:rPr lang="en-CA" i="0">
                          <a:latin typeface="Cambria Math" panose="02040503050406030204" pitchFamily="18" charset="0"/>
                        </a:rPr>
                        <m:t> </m:t>
                      </m:r>
                      <m:d>
                        <m:dPr>
                          <m:ctrlPr>
                            <a:rPr lang="en-CA" i="1">
                              <a:solidFill>
                                <a:srgbClr val="836967"/>
                              </a:solidFill>
                              <a:latin typeface="Cambria Math" panose="02040503050406030204" pitchFamily="18" charset="0"/>
                            </a:rPr>
                          </m:ctrlPr>
                        </m:dPr>
                        <m:e>
                          <m:r>
                            <a:rPr lang="en-CA" i="1">
                              <a:latin typeface="Cambria Math" panose="02040503050406030204" pitchFamily="18" charset="0"/>
                            </a:rPr>
                            <m:t>𝑖𝑛</m:t>
                          </m:r>
                          <m:r>
                            <a:rPr lang="en-CA" i="0">
                              <a:latin typeface="Cambria Math" panose="02040503050406030204" pitchFamily="18" charset="0"/>
                            </a:rPr>
                            <m:t> %</m:t>
                          </m:r>
                        </m:e>
                      </m:d>
                      <m:r>
                        <a:rPr lang="en-CA" i="0">
                          <a:latin typeface="Cambria Math" panose="02040503050406030204" pitchFamily="18" charset="0"/>
                        </a:rPr>
                        <m:t>=</m:t>
                      </m:r>
                      <m:f>
                        <m:fPr>
                          <m:ctrlPr>
                            <a:rPr lang="en-CA" i="1">
                              <a:solidFill>
                                <a:srgbClr val="836967"/>
                              </a:solidFill>
                              <a:latin typeface="Cambria Math" panose="02040503050406030204" pitchFamily="18" charset="0"/>
                            </a:rPr>
                          </m:ctrlPr>
                        </m:fPr>
                        <m:num>
                          <m:r>
                            <a:rPr lang="en-CA" i="1">
                              <a:latin typeface="Cambria Math" panose="02040503050406030204" pitchFamily="18" charset="0"/>
                            </a:rPr>
                            <m:t>𝑛𝑢𝑚𝑏𝑒𝑟</m:t>
                          </m:r>
                          <m:r>
                            <a:rPr lang="en-CA" i="0">
                              <a:latin typeface="Cambria Math" panose="02040503050406030204" pitchFamily="18" charset="0"/>
                            </a:rPr>
                            <m:t> </m:t>
                          </m:r>
                          <m:r>
                            <a:rPr lang="en-CA" i="1">
                              <a:latin typeface="Cambria Math" panose="02040503050406030204" pitchFamily="18" charset="0"/>
                            </a:rPr>
                            <m:t>𝑜𝑓</m:t>
                          </m:r>
                          <m:r>
                            <a:rPr lang="en-CA" i="0">
                              <a:latin typeface="Cambria Math" panose="02040503050406030204" pitchFamily="18" charset="0"/>
                            </a:rPr>
                            <m:t> </m:t>
                          </m:r>
                          <m:r>
                            <a:rPr lang="en-CA" i="1">
                              <a:latin typeface="Cambria Math" panose="02040503050406030204" pitchFamily="18" charset="0"/>
                            </a:rPr>
                            <m:t>𝑑𝑒𝑎𝑡h𝑠</m:t>
                          </m:r>
                          <m:r>
                            <a:rPr lang="en-CA" i="0">
                              <a:latin typeface="Cambria Math" panose="02040503050406030204" pitchFamily="18" charset="0"/>
                            </a:rPr>
                            <m:t> </m:t>
                          </m:r>
                          <m:r>
                            <a:rPr lang="en-CA" i="1">
                              <a:latin typeface="Cambria Math" panose="02040503050406030204" pitchFamily="18" charset="0"/>
                            </a:rPr>
                            <m:t>𝑓𝑟𝑜𝑚</m:t>
                          </m:r>
                          <m:r>
                            <a:rPr lang="en-CA" i="0">
                              <a:latin typeface="Cambria Math" panose="02040503050406030204" pitchFamily="18" charset="0"/>
                            </a:rPr>
                            <m:t> </m:t>
                          </m:r>
                          <m:r>
                            <a:rPr lang="en-CA" i="1">
                              <a:latin typeface="Cambria Math" panose="02040503050406030204" pitchFamily="18" charset="0"/>
                            </a:rPr>
                            <m:t>𝑑𝑖𝑠𝑒𝑎𝑠𝑒</m:t>
                          </m:r>
                        </m:num>
                        <m:den>
                          <m:r>
                            <a:rPr lang="en-CA" i="1">
                              <a:latin typeface="Cambria Math" panose="02040503050406030204" pitchFamily="18" charset="0"/>
                            </a:rPr>
                            <m:t>𝑛𝑢𝑚𝑏𝑒𝑟</m:t>
                          </m:r>
                          <m:r>
                            <a:rPr lang="en-CA" i="0">
                              <a:latin typeface="Cambria Math" panose="02040503050406030204" pitchFamily="18" charset="0"/>
                            </a:rPr>
                            <m:t> </m:t>
                          </m:r>
                          <m:r>
                            <a:rPr lang="en-CA" i="1">
                              <a:latin typeface="Cambria Math" panose="02040503050406030204" pitchFamily="18" charset="0"/>
                            </a:rPr>
                            <m:t>𝑜𝑓</m:t>
                          </m:r>
                          <m:r>
                            <a:rPr lang="en-CA" i="0">
                              <a:latin typeface="Cambria Math" panose="02040503050406030204" pitchFamily="18" charset="0"/>
                            </a:rPr>
                            <m:t> </m:t>
                          </m:r>
                          <m:r>
                            <a:rPr lang="en-CA" i="1">
                              <a:latin typeface="Cambria Math" panose="02040503050406030204" pitchFamily="18" charset="0"/>
                            </a:rPr>
                            <m:t>𝑖𝑛𝑓𝑒𝑐𝑡𝑒𝑑</m:t>
                          </m:r>
                          <m:r>
                            <a:rPr lang="en-CA" i="0">
                              <a:latin typeface="Cambria Math" panose="02040503050406030204" pitchFamily="18" charset="0"/>
                            </a:rPr>
                            <m:t> </m:t>
                          </m:r>
                          <m:r>
                            <a:rPr lang="en-CA" i="1">
                              <a:latin typeface="Cambria Math" panose="02040503050406030204" pitchFamily="18" charset="0"/>
                            </a:rPr>
                            <m:t>𝑖𝑛𝑑𝑖𝑣𝑖𝑑𝑢𝑎𝑙𝑠</m:t>
                          </m:r>
                        </m:den>
                      </m:f>
                      <m:r>
                        <a:rPr lang="en-CA" i="0">
                          <a:latin typeface="Cambria Math" panose="02040503050406030204" pitchFamily="18" charset="0"/>
                        </a:rPr>
                        <m:t> </m:t>
                      </m:r>
                      <m:r>
                        <a:rPr lang="en-CA" i="1">
                          <a:latin typeface="Cambria Math" panose="02040503050406030204" pitchFamily="18" charset="0"/>
                        </a:rPr>
                        <m:t>𝑥</m:t>
                      </m:r>
                      <m:r>
                        <a:rPr lang="en-CA" i="0">
                          <a:latin typeface="Cambria Math" panose="02040503050406030204" pitchFamily="18" charset="0"/>
                        </a:rPr>
                        <m:t> 100%</m:t>
                      </m:r>
                    </m:oMath>
                  </m:oMathPara>
                </a14:m>
                <a:endParaRPr lang="en-CA" dirty="0"/>
              </a:p>
            </p:txBody>
          </p:sp>
        </mc:Choice>
        <mc:Fallback xmlns="">
          <p:sp>
            <p:nvSpPr>
              <p:cNvPr id="10" name="Rectangle 9">
                <a:extLst>
                  <a:ext uri="{FF2B5EF4-FFF2-40B4-BE49-F238E27FC236}">
                    <a16:creationId xmlns:a16="http://schemas.microsoft.com/office/drawing/2014/main" id="{3A0763C9-7A8A-4142-A540-42576327EE10}"/>
                  </a:ext>
                </a:extLst>
              </p:cNvPr>
              <p:cNvSpPr>
                <a:spLocks noRot="1" noChangeAspect="1" noMove="1" noResize="1" noEditPoints="1" noAdjustHandles="1" noChangeArrowheads="1" noChangeShapeType="1" noTextEdit="1"/>
              </p:cNvSpPr>
              <p:nvPr/>
            </p:nvSpPr>
            <p:spPr>
              <a:xfrm>
                <a:off x="583916" y="2902970"/>
                <a:ext cx="8022565" cy="667490"/>
              </a:xfrm>
              <a:prstGeom prst="rect">
                <a:avLst/>
              </a:prstGeom>
              <a:blipFill>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780313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89AB0-3B5A-4F96-B2ED-C70427D141D6}"/>
              </a:ext>
            </a:extLst>
          </p:cNvPr>
          <p:cNvSpPr>
            <a:spLocks noGrp="1"/>
          </p:cNvSpPr>
          <p:nvPr>
            <p:ph type="title"/>
          </p:nvPr>
        </p:nvSpPr>
        <p:spPr/>
        <p:txBody>
          <a:bodyPr/>
          <a:lstStyle/>
          <a:p>
            <a:r>
              <a:rPr lang="en-CA" dirty="0"/>
              <a:t>Aims</a:t>
            </a:r>
          </a:p>
        </p:txBody>
      </p:sp>
      <p:sp>
        <p:nvSpPr>
          <p:cNvPr id="3" name="Slide Number Placeholder 2">
            <a:extLst>
              <a:ext uri="{FF2B5EF4-FFF2-40B4-BE49-F238E27FC236}">
                <a16:creationId xmlns:a16="http://schemas.microsoft.com/office/drawing/2014/main" id="{F3D326FF-369D-4955-B398-3DD99311A73D}"/>
              </a:ext>
            </a:extLst>
          </p:cNvPr>
          <p:cNvSpPr>
            <a:spLocks noGrp="1"/>
          </p:cNvSpPr>
          <p:nvPr>
            <p:ph type="sldNum" sz="quarter" idx="12"/>
          </p:nvPr>
        </p:nvSpPr>
        <p:spPr/>
        <p:txBody>
          <a:bodyPr/>
          <a:lstStyle/>
          <a:p>
            <a:fld id="{5C35FCF4-C3EF-BD43-82E0-05BC237DAD2A}" type="slidenum">
              <a:rPr lang="en-US" smtClean="0"/>
              <a:pPr/>
              <a:t>7</a:t>
            </a:fld>
            <a:endParaRPr lang="en-US" dirty="0"/>
          </a:p>
        </p:txBody>
      </p:sp>
      <p:sp>
        <p:nvSpPr>
          <p:cNvPr id="4" name="Content Placeholder 3">
            <a:extLst>
              <a:ext uri="{FF2B5EF4-FFF2-40B4-BE49-F238E27FC236}">
                <a16:creationId xmlns:a16="http://schemas.microsoft.com/office/drawing/2014/main" id="{8257D253-9715-4EAB-B2A8-03163ED4BF77}"/>
              </a:ext>
            </a:extLst>
          </p:cNvPr>
          <p:cNvSpPr>
            <a:spLocks noGrp="1"/>
          </p:cNvSpPr>
          <p:nvPr>
            <p:ph idx="1"/>
          </p:nvPr>
        </p:nvSpPr>
        <p:spPr/>
        <p:txBody>
          <a:bodyPr/>
          <a:lstStyle/>
          <a:p>
            <a:pPr marL="514350" indent="-514350" algn="just">
              <a:buAutoNum type="arabicParenR"/>
            </a:pPr>
            <a:r>
              <a:rPr lang="en-CA" dirty="0"/>
              <a:t>Investigate the </a:t>
            </a:r>
            <a:r>
              <a:rPr lang="en-CA" b="1" dirty="0">
                <a:solidFill>
                  <a:srgbClr val="FF0000"/>
                </a:solidFill>
              </a:rPr>
              <a:t>true prevalence </a:t>
            </a:r>
            <a:r>
              <a:rPr lang="en-CA" dirty="0"/>
              <a:t>of SARS-CoV-2 in each </a:t>
            </a:r>
            <a:r>
              <a:rPr lang="en-CA" b="1" dirty="0">
                <a:solidFill>
                  <a:srgbClr val="002060"/>
                </a:solidFill>
              </a:rPr>
              <a:t>region</a:t>
            </a:r>
            <a:r>
              <a:rPr lang="en-CA" dirty="0"/>
              <a:t> around the world and the region’s corresponding </a:t>
            </a:r>
            <a:r>
              <a:rPr lang="en-CA" b="1" dirty="0">
                <a:solidFill>
                  <a:srgbClr val="FF0000"/>
                </a:solidFill>
              </a:rPr>
              <a:t>sequencing contribution</a:t>
            </a:r>
            <a:r>
              <a:rPr lang="en-CA" dirty="0"/>
              <a:t> to </a:t>
            </a:r>
            <a:r>
              <a:rPr lang="en-CA" b="1" dirty="0">
                <a:solidFill>
                  <a:srgbClr val="002060"/>
                </a:solidFill>
              </a:rPr>
              <a:t>public datasets</a:t>
            </a:r>
          </a:p>
          <a:p>
            <a:pPr marL="514350" indent="-514350" algn="just">
              <a:buFont typeface="Arial" panose="020B0604020202020204" pitchFamily="34" charset="0"/>
              <a:buAutoNum type="arabicParenR"/>
            </a:pPr>
            <a:r>
              <a:rPr lang="en-CA" dirty="0"/>
              <a:t>Devise a </a:t>
            </a:r>
            <a:r>
              <a:rPr lang="en-CA" b="1" dirty="0">
                <a:solidFill>
                  <a:srgbClr val="FF0000"/>
                </a:solidFill>
              </a:rPr>
              <a:t>weighted sampling strategy</a:t>
            </a:r>
            <a:r>
              <a:rPr lang="en-CA" dirty="0"/>
              <a:t> to create sequence subsamples that are </a:t>
            </a:r>
            <a:r>
              <a:rPr lang="en-CA" b="1" dirty="0">
                <a:solidFill>
                  <a:srgbClr val="FF0000"/>
                </a:solidFill>
              </a:rPr>
              <a:t>representative</a:t>
            </a:r>
            <a:r>
              <a:rPr lang="en-CA" dirty="0"/>
              <a:t> of SARS-CoV-2 </a:t>
            </a:r>
            <a:r>
              <a:rPr lang="en-CA" b="1" dirty="0">
                <a:solidFill>
                  <a:srgbClr val="FF0000"/>
                </a:solidFill>
              </a:rPr>
              <a:t>prevalence</a:t>
            </a:r>
            <a:r>
              <a:rPr lang="en-CA" dirty="0"/>
              <a:t> in </a:t>
            </a:r>
            <a:r>
              <a:rPr lang="en-CA" b="1" dirty="0">
                <a:solidFill>
                  <a:srgbClr val="002060"/>
                </a:solidFill>
              </a:rPr>
              <a:t>regions</a:t>
            </a:r>
            <a:r>
              <a:rPr lang="en-CA" dirty="0"/>
              <a:t> around the world and different </a:t>
            </a:r>
            <a:r>
              <a:rPr lang="en-CA" b="1" dirty="0">
                <a:solidFill>
                  <a:srgbClr val="002060"/>
                </a:solidFill>
              </a:rPr>
              <a:t>months</a:t>
            </a:r>
          </a:p>
          <a:p>
            <a:pPr marL="514350" indent="-514350" algn="just">
              <a:buFont typeface="Arial" panose="020B0604020202020204" pitchFamily="34" charset="0"/>
              <a:buAutoNum type="arabicParenR"/>
            </a:pPr>
            <a:r>
              <a:rPr lang="en-CA" dirty="0"/>
              <a:t>Generate and compare the accuracy of </a:t>
            </a:r>
            <a:r>
              <a:rPr lang="en-CA" b="1" dirty="0">
                <a:solidFill>
                  <a:schemeClr val="accent1"/>
                </a:solidFill>
              </a:rPr>
              <a:t>phylogenetic trees</a:t>
            </a:r>
            <a:r>
              <a:rPr lang="en-CA" dirty="0"/>
              <a:t> produced through </a:t>
            </a:r>
            <a:r>
              <a:rPr lang="en-CA" b="1" dirty="0">
                <a:solidFill>
                  <a:srgbClr val="002060"/>
                </a:solidFill>
              </a:rPr>
              <a:t>weighted sampling</a:t>
            </a:r>
            <a:r>
              <a:rPr lang="en-CA" dirty="0"/>
              <a:t> and </a:t>
            </a:r>
            <a:r>
              <a:rPr lang="en-CA" b="1" dirty="0">
                <a:solidFill>
                  <a:srgbClr val="002060"/>
                </a:solidFill>
              </a:rPr>
              <a:t>random sampling</a:t>
            </a:r>
          </a:p>
          <a:p>
            <a:pPr marL="0" indent="0">
              <a:buNone/>
            </a:pPr>
            <a:endParaRPr lang="en-CA" b="1" dirty="0">
              <a:solidFill>
                <a:srgbClr val="002060"/>
              </a:solidFill>
            </a:endParaRPr>
          </a:p>
          <a:p>
            <a:pPr marL="0" indent="0">
              <a:buNone/>
            </a:pPr>
            <a:endParaRPr lang="en-CA" dirty="0"/>
          </a:p>
        </p:txBody>
      </p:sp>
    </p:spTree>
    <p:extLst>
      <p:ext uri="{BB962C8B-B14F-4D97-AF65-F5344CB8AC3E}">
        <p14:creationId xmlns:p14="http://schemas.microsoft.com/office/powerpoint/2010/main" val="107579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DAF8C5C-A387-4B41-901E-87F5579A6A41}"/>
              </a:ext>
            </a:extLst>
          </p:cNvPr>
          <p:cNvSpPr>
            <a:spLocks noGrp="1"/>
          </p:cNvSpPr>
          <p:nvPr>
            <p:ph type="sldNum" sz="quarter" idx="12"/>
          </p:nvPr>
        </p:nvSpPr>
        <p:spPr/>
        <p:txBody>
          <a:bodyPr/>
          <a:lstStyle/>
          <a:p>
            <a:fld id="{5C35FCF4-C3EF-BD43-82E0-05BC237DAD2A}" type="slidenum">
              <a:rPr lang="en-US" smtClean="0"/>
              <a:pPr/>
              <a:t>8</a:t>
            </a:fld>
            <a:endParaRPr lang="en-US" dirty="0"/>
          </a:p>
        </p:txBody>
      </p:sp>
      <p:sp>
        <p:nvSpPr>
          <p:cNvPr id="4" name="Content Placeholder 3">
            <a:extLst>
              <a:ext uri="{FF2B5EF4-FFF2-40B4-BE49-F238E27FC236}">
                <a16:creationId xmlns:a16="http://schemas.microsoft.com/office/drawing/2014/main" id="{DDC98BE9-BAFA-4F9E-B04A-0A280666AB69}"/>
              </a:ext>
            </a:extLst>
          </p:cNvPr>
          <p:cNvSpPr>
            <a:spLocks noGrp="1"/>
          </p:cNvSpPr>
          <p:nvPr>
            <p:ph idx="1"/>
          </p:nvPr>
        </p:nvSpPr>
        <p:spPr>
          <a:xfrm>
            <a:off x="462606" y="1862337"/>
            <a:ext cx="8218788" cy="2071444"/>
          </a:xfrm>
        </p:spPr>
        <p:txBody>
          <a:bodyPr/>
          <a:lstStyle/>
          <a:p>
            <a:pPr marL="0" indent="0" algn="ctr">
              <a:lnSpc>
                <a:spcPct val="150000"/>
              </a:lnSpc>
              <a:buNone/>
            </a:pPr>
            <a:r>
              <a:rPr lang="en-CA" b="1" u="sng" dirty="0"/>
              <a:t>Aim 1</a:t>
            </a:r>
          </a:p>
          <a:p>
            <a:pPr marL="0" indent="0" algn="ctr">
              <a:lnSpc>
                <a:spcPct val="150000"/>
              </a:lnSpc>
              <a:buNone/>
            </a:pPr>
            <a:r>
              <a:rPr lang="en-CA" dirty="0"/>
              <a:t>Investigate the </a:t>
            </a:r>
            <a:r>
              <a:rPr lang="en-CA" b="1" dirty="0">
                <a:solidFill>
                  <a:srgbClr val="FF0000"/>
                </a:solidFill>
              </a:rPr>
              <a:t>true prevalence </a:t>
            </a:r>
            <a:r>
              <a:rPr lang="en-CA" dirty="0"/>
              <a:t>of SARS-CoV-2 in each </a:t>
            </a:r>
            <a:r>
              <a:rPr lang="en-CA" b="1" dirty="0">
                <a:solidFill>
                  <a:srgbClr val="002060"/>
                </a:solidFill>
              </a:rPr>
              <a:t>region</a:t>
            </a:r>
            <a:r>
              <a:rPr lang="en-CA" dirty="0"/>
              <a:t> around the world and the region’s corresponding </a:t>
            </a:r>
            <a:r>
              <a:rPr lang="en-CA" b="1" dirty="0">
                <a:solidFill>
                  <a:srgbClr val="FF0000"/>
                </a:solidFill>
              </a:rPr>
              <a:t>sequencing contribution</a:t>
            </a:r>
            <a:r>
              <a:rPr lang="en-CA" dirty="0"/>
              <a:t> to </a:t>
            </a:r>
            <a:r>
              <a:rPr lang="en-CA" b="1" dirty="0">
                <a:solidFill>
                  <a:srgbClr val="002060"/>
                </a:solidFill>
              </a:rPr>
              <a:t>public datasets</a:t>
            </a:r>
          </a:p>
          <a:p>
            <a:pPr marL="0" indent="0">
              <a:buNone/>
            </a:pPr>
            <a:endParaRPr lang="en-CA" dirty="0"/>
          </a:p>
        </p:txBody>
      </p:sp>
    </p:spTree>
    <p:extLst>
      <p:ext uri="{BB962C8B-B14F-4D97-AF65-F5344CB8AC3E}">
        <p14:creationId xmlns:p14="http://schemas.microsoft.com/office/powerpoint/2010/main" val="381674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0DD1A-BDF8-42F3-B60D-60331D9C409E}"/>
              </a:ext>
            </a:extLst>
          </p:cNvPr>
          <p:cNvSpPr>
            <a:spLocks noGrp="1"/>
          </p:cNvSpPr>
          <p:nvPr>
            <p:ph type="title"/>
          </p:nvPr>
        </p:nvSpPr>
        <p:spPr/>
        <p:txBody>
          <a:bodyPr/>
          <a:lstStyle/>
          <a:p>
            <a:r>
              <a:rPr lang="en-CA" dirty="0"/>
              <a:t>Methodology</a:t>
            </a:r>
          </a:p>
        </p:txBody>
      </p:sp>
      <p:sp>
        <p:nvSpPr>
          <p:cNvPr id="3" name="Slide Number Placeholder 2">
            <a:extLst>
              <a:ext uri="{FF2B5EF4-FFF2-40B4-BE49-F238E27FC236}">
                <a16:creationId xmlns:a16="http://schemas.microsoft.com/office/drawing/2014/main" id="{731C4D2F-3552-470B-B059-AF4A2152E78B}"/>
              </a:ext>
            </a:extLst>
          </p:cNvPr>
          <p:cNvSpPr>
            <a:spLocks noGrp="1"/>
          </p:cNvSpPr>
          <p:nvPr>
            <p:ph type="sldNum" sz="quarter" idx="12"/>
          </p:nvPr>
        </p:nvSpPr>
        <p:spPr/>
        <p:txBody>
          <a:bodyPr/>
          <a:lstStyle/>
          <a:p>
            <a:fld id="{5C35FCF4-C3EF-BD43-82E0-05BC237DAD2A}" type="slidenum">
              <a:rPr lang="en-US" smtClean="0"/>
              <a:pPr/>
              <a:t>9</a:t>
            </a:fld>
            <a:endParaRPr lang="en-US" dirty="0"/>
          </a:p>
        </p:txBody>
      </p:sp>
      <p:graphicFrame>
        <p:nvGraphicFramePr>
          <p:cNvPr id="5" name="Diagram 4">
            <a:extLst>
              <a:ext uri="{FF2B5EF4-FFF2-40B4-BE49-F238E27FC236}">
                <a16:creationId xmlns:a16="http://schemas.microsoft.com/office/drawing/2014/main" id="{CB07BC78-DDDA-400A-A5B1-E3556BB0E25C}"/>
              </a:ext>
            </a:extLst>
          </p:cNvPr>
          <p:cNvGraphicFramePr/>
          <p:nvPr>
            <p:extLst>
              <p:ext uri="{D42A27DB-BD31-4B8C-83A1-F6EECF244321}">
                <p14:modId xmlns:p14="http://schemas.microsoft.com/office/powerpoint/2010/main" val="3798600143"/>
              </p:ext>
            </p:extLst>
          </p:nvPr>
        </p:nvGraphicFramePr>
        <p:xfrm>
          <a:off x="628650" y="1746967"/>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521AE8C7-E5EC-403E-AA47-32BB81B596F0}"/>
              </a:ext>
            </a:extLst>
          </p:cNvPr>
          <p:cNvPicPr>
            <a:picLocks noChangeAspect="1"/>
          </p:cNvPicPr>
          <p:nvPr/>
        </p:nvPicPr>
        <p:blipFill>
          <a:blip r:embed="rId7"/>
          <a:stretch>
            <a:fillRect/>
          </a:stretch>
        </p:blipFill>
        <p:spPr>
          <a:xfrm>
            <a:off x="6612522" y="6273414"/>
            <a:ext cx="1400175" cy="371475"/>
          </a:xfrm>
          <a:prstGeom prst="rect">
            <a:avLst/>
          </a:prstGeom>
        </p:spPr>
      </p:pic>
      <p:pic>
        <p:nvPicPr>
          <p:cNvPr id="1026" name="Picture 2">
            <a:extLst>
              <a:ext uri="{FF2B5EF4-FFF2-40B4-BE49-F238E27FC236}">
                <a16:creationId xmlns:a16="http://schemas.microsoft.com/office/drawing/2014/main" id="{4291D8CC-B5BF-482B-B38B-70EF82F21E4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52456" y="6174087"/>
            <a:ext cx="1438275"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863347C-F7F0-4CB3-99BE-E63F9C098D7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31828" y="6020069"/>
            <a:ext cx="687418" cy="687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619736"/>
      </p:ext>
    </p:extLst>
  </p:cSld>
  <p:clrMapOvr>
    <a:masterClrMapping/>
  </p:clrMapOvr>
</p:sld>
</file>

<file path=ppt/theme/theme1.xml><?xml version="1.0" encoding="utf-8"?>
<a:theme xmlns:a="http://schemas.openxmlformats.org/drawingml/2006/main" name="Office Theme">
  <a:themeElements>
    <a:clrScheme name="UCalgary 2">
      <a:dk1>
        <a:srgbClr val="000000"/>
      </a:dk1>
      <a:lt1>
        <a:srgbClr val="FFFFFF"/>
      </a:lt1>
      <a:dk2>
        <a:srgbClr val="8C857B"/>
      </a:dk2>
      <a:lt2>
        <a:srgbClr val="C3BFB6"/>
      </a:lt2>
      <a:accent1>
        <a:srgbClr val="EE2C2A"/>
      </a:accent1>
      <a:accent2>
        <a:srgbClr val="FFA300"/>
      </a:accent2>
      <a:accent3>
        <a:srgbClr val="FF671F"/>
      </a:accent3>
      <a:accent4>
        <a:srgbClr val="46A67B"/>
      </a:accent4>
      <a:accent5>
        <a:srgbClr val="EC0971"/>
      </a:accent5>
      <a:accent6>
        <a:srgbClr val="9C0533"/>
      </a:accent6>
      <a:hlink>
        <a:srgbClr val="D6001C"/>
      </a:hlink>
      <a:folHlink>
        <a:srgbClr val="8C857B"/>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ld - Standard screen" id="{A28707AD-6EFF-714D-811A-2121DF00EDBA}" vid="{1DD14C77-634E-5242-8FB0-396B9E6F34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3D735855909F14FB6250141B48BB436" ma:contentTypeVersion="0" ma:contentTypeDescription="Create a new document." ma:contentTypeScope="" ma:versionID="2668d068a3d15d27978d94907a5ce0c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B21F77-EC01-4655-AB34-D5234D53FFC4}">
  <ds:schemaRefs>
    <ds:schemaRef ds:uri="http://schemas.microsoft.com/sharepoint/v3/contenttype/forms"/>
  </ds:schemaRefs>
</ds:datastoreItem>
</file>

<file path=customXml/itemProps2.xml><?xml version="1.0" encoding="utf-8"?>
<ds:datastoreItem xmlns:ds="http://schemas.openxmlformats.org/officeDocument/2006/customXml" ds:itemID="{53411EEE-113D-4CE7-A4A7-7D157E09864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DB545D0-1501-4A7B-AFB7-708DB03820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Bold - Standard screen</Template>
  <TotalTime>1614</TotalTime>
  <Words>1139</Words>
  <Application>Microsoft Office PowerPoint</Application>
  <PresentationFormat>On-screen Show (4:3)</PresentationFormat>
  <Paragraphs>262</Paragraphs>
  <Slides>29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Cambria</vt:lpstr>
      <vt:lpstr>Cambria Math</vt:lpstr>
      <vt:lpstr>Times New Roman</vt:lpstr>
      <vt:lpstr>Office Theme</vt:lpstr>
      <vt:lpstr>Investigating the effect of sampling bias on SARS-CoV-2 phylogenetic inference</vt:lpstr>
      <vt:lpstr>SARS-CoV-2</vt:lpstr>
      <vt:lpstr>Phylogenetic Analysis</vt:lpstr>
      <vt:lpstr>Source of Sampling Bias</vt:lpstr>
      <vt:lpstr>Difficulties Controlling Sampling Bias</vt:lpstr>
      <vt:lpstr>SARS-CoV-2 Prevalence Metrics</vt:lpstr>
      <vt:lpstr>Aims</vt:lpstr>
      <vt:lpstr>PowerPoint Presentation</vt:lpstr>
      <vt:lpstr>Methodology</vt:lpstr>
      <vt:lpstr>Prevalence</vt:lpstr>
      <vt:lpstr>Seroprevalence</vt:lpstr>
      <vt:lpstr>Sequencing contribution: march</vt:lpstr>
      <vt:lpstr>Sequencing contribution: globally</vt:lpstr>
      <vt:lpstr>PowerPoint Presentation</vt:lpstr>
      <vt:lpstr>Methodology</vt:lpstr>
      <vt:lpstr>Problems with using serology tests</vt:lpstr>
      <vt:lpstr>Weighted sampling strategy flowchart</vt:lpstr>
      <vt:lpstr>Weighted sampling versus random sampling</vt:lpstr>
      <vt:lpstr>Subsamples created</vt:lpstr>
      <vt:lpstr>PowerPoint Presentation</vt:lpstr>
      <vt:lpstr>Methodology</vt:lpstr>
      <vt:lpstr>Nextstrain Clades</vt:lpstr>
      <vt:lpstr>Random sampling</vt:lpstr>
      <vt:lpstr>Weighted sampling</vt:lpstr>
      <vt:lpstr>Comparison of Trees with Nextstrain</vt:lpstr>
      <vt:lpstr>Phylogenetic Analysis: Clock rate</vt:lpstr>
      <vt:lpstr>Differences in Clock Rate</vt:lpstr>
      <vt:lpstr>Acknowledgements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the effect of sampling bias on SARS-CoV-2 phylogenetic inference</dc:title>
  <dc:creator>David Yang</dc:creator>
  <cp:lastModifiedBy>David Yang</cp:lastModifiedBy>
  <cp:revision>1</cp:revision>
  <dcterms:created xsi:type="dcterms:W3CDTF">2021-04-04T21:07:35Z</dcterms:created>
  <dcterms:modified xsi:type="dcterms:W3CDTF">2021-05-19T17:33:22Z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0x010100D3D735855909F14FB6250141B48BB436</vt:lpwstr>
  </property>
</Properties>
</file>