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59" r:id="rId6"/>
    <p:sldId id="260" r:id="rId7"/>
    <p:sldId id="262" r:id="rId8"/>
    <p:sldId id="266" r:id="rId9"/>
    <p:sldId id="274" r:id="rId10"/>
    <p:sldId id="263" r:id="rId11"/>
    <p:sldId id="277" r:id="rId12"/>
    <p:sldId id="265" r:id="rId13"/>
    <p:sldId id="268" r:id="rId14"/>
    <p:sldId id="275" r:id="rId15"/>
    <p:sldId id="269" r:id="rId16"/>
    <p:sldId id="273" r:id="rId17"/>
    <p:sldId id="27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D72C9-5B4B-4298-9EDC-981412E44FCC}" v="2" dt="2022-04-11T17:32:16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Yang" userId="add818cf-8178-4c55-85d4-632ee336feb1" providerId="ADAL" clId="{70FD72C9-5B4B-4298-9EDC-981412E44FCC}"/>
    <pc:docChg chg="undo custSel addSld delSld modSld sldOrd">
      <pc:chgData name="David Yang" userId="add818cf-8178-4c55-85d4-632ee336feb1" providerId="ADAL" clId="{70FD72C9-5B4B-4298-9EDC-981412E44FCC}" dt="2022-04-12T03:34:25.361" v="564" actId="20577"/>
      <pc:docMkLst>
        <pc:docMk/>
      </pc:docMkLst>
      <pc:sldChg chg="addSp delSp modSp mod setBg">
        <pc:chgData name="David Yang" userId="add818cf-8178-4c55-85d4-632ee336feb1" providerId="ADAL" clId="{70FD72C9-5B4B-4298-9EDC-981412E44FCC}" dt="2022-04-11T18:21:34.777" v="532" actId="26606"/>
        <pc:sldMkLst>
          <pc:docMk/>
          <pc:sldMk cId="4032923793" sldId="257"/>
        </pc:sldMkLst>
        <pc:spChg chg="mod">
          <ac:chgData name="David Yang" userId="add818cf-8178-4c55-85d4-632ee336feb1" providerId="ADAL" clId="{70FD72C9-5B4B-4298-9EDC-981412E44FCC}" dt="2022-04-11T18:21:34.777" v="532" actId="26606"/>
          <ac:spMkLst>
            <pc:docMk/>
            <pc:sldMk cId="4032923793" sldId="257"/>
            <ac:spMk id="2" creationId="{D8431106-1E5A-6849-94EB-9D098D35D4B5}"/>
          </ac:spMkLst>
        </pc:spChg>
        <pc:spChg chg="del">
          <ac:chgData name="David Yang" userId="add818cf-8178-4c55-85d4-632ee336feb1" providerId="ADAL" clId="{70FD72C9-5B4B-4298-9EDC-981412E44FCC}" dt="2022-04-11T18:21:34.777" v="532" actId="26606"/>
          <ac:spMkLst>
            <pc:docMk/>
            <pc:sldMk cId="4032923793" sldId="257"/>
            <ac:spMk id="3" creationId="{1EF97CC6-5C95-214F-8A53-03C1BCA3DBB9}"/>
          </ac:spMkLst>
        </pc:spChg>
        <pc:spChg chg="add">
          <ac:chgData name="David Yang" userId="add818cf-8178-4c55-85d4-632ee336feb1" providerId="ADAL" clId="{70FD72C9-5B4B-4298-9EDC-981412E44FCC}" dt="2022-04-11T18:21:34.777" v="532" actId="26606"/>
          <ac:spMkLst>
            <pc:docMk/>
            <pc:sldMk cId="4032923793" sldId="257"/>
            <ac:spMk id="9" creationId="{16AC3602-3348-4F31-9E43-076B03514ECB}"/>
          </ac:spMkLst>
        </pc:spChg>
        <pc:spChg chg="add">
          <ac:chgData name="David Yang" userId="add818cf-8178-4c55-85d4-632ee336feb1" providerId="ADAL" clId="{70FD72C9-5B4B-4298-9EDC-981412E44FCC}" dt="2022-04-11T18:21:34.777" v="532" actId="26606"/>
          <ac:spMkLst>
            <pc:docMk/>
            <pc:sldMk cId="4032923793" sldId="257"/>
            <ac:spMk id="11" creationId="{394094B0-A6C9-44BE-9042-66EF0612F625}"/>
          </ac:spMkLst>
        </pc:spChg>
        <pc:spChg chg="add">
          <ac:chgData name="David Yang" userId="add818cf-8178-4c55-85d4-632ee336feb1" providerId="ADAL" clId="{70FD72C9-5B4B-4298-9EDC-981412E44FCC}" dt="2022-04-11T18:21:34.777" v="532" actId="26606"/>
          <ac:spMkLst>
            <pc:docMk/>
            <pc:sldMk cId="4032923793" sldId="257"/>
            <ac:spMk id="13" creationId="{64C2CA96-0B16-4AA7-B340-33044D238597}"/>
          </ac:spMkLst>
        </pc:spChg>
        <pc:spChg chg="add">
          <ac:chgData name="David Yang" userId="add818cf-8178-4c55-85d4-632ee336feb1" providerId="ADAL" clId="{70FD72C9-5B4B-4298-9EDC-981412E44FCC}" dt="2022-04-11T18:21:34.777" v="532" actId="26606"/>
          <ac:spMkLst>
            <pc:docMk/>
            <pc:sldMk cId="4032923793" sldId="257"/>
            <ac:spMk id="15" creationId="{1D50D7A8-F1D5-4306-8A9B-DD7A73EB8BCE}"/>
          </ac:spMkLst>
        </pc:spChg>
        <pc:graphicFrameChg chg="add">
          <ac:chgData name="David Yang" userId="add818cf-8178-4c55-85d4-632ee336feb1" providerId="ADAL" clId="{70FD72C9-5B4B-4298-9EDC-981412E44FCC}" dt="2022-04-11T18:21:34.777" v="532" actId="26606"/>
          <ac:graphicFrameMkLst>
            <pc:docMk/>
            <pc:sldMk cId="4032923793" sldId="257"/>
            <ac:graphicFrameMk id="5" creationId="{B0202156-42D9-FFD8-3E4D-9C06248437CA}"/>
          </ac:graphicFrameMkLst>
        </pc:graphicFrameChg>
      </pc:sldChg>
      <pc:sldChg chg="del">
        <pc:chgData name="David Yang" userId="add818cf-8178-4c55-85d4-632ee336feb1" providerId="ADAL" clId="{70FD72C9-5B4B-4298-9EDC-981412E44FCC}" dt="2022-04-11T17:32:03.968" v="3" actId="2696"/>
        <pc:sldMkLst>
          <pc:docMk/>
          <pc:sldMk cId="820498133" sldId="261"/>
        </pc:sldMkLst>
      </pc:sldChg>
      <pc:sldChg chg="del">
        <pc:chgData name="David Yang" userId="add818cf-8178-4c55-85d4-632ee336feb1" providerId="ADAL" clId="{70FD72C9-5B4B-4298-9EDC-981412E44FCC}" dt="2022-04-11T17:32:20.368" v="5" actId="2696"/>
        <pc:sldMkLst>
          <pc:docMk/>
          <pc:sldMk cId="3511875902" sldId="264"/>
        </pc:sldMkLst>
      </pc:sldChg>
      <pc:sldChg chg="modSp mod">
        <pc:chgData name="David Yang" userId="add818cf-8178-4c55-85d4-632ee336feb1" providerId="ADAL" clId="{70FD72C9-5B4B-4298-9EDC-981412E44FCC}" dt="2022-04-11T18:01:37.769" v="11" actId="20577"/>
        <pc:sldMkLst>
          <pc:docMk/>
          <pc:sldMk cId="3199181609" sldId="268"/>
        </pc:sldMkLst>
        <pc:spChg chg="mod">
          <ac:chgData name="David Yang" userId="add818cf-8178-4c55-85d4-632ee336feb1" providerId="ADAL" clId="{70FD72C9-5B4B-4298-9EDC-981412E44FCC}" dt="2022-04-11T18:01:37.769" v="11" actId="20577"/>
          <ac:spMkLst>
            <pc:docMk/>
            <pc:sldMk cId="3199181609" sldId="268"/>
            <ac:spMk id="3" creationId="{7DFA3252-BF65-B740-804C-70FACAB57C6A}"/>
          </ac:spMkLst>
        </pc:spChg>
      </pc:sldChg>
      <pc:sldChg chg="addSp delSp modSp mod">
        <pc:chgData name="David Yang" userId="add818cf-8178-4c55-85d4-632ee336feb1" providerId="ADAL" clId="{70FD72C9-5B4B-4298-9EDC-981412E44FCC}" dt="2022-04-11T18:03:18.162" v="26" actId="1076"/>
        <pc:sldMkLst>
          <pc:docMk/>
          <pc:sldMk cId="521962335" sldId="269"/>
        </pc:sldMkLst>
        <pc:picChg chg="add del mod">
          <ac:chgData name="David Yang" userId="add818cf-8178-4c55-85d4-632ee336feb1" providerId="ADAL" clId="{70FD72C9-5B4B-4298-9EDC-981412E44FCC}" dt="2022-04-11T18:02:40.081" v="16" actId="478"/>
          <ac:picMkLst>
            <pc:docMk/>
            <pc:sldMk cId="521962335" sldId="269"/>
            <ac:picMk id="5" creationId="{0DD08371-DED4-491C-8318-C8851CF8C68B}"/>
          </ac:picMkLst>
        </pc:picChg>
        <pc:picChg chg="add del mod">
          <ac:chgData name="David Yang" userId="add818cf-8178-4c55-85d4-632ee336feb1" providerId="ADAL" clId="{70FD72C9-5B4B-4298-9EDC-981412E44FCC}" dt="2022-04-11T18:03:11.822" v="21" actId="478"/>
          <ac:picMkLst>
            <pc:docMk/>
            <pc:sldMk cId="521962335" sldId="269"/>
            <ac:picMk id="7" creationId="{736A28E1-8D7B-448D-B9B9-3B7AB9AC2C84}"/>
          </ac:picMkLst>
        </pc:picChg>
        <pc:picChg chg="add mod">
          <ac:chgData name="David Yang" userId="add818cf-8178-4c55-85d4-632ee336feb1" providerId="ADAL" clId="{70FD72C9-5B4B-4298-9EDC-981412E44FCC}" dt="2022-04-11T18:03:18.162" v="26" actId="1076"/>
          <ac:picMkLst>
            <pc:docMk/>
            <pc:sldMk cId="521962335" sldId="269"/>
            <ac:picMk id="9" creationId="{AC2B2BC7-75D4-498B-BD4B-EAC44E197E99}"/>
          </ac:picMkLst>
        </pc:picChg>
      </pc:sldChg>
      <pc:sldChg chg="addSp modSp mod setBg">
        <pc:chgData name="David Yang" userId="add818cf-8178-4c55-85d4-632ee336feb1" providerId="ADAL" clId="{70FD72C9-5B4B-4298-9EDC-981412E44FCC}" dt="2022-04-12T03:34:25.361" v="564" actId="20577"/>
        <pc:sldMkLst>
          <pc:docMk/>
          <pc:sldMk cId="1597669639" sldId="271"/>
        </pc:sldMkLst>
        <pc:spChg chg="mod">
          <ac:chgData name="David Yang" userId="add818cf-8178-4c55-85d4-632ee336feb1" providerId="ADAL" clId="{70FD72C9-5B4B-4298-9EDC-981412E44FCC}" dt="2022-04-11T18:22:13.963" v="544" actId="20577"/>
          <ac:spMkLst>
            <pc:docMk/>
            <pc:sldMk cId="1597669639" sldId="271"/>
            <ac:spMk id="2" creationId="{288D7DB4-EF51-DF4A-A957-BF995D00A5F8}"/>
          </ac:spMkLst>
        </pc:spChg>
        <pc:spChg chg="mod">
          <ac:chgData name="David Yang" userId="add818cf-8178-4c55-85d4-632ee336feb1" providerId="ADAL" clId="{70FD72C9-5B4B-4298-9EDC-981412E44FCC}" dt="2022-04-12T03:34:25.361" v="564" actId="20577"/>
          <ac:spMkLst>
            <pc:docMk/>
            <pc:sldMk cId="1597669639" sldId="271"/>
            <ac:spMk id="3" creationId="{B94FFA3D-BCED-6F4C-9926-87E2A29C9DF3}"/>
          </ac:spMkLst>
        </pc:spChg>
        <pc:spChg chg="add">
          <ac:chgData name="David Yang" userId="add818cf-8178-4c55-85d4-632ee336feb1" providerId="ADAL" clId="{70FD72C9-5B4B-4298-9EDC-981412E44FCC}" dt="2022-04-11T18:22:10.421" v="534" actId="26606"/>
          <ac:spMkLst>
            <pc:docMk/>
            <pc:sldMk cId="1597669639" sldId="271"/>
            <ac:spMk id="8" creationId="{BB7169B8-2507-43F4-A148-FA791CD9C678}"/>
          </ac:spMkLst>
        </pc:spChg>
        <pc:spChg chg="add">
          <ac:chgData name="David Yang" userId="add818cf-8178-4c55-85d4-632ee336feb1" providerId="ADAL" clId="{70FD72C9-5B4B-4298-9EDC-981412E44FCC}" dt="2022-04-11T18:22:10.421" v="534" actId="26606"/>
          <ac:spMkLst>
            <pc:docMk/>
            <pc:sldMk cId="1597669639" sldId="271"/>
            <ac:spMk id="12" creationId="{6CB927A4-E432-4310-9CD5-E89FF5063179}"/>
          </ac:spMkLst>
        </pc:spChg>
        <pc:spChg chg="add">
          <ac:chgData name="David Yang" userId="add818cf-8178-4c55-85d4-632ee336feb1" providerId="ADAL" clId="{70FD72C9-5B4B-4298-9EDC-981412E44FCC}" dt="2022-04-11T18:22:10.421" v="534" actId="26606"/>
          <ac:spMkLst>
            <pc:docMk/>
            <pc:sldMk cId="1597669639" sldId="271"/>
            <ac:spMk id="14" creationId="{E3020543-B24B-4EC4-8FFC-8DD88EEA91A8}"/>
          </ac:spMkLst>
        </pc:spChg>
        <pc:spChg chg="add">
          <ac:chgData name="David Yang" userId="add818cf-8178-4c55-85d4-632ee336feb1" providerId="ADAL" clId="{70FD72C9-5B4B-4298-9EDC-981412E44FCC}" dt="2022-04-11T18:22:10.421" v="534" actId="26606"/>
          <ac:spMkLst>
            <pc:docMk/>
            <pc:sldMk cId="1597669639" sldId="271"/>
            <ac:spMk id="16" creationId="{1453BF6C-B012-48B7-B4E8-6D7AC7C27D02}"/>
          </ac:spMkLst>
        </pc:spChg>
        <pc:cxnChg chg="add">
          <ac:chgData name="David Yang" userId="add818cf-8178-4c55-85d4-632ee336feb1" providerId="ADAL" clId="{70FD72C9-5B4B-4298-9EDC-981412E44FCC}" dt="2022-04-11T18:22:10.421" v="534" actId="26606"/>
          <ac:cxnSpMkLst>
            <pc:docMk/>
            <pc:sldMk cId="1597669639" sldId="271"/>
            <ac:cxnSpMk id="10" creationId="{C49DA8F6-BCC1-4447-B54C-57856834B94B}"/>
          </ac:cxnSpMkLst>
        </pc:cxnChg>
      </pc:sldChg>
      <pc:sldChg chg="addSp delSp modSp del mod">
        <pc:chgData name="David Yang" userId="add818cf-8178-4c55-85d4-632ee336feb1" providerId="ADAL" clId="{70FD72C9-5B4B-4298-9EDC-981412E44FCC}" dt="2022-04-11T18:15:29.247" v="227" actId="2696"/>
        <pc:sldMkLst>
          <pc:docMk/>
          <pc:sldMk cId="2597598340" sldId="272"/>
        </pc:sldMkLst>
        <pc:spChg chg="del mod">
          <ac:chgData name="David Yang" userId="add818cf-8178-4c55-85d4-632ee336feb1" providerId="ADAL" clId="{70FD72C9-5B4B-4298-9EDC-981412E44FCC}" dt="2022-04-11T18:15:27.382" v="226" actId="478"/>
          <ac:spMkLst>
            <pc:docMk/>
            <pc:sldMk cId="2597598340" sldId="272"/>
            <ac:spMk id="2" creationId="{4C019C03-703A-474B-8BD7-EEA7D7F99AE0}"/>
          </ac:spMkLst>
        </pc:spChg>
        <pc:spChg chg="del">
          <ac:chgData name="David Yang" userId="add818cf-8178-4c55-85d4-632ee336feb1" providerId="ADAL" clId="{70FD72C9-5B4B-4298-9EDC-981412E44FCC}" dt="2022-04-11T18:15:22.298" v="222" actId="478"/>
          <ac:spMkLst>
            <pc:docMk/>
            <pc:sldMk cId="2597598340" sldId="272"/>
            <ac:spMk id="3" creationId="{BF13D9F4-9DC9-934A-BC79-354BC0C62623}"/>
          </ac:spMkLst>
        </pc:spChg>
        <pc:spChg chg="add mod">
          <ac:chgData name="David Yang" userId="add818cf-8178-4c55-85d4-632ee336feb1" providerId="ADAL" clId="{70FD72C9-5B4B-4298-9EDC-981412E44FCC}" dt="2022-04-11T18:15:27.382" v="226" actId="478"/>
          <ac:spMkLst>
            <pc:docMk/>
            <pc:sldMk cId="2597598340" sldId="272"/>
            <ac:spMk id="5" creationId="{74871AA3-D1BE-4C3E-BC87-ECA6C76240BF}"/>
          </ac:spMkLst>
        </pc:spChg>
      </pc:sldChg>
      <pc:sldChg chg="addSp delSp modSp mod setBg">
        <pc:chgData name="David Yang" userId="add818cf-8178-4c55-85d4-632ee336feb1" providerId="ADAL" clId="{70FD72C9-5B4B-4298-9EDC-981412E44FCC}" dt="2022-04-11T18:21:52.820" v="533" actId="26606"/>
        <pc:sldMkLst>
          <pc:docMk/>
          <pc:sldMk cId="3599318481" sldId="273"/>
        </pc:sldMkLst>
        <pc:spChg chg="mod">
          <ac:chgData name="David Yang" userId="add818cf-8178-4c55-85d4-632ee336feb1" providerId="ADAL" clId="{70FD72C9-5B4B-4298-9EDC-981412E44FCC}" dt="2022-04-11T18:21:52.820" v="533" actId="26606"/>
          <ac:spMkLst>
            <pc:docMk/>
            <pc:sldMk cId="3599318481" sldId="273"/>
            <ac:spMk id="2" creationId="{086F569A-A6E2-BA44-BB0F-9EBE43DA5022}"/>
          </ac:spMkLst>
        </pc:spChg>
        <pc:spChg chg="mod">
          <ac:chgData name="David Yang" userId="add818cf-8178-4c55-85d4-632ee336feb1" providerId="ADAL" clId="{70FD72C9-5B4B-4298-9EDC-981412E44FCC}" dt="2022-04-11T18:21:52.820" v="533" actId="26606"/>
          <ac:spMkLst>
            <pc:docMk/>
            <pc:sldMk cId="3599318481" sldId="273"/>
            <ac:spMk id="3" creationId="{C9396F03-83C8-444C-AF0F-81CAA1540495}"/>
          </ac:spMkLst>
        </pc:spChg>
        <pc:spChg chg="add">
          <ac:chgData name="David Yang" userId="add818cf-8178-4c55-85d4-632ee336feb1" providerId="ADAL" clId="{70FD72C9-5B4B-4298-9EDC-981412E44FCC}" dt="2022-04-11T18:21:52.820" v="533" actId="26606"/>
          <ac:spMkLst>
            <pc:docMk/>
            <pc:sldMk cId="3599318481" sldId="273"/>
            <ac:spMk id="12" creationId="{131BAD53-4E89-4F62-BBB7-26359763ED39}"/>
          </ac:spMkLst>
        </pc:spChg>
        <pc:spChg chg="add">
          <ac:chgData name="David Yang" userId="add818cf-8178-4c55-85d4-632ee336feb1" providerId="ADAL" clId="{70FD72C9-5B4B-4298-9EDC-981412E44FCC}" dt="2022-04-11T18:21:52.820" v="533" actId="26606"/>
          <ac:spMkLst>
            <pc:docMk/>
            <pc:sldMk cId="3599318481" sldId="273"/>
            <ac:spMk id="14" creationId="{62756DA2-40EB-4C6F-B962-5822FFB54FB6}"/>
          </ac:spMkLst>
        </pc:spChg>
        <pc:picChg chg="add del mod">
          <ac:chgData name="David Yang" userId="add818cf-8178-4c55-85d4-632ee336feb1" providerId="ADAL" clId="{70FD72C9-5B4B-4298-9EDC-981412E44FCC}" dt="2022-04-11T18:06:17.839" v="104" actId="478"/>
          <ac:picMkLst>
            <pc:docMk/>
            <pc:sldMk cId="3599318481" sldId="273"/>
            <ac:picMk id="5" creationId="{82D90C36-4960-4C7F-BFCB-25FA24DBF15D}"/>
          </ac:picMkLst>
        </pc:picChg>
        <pc:picChg chg="add mod">
          <ac:chgData name="David Yang" userId="add818cf-8178-4c55-85d4-632ee336feb1" providerId="ADAL" clId="{70FD72C9-5B4B-4298-9EDC-981412E44FCC}" dt="2022-04-11T18:21:52.820" v="533" actId="26606"/>
          <ac:picMkLst>
            <pc:docMk/>
            <pc:sldMk cId="3599318481" sldId="273"/>
            <ac:picMk id="7" creationId="{FB83DA0D-38B4-48D7-A128-3BB68CB4D116}"/>
          </ac:picMkLst>
        </pc:picChg>
      </pc:sldChg>
      <pc:sldChg chg="add ord">
        <pc:chgData name="David Yang" userId="add818cf-8178-4c55-85d4-632ee336feb1" providerId="ADAL" clId="{70FD72C9-5B4B-4298-9EDC-981412E44FCC}" dt="2022-04-11T17:32:00.798" v="2"/>
        <pc:sldMkLst>
          <pc:docMk/>
          <pc:sldMk cId="1913981307" sldId="276"/>
        </pc:sldMkLst>
      </pc:sldChg>
      <pc:sldChg chg="add">
        <pc:chgData name="David Yang" userId="add818cf-8178-4c55-85d4-632ee336feb1" providerId="ADAL" clId="{70FD72C9-5B4B-4298-9EDC-981412E44FCC}" dt="2022-04-11T17:32:16.933" v="4"/>
        <pc:sldMkLst>
          <pc:docMk/>
          <pc:sldMk cId="108729544" sldId="277"/>
        </pc:sldMkLst>
      </pc:sldChg>
      <pc:sldChg chg="addSp delSp modSp new mod setBg addAnim delAnim">
        <pc:chgData name="David Yang" userId="add818cf-8178-4c55-85d4-632ee336feb1" providerId="ADAL" clId="{70FD72C9-5B4B-4298-9EDC-981412E44FCC}" dt="2022-04-11T18:22:44.779" v="558" actId="26606"/>
        <pc:sldMkLst>
          <pc:docMk/>
          <pc:sldMk cId="1009649876" sldId="278"/>
        </pc:sldMkLst>
        <pc:spChg chg="mod">
          <ac:chgData name="David Yang" userId="add818cf-8178-4c55-85d4-632ee336feb1" providerId="ADAL" clId="{70FD72C9-5B4B-4298-9EDC-981412E44FCC}" dt="2022-04-11T18:22:44.779" v="558" actId="26606"/>
          <ac:spMkLst>
            <pc:docMk/>
            <pc:sldMk cId="1009649876" sldId="278"/>
            <ac:spMk id="2" creationId="{C6405CFF-5E34-4DB5-BC81-43AC542A8F1C}"/>
          </ac:spMkLst>
        </pc:spChg>
        <pc:spChg chg="mod">
          <ac:chgData name="David Yang" userId="add818cf-8178-4c55-85d4-632ee336feb1" providerId="ADAL" clId="{70FD72C9-5B4B-4298-9EDC-981412E44FCC}" dt="2022-04-11T18:22:44.779" v="558" actId="26606"/>
          <ac:spMkLst>
            <pc:docMk/>
            <pc:sldMk cId="1009649876" sldId="278"/>
            <ac:spMk id="3" creationId="{DC9E04BE-5DCE-4098-A7BD-D9896494A38E}"/>
          </ac:spMkLst>
        </pc:spChg>
        <pc:spChg chg="add del">
          <ac:chgData name="David Yang" userId="add818cf-8178-4c55-85d4-632ee336feb1" providerId="ADAL" clId="{70FD72C9-5B4B-4298-9EDC-981412E44FCC}" dt="2022-04-11T18:22:44.755" v="557" actId="26606"/>
          <ac:spMkLst>
            <pc:docMk/>
            <pc:sldMk cId="1009649876" sldId="278"/>
            <ac:spMk id="8" creationId="{D472C551-D440-40DF-9260-BDB9AC40960A}"/>
          </ac:spMkLst>
        </pc:spChg>
        <pc:spChg chg="add del">
          <ac:chgData name="David Yang" userId="add818cf-8178-4c55-85d4-632ee336feb1" providerId="ADAL" clId="{70FD72C9-5B4B-4298-9EDC-981412E44FCC}" dt="2022-04-11T18:22:31.080" v="548" actId="26606"/>
          <ac:spMkLst>
            <pc:docMk/>
            <pc:sldMk cId="1009649876" sldId="278"/>
            <ac:spMk id="9" creationId="{E91DC736-0EF8-4F87-9146-EBF1D2EE4D3D}"/>
          </ac:spMkLst>
        </pc:spChg>
        <pc:spChg chg="add del">
          <ac:chgData name="David Yang" userId="add818cf-8178-4c55-85d4-632ee336feb1" providerId="ADAL" clId="{70FD72C9-5B4B-4298-9EDC-981412E44FCC}" dt="2022-04-11T18:22:33.111" v="553" actId="26606"/>
          <ac:spMkLst>
            <pc:docMk/>
            <pc:sldMk cId="1009649876" sldId="278"/>
            <ac:spMk id="10" creationId="{F575A102-D95D-4D6E-8F1B-49EED0AEC65C}"/>
          </ac:spMkLst>
        </pc:spChg>
        <pc:spChg chg="add del">
          <ac:chgData name="David Yang" userId="add818cf-8178-4c55-85d4-632ee336feb1" providerId="ADAL" clId="{70FD72C9-5B4B-4298-9EDC-981412E44FCC}" dt="2022-04-11T18:22:31.080" v="548" actId="26606"/>
          <ac:spMkLst>
            <pc:docMk/>
            <pc:sldMk cId="1009649876" sldId="278"/>
            <ac:spMk id="11" creationId="{097CD68E-23E3-4007-8847-CD0944C4F7BE}"/>
          </ac:spMkLst>
        </pc:spChg>
        <pc:spChg chg="add del">
          <ac:chgData name="David Yang" userId="add818cf-8178-4c55-85d4-632ee336feb1" providerId="ADAL" clId="{70FD72C9-5B4B-4298-9EDC-981412E44FCC}" dt="2022-04-11T18:22:33.111" v="553" actId="26606"/>
          <ac:spMkLst>
            <pc:docMk/>
            <pc:sldMk cId="1009649876" sldId="278"/>
            <ac:spMk id="12" creationId="{158B3569-73B2-4D05-8E95-886A6EE17F1F}"/>
          </ac:spMkLst>
        </pc:spChg>
        <pc:spChg chg="add del">
          <ac:chgData name="David Yang" userId="add818cf-8178-4c55-85d4-632ee336feb1" providerId="ADAL" clId="{70FD72C9-5B4B-4298-9EDC-981412E44FCC}" dt="2022-04-11T18:22:31.080" v="548" actId="26606"/>
          <ac:spMkLst>
            <pc:docMk/>
            <pc:sldMk cId="1009649876" sldId="278"/>
            <ac:spMk id="13" creationId="{AF2F604E-43BE-4DC3-B983-E071523364F8}"/>
          </ac:spMkLst>
        </pc:spChg>
        <pc:spChg chg="add del">
          <ac:chgData name="David Yang" userId="add818cf-8178-4c55-85d4-632ee336feb1" providerId="ADAL" clId="{70FD72C9-5B4B-4298-9EDC-981412E44FCC}" dt="2022-04-11T18:22:31.080" v="548" actId="26606"/>
          <ac:spMkLst>
            <pc:docMk/>
            <pc:sldMk cId="1009649876" sldId="278"/>
            <ac:spMk id="15" creationId="{08C9B587-E65E-4B52-B37C-ABEBB6E87928}"/>
          </ac:spMkLst>
        </pc:spChg>
        <pc:spChg chg="add del">
          <ac:chgData name="David Yang" userId="add818cf-8178-4c55-85d4-632ee336feb1" providerId="ADAL" clId="{70FD72C9-5B4B-4298-9EDC-981412E44FCC}" dt="2022-04-11T18:22:44.755" v="557" actId="26606"/>
          <ac:spMkLst>
            <pc:docMk/>
            <pc:sldMk cId="1009649876" sldId="278"/>
            <ac:spMk id="16" creationId="{C39ADB8F-D187-49D7-BDCF-C1B6DC727068}"/>
          </ac:spMkLst>
        </pc:spChg>
        <pc:spChg chg="add del">
          <ac:chgData name="David Yang" userId="add818cf-8178-4c55-85d4-632ee336feb1" providerId="ADAL" clId="{70FD72C9-5B4B-4298-9EDC-981412E44FCC}" dt="2022-04-11T18:22:33.740" v="555" actId="26606"/>
          <ac:spMkLst>
            <pc:docMk/>
            <pc:sldMk cId="1009649876" sldId="278"/>
            <ac:spMk id="21" creationId="{35FED45D-D144-4B05-BBCF-B68683958FFD}"/>
          </ac:spMkLst>
        </pc:spChg>
        <pc:spChg chg="add del">
          <ac:chgData name="David Yang" userId="add818cf-8178-4c55-85d4-632ee336feb1" providerId="ADAL" clId="{70FD72C9-5B4B-4298-9EDC-981412E44FCC}" dt="2022-04-11T18:22:44.755" v="557" actId="26606"/>
          <ac:spMkLst>
            <pc:docMk/>
            <pc:sldMk cId="1009649876" sldId="278"/>
            <ac:spMk id="25" creationId="{508BEF50-7B1E-49A4-BC19-5F4F1D755E64}"/>
          </ac:spMkLst>
        </pc:spChg>
        <pc:spChg chg="add del">
          <ac:chgData name="David Yang" userId="add818cf-8178-4c55-85d4-632ee336feb1" providerId="ADAL" clId="{70FD72C9-5B4B-4298-9EDC-981412E44FCC}" dt="2022-04-11T18:22:44.755" v="557" actId="26606"/>
          <ac:spMkLst>
            <pc:docMk/>
            <pc:sldMk cId="1009649876" sldId="278"/>
            <ac:spMk id="26" creationId="{3FBAD350-5664-4811-A208-657FB882D350}"/>
          </ac:spMkLst>
        </pc:spChg>
        <pc:spChg chg="add">
          <ac:chgData name="David Yang" userId="add818cf-8178-4c55-85d4-632ee336feb1" providerId="ADAL" clId="{70FD72C9-5B4B-4298-9EDC-981412E44FCC}" dt="2022-04-11T18:22:44.779" v="558" actId="26606"/>
          <ac:spMkLst>
            <pc:docMk/>
            <pc:sldMk cId="1009649876" sldId="278"/>
            <ac:spMk id="28" creationId="{6C8586D2-469F-400A-AEA2-B4413CA533AB}"/>
          </ac:spMkLst>
        </pc:spChg>
        <pc:spChg chg="add">
          <ac:chgData name="David Yang" userId="add818cf-8178-4c55-85d4-632ee336feb1" providerId="ADAL" clId="{70FD72C9-5B4B-4298-9EDC-981412E44FCC}" dt="2022-04-11T18:22:44.779" v="558" actId="26606"/>
          <ac:spMkLst>
            <pc:docMk/>
            <pc:sldMk cId="1009649876" sldId="278"/>
            <ac:spMk id="29" creationId="{6B1E6055-EE9A-48F8-B919-F7B48792EDE2}"/>
          </ac:spMkLst>
        </pc:spChg>
        <pc:grpChg chg="add del">
          <ac:chgData name="David Yang" userId="add818cf-8178-4c55-85d4-632ee336feb1" providerId="ADAL" clId="{70FD72C9-5B4B-4298-9EDC-981412E44FCC}" dt="2022-04-11T18:22:33.111" v="553" actId="26606"/>
          <ac:grpSpMkLst>
            <pc:docMk/>
            <pc:sldMk cId="1009649876" sldId="278"/>
            <ac:grpSpMk id="14" creationId="{CF0FFF1F-79B6-4A13-A464-070CD6F896AF}"/>
          </ac:grpSpMkLst>
        </pc:grpChg>
        <pc:picChg chg="add del">
          <ac:chgData name="David Yang" userId="add818cf-8178-4c55-85d4-632ee336feb1" providerId="ADAL" clId="{70FD72C9-5B4B-4298-9EDC-981412E44FCC}" dt="2022-04-11T18:22:31.080" v="548" actId="26606"/>
          <ac:picMkLst>
            <pc:docMk/>
            <pc:sldMk cId="1009649876" sldId="278"/>
            <ac:picMk id="5" creationId="{848B40A4-9C43-CFCE-F787-552661EA92D8}"/>
          </ac:picMkLst>
        </pc:picChg>
        <pc:picChg chg="add del">
          <ac:chgData name="David Yang" userId="add818cf-8178-4c55-85d4-632ee336feb1" providerId="ADAL" clId="{70FD72C9-5B4B-4298-9EDC-981412E44FCC}" dt="2022-04-11T18:22:33.111" v="553" actId="26606"/>
          <ac:picMkLst>
            <pc:docMk/>
            <pc:sldMk cId="1009649876" sldId="278"/>
            <ac:picMk id="7" creationId="{0049C802-A32C-6AF7-80A0-986E3E1EE970}"/>
          </ac:picMkLst>
        </pc:picChg>
        <pc:picChg chg="add del">
          <ac:chgData name="David Yang" userId="add818cf-8178-4c55-85d4-632ee336feb1" providerId="ADAL" clId="{70FD72C9-5B4B-4298-9EDC-981412E44FCC}" dt="2022-04-11T18:22:33.740" v="555" actId="26606"/>
          <ac:picMkLst>
            <pc:docMk/>
            <pc:sldMk cId="1009649876" sldId="278"/>
            <ac:picMk id="22" creationId="{800489A2-7DF1-1F75-D64B-1377462BCBFE}"/>
          </ac:picMkLst>
        </pc:picChg>
        <pc:cxnChg chg="add del">
          <ac:chgData name="David Yang" userId="add818cf-8178-4c55-85d4-632ee336feb1" providerId="ADAL" clId="{70FD72C9-5B4B-4298-9EDC-981412E44FCC}" dt="2022-04-11T18:22:33.111" v="553" actId="26606"/>
          <ac:cxnSpMkLst>
            <pc:docMk/>
            <pc:sldMk cId="1009649876" sldId="278"/>
            <ac:cxnSpMk id="19" creationId="{56020367-4FD5-4596-8E10-C5F095CD8DBF}"/>
          </ac:cxnSpMkLst>
        </pc:cxnChg>
        <pc:cxnChg chg="add del">
          <ac:chgData name="David Yang" userId="add818cf-8178-4c55-85d4-632ee336feb1" providerId="ADAL" clId="{70FD72C9-5B4B-4298-9EDC-981412E44FCC}" dt="2022-04-11T18:22:44.755" v="557" actId="26606"/>
          <ac:cxnSpMkLst>
            <pc:docMk/>
            <pc:sldMk cId="1009649876" sldId="278"/>
            <ac:cxnSpMk id="24" creationId="{56020367-4FD5-4596-8E10-C5F095CD8DB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1F11D-4F01-4437-B5F1-45215449EC7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0E2FC65-492B-4F6F-9F44-5001E20E3B94}">
      <dgm:prSet/>
      <dgm:spPr/>
      <dgm:t>
        <a:bodyPr/>
        <a:lstStyle/>
        <a:p>
          <a:r>
            <a:rPr lang="en-US"/>
            <a:t>Poisson distribution</a:t>
          </a:r>
        </a:p>
      </dgm:t>
    </dgm:pt>
    <dgm:pt modelId="{5FDBC79A-1E26-4C35-A129-DD23B6851386}" type="parTrans" cxnId="{EC767003-5A4F-4D3E-8414-71F97DDB5B86}">
      <dgm:prSet/>
      <dgm:spPr/>
      <dgm:t>
        <a:bodyPr/>
        <a:lstStyle/>
        <a:p>
          <a:endParaRPr lang="en-US"/>
        </a:p>
      </dgm:t>
    </dgm:pt>
    <dgm:pt modelId="{AA3C03AE-B64D-42D4-A72F-A80095A5081E}" type="sibTrans" cxnId="{EC767003-5A4F-4D3E-8414-71F97DDB5B86}">
      <dgm:prSet/>
      <dgm:spPr/>
      <dgm:t>
        <a:bodyPr/>
        <a:lstStyle/>
        <a:p>
          <a:endParaRPr lang="en-US"/>
        </a:p>
      </dgm:t>
    </dgm:pt>
    <dgm:pt modelId="{DB8C8C6F-28DA-48D2-8144-3842A9454AE8}">
      <dgm:prSet/>
      <dgm:spPr/>
      <dgm:t>
        <a:bodyPr/>
        <a:lstStyle/>
        <a:p>
          <a:r>
            <a:rPr lang="en-US"/>
            <a:t>Problems with Poisson distribution</a:t>
          </a:r>
        </a:p>
      </dgm:t>
    </dgm:pt>
    <dgm:pt modelId="{E37943B9-C032-4FFE-A21E-6EC60D91119A}" type="parTrans" cxnId="{11025E53-1FCA-4DF8-9776-08E941DB3162}">
      <dgm:prSet/>
      <dgm:spPr/>
      <dgm:t>
        <a:bodyPr/>
        <a:lstStyle/>
        <a:p>
          <a:endParaRPr lang="en-US"/>
        </a:p>
      </dgm:t>
    </dgm:pt>
    <dgm:pt modelId="{CDEB20E1-6560-4F84-96B0-5434B47A6593}" type="sibTrans" cxnId="{11025E53-1FCA-4DF8-9776-08E941DB3162}">
      <dgm:prSet/>
      <dgm:spPr/>
      <dgm:t>
        <a:bodyPr/>
        <a:lstStyle/>
        <a:p>
          <a:endParaRPr lang="en-US"/>
        </a:p>
      </dgm:t>
    </dgm:pt>
    <dgm:pt modelId="{AEB67F93-333F-4F7C-A140-5BFD0031493E}">
      <dgm:prSet/>
      <dgm:spPr/>
      <dgm:t>
        <a:bodyPr/>
        <a:lstStyle/>
        <a:p>
          <a:r>
            <a:rPr lang="en-US"/>
            <a:t>Zero-inflated Poisson model (ZIP)</a:t>
          </a:r>
        </a:p>
      </dgm:t>
    </dgm:pt>
    <dgm:pt modelId="{A9A16630-86CF-493C-B515-CBED00D2EFB6}" type="parTrans" cxnId="{43544F86-D5E3-451B-A59F-BCDF14E65C1E}">
      <dgm:prSet/>
      <dgm:spPr/>
      <dgm:t>
        <a:bodyPr/>
        <a:lstStyle/>
        <a:p>
          <a:endParaRPr lang="en-US"/>
        </a:p>
      </dgm:t>
    </dgm:pt>
    <dgm:pt modelId="{5E034B91-0B68-48FE-82A1-B3619FFFD3DE}" type="sibTrans" cxnId="{43544F86-D5E3-451B-A59F-BCDF14E65C1E}">
      <dgm:prSet/>
      <dgm:spPr/>
      <dgm:t>
        <a:bodyPr/>
        <a:lstStyle/>
        <a:p>
          <a:endParaRPr lang="en-US"/>
        </a:p>
      </dgm:t>
    </dgm:pt>
    <dgm:pt modelId="{44516802-9168-4F46-B813-EDF9F7F79E33}">
      <dgm:prSet/>
      <dgm:spPr/>
      <dgm:t>
        <a:bodyPr/>
        <a:lstStyle/>
        <a:p>
          <a:r>
            <a:rPr lang="en-US"/>
            <a:t>Comparison of Poisson and ZIP</a:t>
          </a:r>
        </a:p>
      </dgm:t>
    </dgm:pt>
    <dgm:pt modelId="{35AD6DC7-9ED7-4342-885F-FD3362C267A0}" type="parTrans" cxnId="{C8C2F6D4-75A2-427E-8398-D7C6835317E3}">
      <dgm:prSet/>
      <dgm:spPr/>
      <dgm:t>
        <a:bodyPr/>
        <a:lstStyle/>
        <a:p>
          <a:endParaRPr lang="en-US"/>
        </a:p>
      </dgm:t>
    </dgm:pt>
    <dgm:pt modelId="{6F88E225-619A-458B-8215-244248CF4A7B}" type="sibTrans" cxnId="{C8C2F6D4-75A2-427E-8398-D7C6835317E3}">
      <dgm:prSet/>
      <dgm:spPr/>
      <dgm:t>
        <a:bodyPr/>
        <a:lstStyle/>
        <a:p>
          <a:endParaRPr lang="en-US"/>
        </a:p>
      </dgm:t>
    </dgm:pt>
    <dgm:pt modelId="{D86F9414-DA36-43C2-AAB8-C38674484D82}" type="pres">
      <dgm:prSet presAssocID="{DC81F11D-4F01-4437-B5F1-45215449EC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DA031E-1F41-4876-826C-04259382193E}" type="pres">
      <dgm:prSet presAssocID="{20E2FC65-492B-4F6F-9F44-5001E20E3B94}" presName="hierRoot1" presStyleCnt="0"/>
      <dgm:spPr/>
    </dgm:pt>
    <dgm:pt modelId="{4EE34398-19EC-41A2-83E2-88567CAC018F}" type="pres">
      <dgm:prSet presAssocID="{20E2FC65-492B-4F6F-9F44-5001E20E3B94}" presName="composite" presStyleCnt="0"/>
      <dgm:spPr/>
    </dgm:pt>
    <dgm:pt modelId="{8018E6C1-EF2F-457B-A781-2F14C443A0B8}" type="pres">
      <dgm:prSet presAssocID="{20E2FC65-492B-4F6F-9F44-5001E20E3B94}" presName="background" presStyleLbl="node0" presStyleIdx="0" presStyleCnt="4"/>
      <dgm:spPr/>
    </dgm:pt>
    <dgm:pt modelId="{2D937A47-C550-4914-8C80-ABC36E3993A0}" type="pres">
      <dgm:prSet presAssocID="{20E2FC65-492B-4F6F-9F44-5001E20E3B94}" presName="text" presStyleLbl="fgAcc0" presStyleIdx="0" presStyleCnt="4">
        <dgm:presLayoutVars>
          <dgm:chPref val="3"/>
        </dgm:presLayoutVars>
      </dgm:prSet>
      <dgm:spPr/>
    </dgm:pt>
    <dgm:pt modelId="{E5379445-5455-4741-B621-A31C2DAAB30B}" type="pres">
      <dgm:prSet presAssocID="{20E2FC65-492B-4F6F-9F44-5001E20E3B94}" presName="hierChild2" presStyleCnt="0"/>
      <dgm:spPr/>
    </dgm:pt>
    <dgm:pt modelId="{DA17B569-2ECE-4CF5-ACE7-C1A7B8806C01}" type="pres">
      <dgm:prSet presAssocID="{DB8C8C6F-28DA-48D2-8144-3842A9454AE8}" presName="hierRoot1" presStyleCnt="0"/>
      <dgm:spPr/>
    </dgm:pt>
    <dgm:pt modelId="{DCD95F78-8F3E-4D1F-99D0-71F029FE9EF9}" type="pres">
      <dgm:prSet presAssocID="{DB8C8C6F-28DA-48D2-8144-3842A9454AE8}" presName="composite" presStyleCnt="0"/>
      <dgm:spPr/>
    </dgm:pt>
    <dgm:pt modelId="{F8359D10-2037-47D9-8C7D-F6557BA1B438}" type="pres">
      <dgm:prSet presAssocID="{DB8C8C6F-28DA-48D2-8144-3842A9454AE8}" presName="background" presStyleLbl="node0" presStyleIdx="1" presStyleCnt="4"/>
      <dgm:spPr/>
    </dgm:pt>
    <dgm:pt modelId="{8193AA60-70E6-49CB-9780-3AFE06E502D8}" type="pres">
      <dgm:prSet presAssocID="{DB8C8C6F-28DA-48D2-8144-3842A9454AE8}" presName="text" presStyleLbl="fgAcc0" presStyleIdx="1" presStyleCnt="4">
        <dgm:presLayoutVars>
          <dgm:chPref val="3"/>
        </dgm:presLayoutVars>
      </dgm:prSet>
      <dgm:spPr/>
    </dgm:pt>
    <dgm:pt modelId="{CEFEC999-3607-4FE7-B357-70E9D6F499EF}" type="pres">
      <dgm:prSet presAssocID="{DB8C8C6F-28DA-48D2-8144-3842A9454AE8}" presName="hierChild2" presStyleCnt="0"/>
      <dgm:spPr/>
    </dgm:pt>
    <dgm:pt modelId="{01D7F823-788B-4815-B407-804F63B3D327}" type="pres">
      <dgm:prSet presAssocID="{AEB67F93-333F-4F7C-A140-5BFD0031493E}" presName="hierRoot1" presStyleCnt="0"/>
      <dgm:spPr/>
    </dgm:pt>
    <dgm:pt modelId="{1E4714EB-ED6D-48F4-A876-D0A65B353AFC}" type="pres">
      <dgm:prSet presAssocID="{AEB67F93-333F-4F7C-A140-5BFD0031493E}" presName="composite" presStyleCnt="0"/>
      <dgm:spPr/>
    </dgm:pt>
    <dgm:pt modelId="{31408C86-61B4-42A7-8B45-E4A6D63FCA21}" type="pres">
      <dgm:prSet presAssocID="{AEB67F93-333F-4F7C-A140-5BFD0031493E}" presName="background" presStyleLbl="node0" presStyleIdx="2" presStyleCnt="4"/>
      <dgm:spPr/>
    </dgm:pt>
    <dgm:pt modelId="{DDCDB4DC-3C65-4492-9C0D-D5D36435EBDF}" type="pres">
      <dgm:prSet presAssocID="{AEB67F93-333F-4F7C-A140-5BFD0031493E}" presName="text" presStyleLbl="fgAcc0" presStyleIdx="2" presStyleCnt="4">
        <dgm:presLayoutVars>
          <dgm:chPref val="3"/>
        </dgm:presLayoutVars>
      </dgm:prSet>
      <dgm:spPr/>
    </dgm:pt>
    <dgm:pt modelId="{928328FA-48CB-4F30-810B-68AD24231C0F}" type="pres">
      <dgm:prSet presAssocID="{AEB67F93-333F-4F7C-A140-5BFD0031493E}" presName="hierChild2" presStyleCnt="0"/>
      <dgm:spPr/>
    </dgm:pt>
    <dgm:pt modelId="{140ECAB4-9707-429F-B430-0DC951807C1B}" type="pres">
      <dgm:prSet presAssocID="{44516802-9168-4F46-B813-EDF9F7F79E33}" presName="hierRoot1" presStyleCnt="0"/>
      <dgm:spPr/>
    </dgm:pt>
    <dgm:pt modelId="{D3E7C04D-B41D-46BF-88D5-DAB58FAFD501}" type="pres">
      <dgm:prSet presAssocID="{44516802-9168-4F46-B813-EDF9F7F79E33}" presName="composite" presStyleCnt="0"/>
      <dgm:spPr/>
    </dgm:pt>
    <dgm:pt modelId="{FF912550-76F7-4153-97D0-CBAE091B68F8}" type="pres">
      <dgm:prSet presAssocID="{44516802-9168-4F46-B813-EDF9F7F79E33}" presName="background" presStyleLbl="node0" presStyleIdx="3" presStyleCnt="4"/>
      <dgm:spPr/>
    </dgm:pt>
    <dgm:pt modelId="{AB2049D2-C00A-4B5E-9256-08B74F9695D6}" type="pres">
      <dgm:prSet presAssocID="{44516802-9168-4F46-B813-EDF9F7F79E33}" presName="text" presStyleLbl="fgAcc0" presStyleIdx="3" presStyleCnt="4">
        <dgm:presLayoutVars>
          <dgm:chPref val="3"/>
        </dgm:presLayoutVars>
      </dgm:prSet>
      <dgm:spPr/>
    </dgm:pt>
    <dgm:pt modelId="{F3D0305A-8071-401E-89CB-1DDAF48B6DA2}" type="pres">
      <dgm:prSet presAssocID="{44516802-9168-4F46-B813-EDF9F7F79E33}" presName="hierChild2" presStyleCnt="0"/>
      <dgm:spPr/>
    </dgm:pt>
  </dgm:ptLst>
  <dgm:cxnLst>
    <dgm:cxn modelId="{EC767003-5A4F-4D3E-8414-71F97DDB5B86}" srcId="{DC81F11D-4F01-4437-B5F1-45215449EC79}" destId="{20E2FC65-492B-4F6F-9F44-5001E20E3B94}" srcOrd="0" destOrd="0" parTransId="{5FDBC79A-1E26-4C35-A129-DD23B6851386}" sibTransId="{AA3C03AE-B64D-42D4-A72F-A80095A5081E}"/>
    <dgm:cxn modelId="{67D2B935-77BF-4128-A9B5-AF44803B77F6}" type="presOf" srcId="{DC81F11D-4F01-4437-B5F1-45215449EC79}" destId="{D86F9414-DA36-43C2-AAB8-C38674484D82}" srcOrd="0" destOrd="0" presId="urn:microsoft.com/office/officeart/2005/8/layout/hierarchy1"/>
    <dgm:cxn modelId="{8D8C194B-9EE3-4FC3-AA1B-85E3154AF06D}" type="presOf" srcId="{DB8C8C6F-28DA-48D2-8144-3842A9454AE8}" destId="{8193AA60-70E6-49CB-9780-3AFE06E502D8}" srcOrd="0" destOrd="0" presId="urn:microsoft.com/office/officeart/2005/8/layout/hierarchy1"/>
    <dgm:cxn modelId="{11025E53-1FCA-4DF8-9776-08E941DB3162}" srcId="{DC81F11D-4F01-4437-B5F1-45215449EC79}" destId="{DB8C8C6F-28DA-48D2-8144-3842A9454AE8}" srcOrd="1" destOrd="0" parTransId="{E37943B9-C032-4FFE-A21E-6EC60D91119A}" sibTransId="{CDEB20E1-6560-4F84-96B0-5434B47A6593}"/>
    <dgm:cxn modelId="{43544F86-D5E3-451B-A59F-BCDF14E65C1E}" srcId="{DC81F11D-4F01-4437-B5F1-45215449EC79}" destId="{AEB67F93-333F-4F7C-A140-5BFD0031493E}" srcOrd="2" destOrd="0" parTransId="{A9A16630-86CF-493C-B515-CBED00D2EFB6}" sibTransId="{5E034B91-0B68-48FE-82A1-B3619FFFD3DE}"/>
    <dgm:cxn modelId="{1B1ECAC2-F53E-4EF2-97ED-B990A5DE3E6B}" type="presOf" srcId="{AEB67F93-333F-4F7C-A140-5BFD0031493E}" destId="{DDCDB4DC-3C65-4492-9C0D-D5D36435EBDF}" srcOrd="0" destOrd="0" presId="urn:microsoft.com/office/officeart/2005/8/layout/hierarchy1"/>
    <dgm:cxn modelId="{C8C2F6D4-75A2-427E-8398-D7C6835317E3}" srcId="{DC81F11D-4F01-4437-B5F1-45215449EC79}" destId="{44516802-9168-4F46-B813-EDF9F7F79E33}" srcOrd="3" destOrd="0" parTransId="{35AD6DC7-9ED7-4342-885F-FD3362C267A0}" sibTransId="{6F88E225-619A-458B-8215-244248CF4A7B}"/>
    <dgm:cxn modelId="{4B1B49F0-BFD4-47BC-985F-2ABF82EB0852}" type="presOf" srcId="{44516802-9168-4F46-B813-EDF9F7F79E33}" destId="{AB2049D2-C00A-4B5E-9256-08B74F9695D6}" srcOrd="0" destOrd="0" presId="urn:microsoft.com/office/officeart/2005/8/layout/hierarchy1"/>
    <dgm:cxn modelId="{A20DD5F1-C101-44C8-98FE-A9D1DB991904}" type="presOf" srcId="{20E2FC65-492B-4F6F-9F44-5001E20E3B94}" destId="{2D937A47-C550-4914-8C80-ABC36E3993A0}" srcOrd="0" destOrd="0" presId="urn:microsoft.com/office/officeart/2005/8/layout/hierarchy1"/>
    <dgm:cxn modelId="{13CEC355-878F-454A-975D-F47F3181A14E}" type="presParOf" srcId="{D86F9414-DA36-43C2-AAB8-C38674484D82}" destId="{9ADA031E-1F41-4876-826C-04259382193E}" srcOrd="0" destOrd="0" presId="urn:microsoft.com/office/officeart/2005/8/layout/hierarchy1"/>
    <dgm:cxn modelId="{28E0D2C1-5FF3-419E-AC02-2EE4A9DACA07}" type="presParOf" srcId="{9ADA031E-1F41-4876-826C-04259382193E}" destId="{4EE34398-19EC-41A2-83E2-88567CAC018F}" srcOrd="0" destOrd="0" presId="urn:microsoft.com/office/officeart/2005/8/layout/hierarchy1"/>
    <dgm:cxn modelId="{62F24784-D46A-4327-B5EA-BA4D80CD379F}" type="presParOf" srcId="{4EE34398-19EC-41A2-83E2-88567CAC018F}" destId="{8018E6C1-EF2F-457B-A781-2F14C443A0B8}" srcOrd="0" destOrd="0" presId="urn:microsoft.com/office/officeart/2005/8/layout/hierarchy1"/>
    <dgm:cxn modelId="{6A7A898F-E2FC-4FF0-AAA1-C1F9672EB906}" type="presParOf" srcId="{4EE34398-19EC-41A2-83E2-88567CAC018F}" destId="{2D937A47-C550-4914-8C80-ABC36E3993A0}" srcOrd="1" destOrd="0" presId="urn:microsoft.com/office/officeart/2005/8/layout/hierarchy1"/>
    <dgm:cxn modelId="{3F3785AB-0F13-4113-BBB8-C3AE391ED31E}" type="presParOf" srcId="{9ADA031E-1F41-4876-826C-04259382193E}" destId="{E5379445-5455-4741-B621-A31C2DAAB30B}" srcOrd="1" destOrd="0" presId="urn:microsoft.com/office/officeart/2005/8/layout/hierarchy1"/>
    <dgm:cxn modelId="{2C9EC23A-B7A9-4377-BF7C-9DB6A79E2D1F}" type="presParOf" srcId="{D86F9414-DA36-43C2-AAB8-C38674484D82}" destId="{DA17B569-2ECE-4CF5-ACE7-C1A7B8806C01}" srcOrd="1" destOrd="0" presId="urn:microsoft.com/office/officeart/2005/8/layout/hierarchy1"/>
    <dgm:cxn modelId="{124BDDE9-3040-4D0C-AB06-1F94D804FF6E}" type="presParOf" srcId="{DA17B569-2ECE-4CF5-ACE7-C1A7B8806C01}" destId="{DCD95F78-8F3E-4D1F-99D0-71F029FE9EF9}" srcOrd="0" destOrd="0" presId="urn:microsoft.com/office/officeart/2005/8/layout/hierarchy1"/>
    <dgm:cxn modelId="{D74B6A0D-9761-4C38-AAFD-E28B39C728AC}" type="presParOf" srcId="{DCD95F78-8F3E-4D1F-99D0-71F029FE9EF9}" destId="{F8359D10-2037-47D9-8C7D-F6557BA1B438}" srcOrd="0" destOrd="0" presId="urn:microsoft.com/office/officeart/2005/8/layout/hierarchy1"/>
    <dgm:cxn modelId="{446B1BE2-F7B1-4A0E-97BC-D47BEE444A72}" type="presParOf" srcId="{DCD95F78-8F3E-4D1F-99D0-71F029FE9EF9}" destId="{8193AA60-70E6-49CB-9780-3AFE06E502D8}" srcOrd="1" destOrd="0" presId="urn:microsoft.com/office/officeart/2005/8/layout/hierarchy1"/>
    <dgm:cxn modelId="{DD1A7BA8-7F1F-4E30-A189-F8678FF756F8}" type="presParOf" srcId="{DA17B569-2ECE-4CF5-ACE7-C1A7B8806C01}" destId="{CEFEC999-3607-4FE7-B357-70E9D6F499EF}" srcOrd="1" destOrd="0" presId="urn:microsoft.com/office/officeart/2005/8/layout/hierarchy1"/>
    <dgm:cxn modelId="{CF487010-9822-42EC-BD32-ECCC3F7A1190}" type="presParOf" srcId="{D86F9414-DA36-43C2-AAB8-C38674484D82}" destId="{01D7F823-788B-4815-B407-804F63B3D327}" srcOrd="2" destOrd="0" presId="urn:microsoft.com/office/officeart/2005/8/layout/hierarchy1"/>
    <dgm:cxn modelId="{DB029008-9A3C-4054-9391-BFBD3211109B}" type="presParOf" srcId="{01D7F823-788B-4815-B407-804F63B3D327}" destId="{1E4714EB-ED6D-48F4-A876-D0A65B353AFC}" srcOrd="0" destOrd="0" presId="urn:microsoft.com/office/officeart/2005/8/layout/hierarchy1"/>
    <dgm:cxn modelId="{B64534F5-42F0-4F34-B73F-ACCB3C7C7AC4}" type="presParOf" srcId="{1E4714EB-ED6D-48F4-A876-D0A65B353AFC}" destId="{31408C86-61B4-42A7-8B45-E4A6D63FCA21}" srcOrd="0" destOrd="0" presId="urn:microsoft.com/office/officeart/2005/8/layout/hierarchy1"/>
    <dgm:cxn modelId="{5760E40E-2198-441B-B0FA-C2EA7B00E0C0}" type="presParOf" srcId="{1E4714EB-ED6D-48F4-A876-D0A65B353AFC}" destId="{DDCDB4DC-3C65-4492-9C0D-D5D36435EBDF}" srcOrd="1" destOrd="0" presId="urn:microsoft.com/office/officeart/2005/8/layout/hierarchy1"/>
    <dgm:cxn modelId="{A9EF715F-942E-4E84-BA6C-E2DAAD6FC6B4}" type="presParOf" srcId="{01D7F823-788B-4815-B407-804F63B3D327}" destId="{928328FA-48CB-4F30-810B-68AD24231C0F}" srcOrd="1" destOrd="0" presId="urn:microsoft.com/office/officeart/2005/8/layout/hierarchy1"/>
    <dgm:cxn modelId="{96514B1D-B52B-4FBE-9363-6025BACE2931}" type="presParOf" srcId="{D86F9414-DA36-43C2-AAB8-C38674484D82}" destId="{140ECAB4-9707-429F-B430-0DC951807C1B}" srcOrd="3" destOrd="0" presId="urn:microsoft.com/office/officeart/2005/8/layout/hierarchy1"/>
    <dgm:cxn modelId="{742249FF-9B9A-428C-BF8F-CEB5C06CDD93}" type="presParOf" srcId="{140ECAB4-9707-429F-B430-0DC951807C1B}" destId="{D3E7C04D-B41D-46BF-88D5-DAB58FAFD501}" srcOrd="0" destOrd="0" presId="urn:microsoft.com/office/officeart/2005/8/layout/hierarchy1"/>
    <dgm:cxn modelId="{2FC462CC-3DEB-41DA-9724-1B6C2840D443}" type="presParOf" srcId="{D3E7C04D-B41D-46BF-88D5-DAB58FAFD501}" destId="{FF912550-76F7-4153-97D0-CBAE091B68F8}" srcOrd="0" destOrd="0" presId="urn:microsoft.com/office/officeart/2005/8/layout/hierarchy1"/>
    <dgm:cxn modelId="{DA030986-C0FD-4C1E-88F1-5895BB583D8F}" type="presParOf" srcId="{D3E7C04D-B41D-46BF-88D5-DAB58FAFD501}" destId="{AB2049D2-C00A-4B5E-9256-08B74F9695D6}" srcOrd="1" destOrd="0" presId="urn:microsoft.com/office/officeart/2005/8/layout/hierarchy1"/>
    <dgm:cxn modelId="{31092C99-2117-47A3-883C-CF8590331524}" type="presParOf" srcId="{140ECAB4-9707-429F-B430-0DC951807C1B}" destId="{F3D0305A-8071-401E-89CB-1DDAF48B6D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8E6C1-EF2F-457B-A781-2F14C443A0B8}">
      <dsp:nvSpPr>
        <dsp:cNvPr id="0" name=""/>
        <dsp:cNvSpPr/>
      </dsp:nvSpPr>
      <dsp:spPr>
        <a:xfrm>
          <a:off x="3080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37A47-C550-4914-8C80-ABC36E3993A0}">
      <dsp:nvSpPr>
        <dsp:cNvPr id="0" name=""/>
        <dsp:cNvSpPr/>
      </dsp:nvSpPr>
      <dsp:spPr>
        <a:xfrm>
          <a:off x="247486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Poisson distribution</a:t>
          </a:r>
        </a:p>
      </dsp:txBody>
      <dsp:txXfrm>
        <a:off x="288396" y="1441478"/>
        <a:ext cx="2117829" cy="1314957"/>
      </dsp:txXfrm>
    </dsp:sp>
    <dsp:sp modelId="{F8359D10-2037-47D9-8C7D-F6557BA1B438}">
      <dsp:nvSpPr>
        <dsp:cNvPr id="0" name=""/>
        <dsp:cNvSpPr/>
      </dsp:nvSpPr>
      <dsp:spPr>
        <a:xfrm>
          <a:off x="2691541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AA60-70E6-49CB-9780-3AFE06E502D8}">
      <dsp:nvSpPr>
        <dsp:cNvPr id="0" name=""/>
        <dsp:cNvSpPr/>
      </dsp:nvSpPr>
      <dsp:spPr>
        <a:xfrm>
          <a:off x="2935947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Problems with Poisson distribution</a:t>
          </a:r>
        </a:p>
      </dsp:txBody>
      <dsp:txXfrm>
        <a:off x="2976857" y="1441478"/>
        <a:ext cx="2117829" cy="1314957"/>
      </dsp:txXfrm>
    </dsp:sp>
    <dsp:sp modelId="{31408C86-61B4-42A7-8B45-E4A6D63FCA21}">
      <dsp:nvSpPr>
        <dsp:cNvPr id="0" name=""/>
        <dsp:cNvSpPr/>
      </dsp:nvSpPr>
      <dsp:spPr>
        <a:xfrm>
          <a:off x="5380002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DB4DC-3C65-4492-9C0D-D5D36435EBDF}">
      <dsp:nvSpPr>
        <dsp:cNvPr id="0" name=""/>
        <dsp:cNvSpPr/>
      </dsp:nvSpPr>
      <dsp:spPr>
        <a:xfrm>
          <a:off x="5624408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Zero-inflated Poisson model (ZIP)</a:t>
          </a:r>
        </a:p>
      </dsp:txBody>
      <dsp:txXfrm>
        <a:off x="5665318" y="1441478"/>
        <a:ext cx="2117829" cy="1314957"/>
      </dsp:txXfrm>
    </dsp:sp>
    <dsp:sp modelId="{FF912550-76F7-4153-97D0-CBAE091B68F8}">
      <dsp:nvSpPr>
        <dsp:cNvPr id="0" name=""/>
        <dsp:cNvSpPr/>
      </dsp:nvSpPr>
      <dsp:spPr>
        <a:xfrm>
          <a:off x="8068463" y="1168383"/>
          <a:ext cx="2199649" cy="13967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049D2-C00A-4B5E-9256-08B74F9695D6}">
      <dsp:nvSpPr>
        <dsp:cNvPr id="0" name=""/>
        <dsp:cNvSpPr/>
      </dsp:nvSpPr>
      <dsp:spPr>
        <a:xfrm>
          <a:off x="8312869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Comparison of Poisson and ZIP</a:t>
          </a:r>
        </a:p>
      </dsp:txBody>
      <dsp:txXfrm>
        <a:off x="8353779" y="1441478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4FC8-BA9E-F445-BE06-012C60D18B3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AC92F-E263-B540-A866-81B033A0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AC92F-E263-B540-A866-81B033A04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/probability/issues/1134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AC92F-E263-B540-A866-81B033A04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3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https://rstudio-pubs-static.s3.amazonaws.com/236694_052d54e567174029ab3e78fdc573bf4b.html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AC92F-E263-B540-A866-81B033A04A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/articles/PMC2674908/pdf/1297-9686-40-4-379.pdf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AC92F-E263-B540-A866-81B033A04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B5E2-A3F0-024D-A57C-74D31ED04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DDBAB-CC67-254F-8C39-8C7B98AAE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A2A0-11A1-4841-889C-2922D325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1163-8899-C44E-A23F-DC168E18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6D23-5598-6240-8B42-3DBE2E85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CF73-EEE9-444A-9E89-DC833802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8F6F3-673B-AE44-94BA-0816FCA6F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7C4E-476C-DC48-A0D3-243005ED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5061-C915-784B-8BE5-25DAE757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59FC-4158-0648-B18C-C03F0A89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64EE1-5324-AF4C-9B77-726503154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23DC1-92B1-3847-AE1A-346EB293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8969-2F69-3F43-BEE8-1C66C61F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1D8C-71CD-824B-92B5-C48FCBC0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71F5-17A1-A541-B5D7-E54F95DF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2DCD-0926-544B-9274-A94004E2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63ED-279E-094B-B312-A427951D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D194-CA43-2046-9E8A-FBC267F9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6B93-0A4C-8E46-9FD1-75B30F15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89A3-898B-8342-8AD3-6CB4C81F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1C01-AD2F-4F4F-A88D-612A262A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97A2-7CF6-9848-83E4-4E4A83FD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F74F-B9C3-1B40-8324-AD2C9058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2470-9356-2549-AEC1-B686D741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680E-674E-5C40-B156-E80FBF21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8700-B3C2-AC4E-A0D1-BE93973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9B8F-A22D-8E44-A76B-4956A3E0C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60AF-8AA4-B143-9015-A0E1794F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ED7D-06CC-D040-BC52-68B5FE06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1C972-4372-3949-B3E5-7802E99C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1E0E-30F2-C943-B433-BA3252C4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5730-FC01-484D-8A4C-89C692FE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B817-C28E-EE47-811B-95A3DBCF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DE52-9F49-0F49-A150-5264BF3C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D6BBA-F90D-6D4E-ADBF-328795A41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187A6-8252-AD4A-B2CC-12F242F24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8BE69-15D0-304A-8900-FA42DD7B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7ED21-00E4-9E4A-8EBA-11BD9A23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E6003-CB0B-9A42-A5F9-CFAA398A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55B-519F-B54C-ABF1-BBAC06BB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B7619-E756-DF4D-9074-EE8F215E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8C692-F3F6-3A47-A14F-14E27694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C6058-2984-AF47-93A6-1B873CB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B77B3-4E71-0D44-B44B-3E21CEF9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812FE-C723-0740-A83E-06B137B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7A4D9-87E4-2C4E-88EC-79EE6F88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E32F-8B2E-9D49-9F9E-DD1E7226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6624-F2D2-A642-9B39-86DCEC63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E4F9-4D53-D54B-ABE3-7879C85E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E750-52CF-6144-9E62-5687F758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7A158-BB7F-4A4C-BD02-AC493982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0723-4B2D-804E-8865-C91DAC7D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2208-38A8-584C-B43E-C8748A87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E3252-E807-174C-A54D-36A7B8853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F4BAB-43E9-D84D-8273-39E52C7D2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36EE4-1CCB-914C-AE9C-ACC71A8F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DD741-9698-1246-B2BD-4A59A4E1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51ECF-4511-6546-8897-9088DD60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DCA2F-6EBE-BE4D-9AF6-2212F42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C696-32A4-D24C-BFC8-4B0F63A7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C015-4D24-9B41-A7B1-46B78F503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83DF-8320-EF48-9F89-13622196D79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3EFC-ACEF-3144-8BFE-5B779BE74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9807-4E2C-7148-A08F-B3FA895DC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19F-F450-2343-A3DD-1A176114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B005-5717-4A43-A522-3C7BDEE4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Zero-inflated Poisson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2802F-9AF8-DF4E-9CC3-A9AF16B90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4"/>
            <a:ext cx="9144000" cy="994676"/>
          </a:xfrm>
        </p:spPr>
        <p:txBody>
          <a:bodyPr/>
          <a:lstStyle/>
          <a:p>
            <a:r>
              <a:rPr lang="en-US" dirty="0"/>
              <a:t>STAT 600B</a:t>
            </a:r>
          </a:p>
          <a:p>
            <a:r>
              <a:rPr lang="en-US" dirty="0"/>
              <a:t>David Yang</a:t>
            </a:r>
          </a:p>
        </p:txBody>
      </p:sp>
    </p:spTree>
    <p:extLst>
      <p:ext uri="{BB962C8B-B14F-4D97-AF65-F5344CB8AC3E}">
        <p14:creationId xmlns:p14="http://schemas.microsoft.com/office/powerpoint/2010/main" val="10713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9BC4-74D1-1A45-AB18-AE47061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2B60-EBCF-6D41-88E7-85928200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zero-inflated Poisson model deals with an excess number of zeros and overdispersion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zero-inflated Poisson model has 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process which generates data according to a Poisson probability mass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underlying process which determines if the data point in the previous process is zero or non-zero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CE4B-E300-0B4A-940C-C974B5A7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model: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51CDD-5A4C-764A-A64A-74937A2A5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Accordingly, the probability mass function of the zero-inflated Poisson model has two parts:</a:t>
                </a:r>
              </a:p>
              <a:p>
                <a:pPr marL="0" indent="0">
                  <a:buNone/>
                </a:pPr>
                <a:endParaRPr lang="en-CA" sz="1800" i="1" dirty="0"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6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6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CA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6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)=(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CA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CA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l-GR" dirty="0"/>
                  <a:t>𝜋𝑖</a:t>
                </a:r>
                <a:r>
                  <a:rPr lang="en-CA" dirty="0"/>
                  <a:t> is the proportion of zeros in the data and </a:t>
                </a:r>
                <a:r>
                  <a:rPr lang="el-GR" dirty="0"/>
                  <a:t>𝜇𝑖</a:t>
                </a:r>
                <a:r>
                  <a:rPr lang="en-CA" dirty="0"/>
                  <a:t> is the Poisson mean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51CDD-5A4C-764A-A64A-74937A2A5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9FA6-EEFC-C841-A996-91EC7E4F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99358-36A6-494A-A3EF-5091FFE99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8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3E2-9331-CD40-B1C4-61809D9A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3252-BF65-B740-804C-70FACAB5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Studying the presence of black-brown </a:t>
            </a:r>
            <a:r>
              <a:rPr lang="en-US" dirty="0" err="1"/>
              <a:t>fibres</a:t>
            </a:r>
            <a:r>
              <a:rPr lang="en-US" dirty="0"/>
              <a:t> in wool of sheep which is a fault that reduces the competitiveness of the wool</a:t>
            </a:r>
          </a:p>
          <a:p>
            <a:r>
              <a:rPr lang="en-US" dirty="0"/>
              <a:t>Black-brown </a:t>
            </a:r>
            <a:r>
              <a:rPr lang="en-US" dirty="0" err="1"/>
              <a:t>fibres</a:t>
            </a:r>
            <a:r>
              <a:rPr lang="en-US" dirty="0"/>
              <a:t> in wool can be caused by environmental factors such as urine dyeing</a:t>
            </a:r>
          </a:p>
          <a:p>
            <a:r>
              <a:rPr lang="en-US" dirty="0"/>
              <a:t>Black-brown </a:t>
            </a:r>
            <a:r>
              <a:rPr lang="en-US" dirty="0" err="1"/>
              <a:t>fibres</a:t>
            </a:r>
            <a:r>
              <a:rPr lang="en-US" dirty="0"/>
              <a:t> can also be caused by genetic factors. For example, dark skin spots or isolated pigmented </a:t>
            </a:r>
            <a:r>
              <a:rPr lang="en-US" dirty="0" err="1"/>
              <a:t>fibres</a:t>
            </a:r>
            <a:endParaRPr lang="en-US" dirty="0"/>
          </a:p>
          <a:p>
            <a:r>
              <a:rPr lang="en-US" dirty="0"/>
              <a:t> Dark skin spots are positively correlated with black-brown </a:t>
            </a:r>
            <a:r>
              <a:rPr lang="en-US" dirty="0" err="1"/>
              <a:t>fibres</a:t>
            </a:r>
            <a:r>
              <a:rPr lang="en-US" dirty="0"/>
              <a:t> and age appears to be the main source of variability in the number of spots </a:t>
            </a:r>
          </a:p>
          <a:p>
            <a:r>
              <a:rPr lang="en-US" dirty="0"/>
              <a:t>The goal of the paper was to study the effects of these variables on the presence of dark spots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8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51195-97A1-AA4B-A94F-7DA5DA6A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88" y="757759"/>
            <a:ext cx="6634245" cy="534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584AB-70F3-6149-8D08-7D4011A09E4B}"/>
              </a:ext>
            </a:extLst>
          </p:cNvPr>
          <p:cNvSpPr txBox="1"/>
          <p:nvPr/>
        </p:nvSpPr>
        <p:spPr>
          <a:xfrm>
            <a:off x="8245642" y="2614863"/>
            <a:ext cx="2935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Excess number of zeros</a:t>
            </a:r>
          </a:p>
          <a:p>
            <a:endParaRPr lang="en-US" sz="2000" dirty="0"/>
          </a:p>
          <a:p>
            <a:r>
              <a:rPr lang="en-US" sz="2000" dirty="0"/>
              <a:t>2) Variance to mean ratio of 6.8 = overdispersion</a:t>
            </a:r>
          </a:p>
        </p:txBody>
      </p:sp>
    </p:spTree>
    <p:extLst>
      <p:ext uri="{BB962C8B-B14F-4D97-AF65-F5344CB8AC3E}">
        <p14:creationId xmlns:p14="http://schemas.microsoft.com/office/powerpoint/2010/main" val="272089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1011-108A-2E45-994C-C33F5B38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045D-41EE-4741-A4BF-35863140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study the authors modelled the data with both Poisson models </a:t>
            </a:r>
            <a:r>
              <a:rPr lang="en-US"/>
              <a:t>and zero-inflated </a:t>
            </a:r>
            <a:r>
              <a:rPr lang="en-US" dirty="0"/>
              <a:t>Poisson model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B2BC7-75D4-498B-BD4B-EAC44E19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5" y="3002504"/>
            <a:ext cx="8816649" cy="30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F569A-A6E2-BA44-BB0F-9EBE43DA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6F03-83C8-444C-AF0F-81CAA154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Bayesian computation (gamma prior)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Parameter inference through OpenBUGS Software (MCMC 10,000 iterations)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3DA0D-38B4-48D7-A128-3BB68CB4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2086740"/>
            <a:ext cx="6155141" cy="27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1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D7DB4-EF51-DF4A-A957-BF995D00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FA3D-BCED-6F4C-9926-87E2A29C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Pe and Ze models were the most competitive in simulation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Using deviance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information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criterion (DIC),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Pe model was best in most scenarios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Ze estimated true parameters well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With field data, parameters estimates were similar, Pe outperformed Ze under DIC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6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05CFF-5E34-4DB5-BC81-43AC542A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>
            <a:normAutofit/>
          </a:bodyPr>
          <a:lstStyle/>
          <a:p>
            <a:r>
              <a:rPr lang="en-CA" sz="44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E04BE-5DCE-4098-A7BD-D9896494A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700" y="5433848"/>
            <a:ext cx="7140758" cy="757402"/>
          </a:xfrm>
        </p:spPr>
        <p:txBody>
          <a:bodyPr anchor="ctr">
            <a:normAutofit/>
          </a:bodyPr>
          <a:lstStyle/>
          <a:p>
            <a:r>
              <a:rPr lang="en-CA" sz="1800">
                <a:solidFill>
                  <a:schemeClr val="tx1">
                    <a:lumMod val="85000"/>
                    <a:lumOff val="15000"/>
                  </a:schemeClr>
                </a:solidFill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0096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31106-1E5A-6849-94EB-9D098D35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Table of content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202156-42D9-FFD8-3E4D-9C0624843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880503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9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09B-0085-5342-B453-FA7D8A03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CBCF-B880-7543-B982-1CDE666B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Poisson distribution is a discrete probability distribution used to model the number of times a given event occurs in a fixed time interval.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This is denoted 𝑌∼𝑃𝑜𝑖𝑠𝑠𝑜𝑛(𝜃), where 𝜃 is the average number times the event occurs in the given time interval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real-life example of something that might follow the Poisson distribution is:</a:t>
            </a:r>
          </a:p>
          <a:p>
            <a:pPr marL="0" indent="0">
              <a:buNone/>
            </a:pPr>
            <a:r>
              <a:rPr lang="en-CA" dirty="0"/>
              <a:t>How many times does the average person visit the doctor each year in the United States?</a:t>
            </a:r>
            <a:br>
              <a:rPr lang="en-CA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3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9360-51C3-4E43-9036-74AE52B8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distribution: Probability Mass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B81A3-266D-A142-9B5A-20853FFB1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Suppose a random variable 𝑌1,...,𝑌𝑛 follows a Poisson distribution with a mean 𝜃 then the probability mass function is,</a:t>
                </a: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CA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CA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CA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!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Y</a:t>
                </a:r>
                <a:r>
                  <a:rPr lang="en-CA" dirty="0"/>
                  <a:t>𝑖 = {0, 1, 2, 3, …}</a:t>
                </a:r>
                <a:r>
                  <a:rPr lang="en-US" dirty="0"/>
                  <a:t>, and so the likelihood of Yi|</a:t>
                </a:r>
                <a:r>
                  <a:rPr lang="en-CA" dirty="0"/>
                  <a:t>𝜃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B81A3-266D-A142-9B5A-20853FFB1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3DE13C-E64F-42CB-B43E-5AFC63685800}"/>
                  </a:ext>
                </a:extLst>
              </p:cNvPr>
              <p:cNvSpPr txBox="1"/>
              <p:nvPr/>
            </p:nvSpPr>
            <p:spPr>
              <a:xfrm>
                <a:off x="2695312" y="5248845"/>
                <a:ext cx="6801375" cy="513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sz="2400" i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nary>
                            <m:naryPr>
                              <m:chr m:val="∑"/>
                              <m:limLoc m:val="undOvr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sSup>
                        <m:sSup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3DE13C-E64F-42CB-B43E-5AFC6368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12" y="5248845"/>
                <a:ext cx="6801375" cy="51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8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EE0A-67C3-7145-8CEE-1D1B134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model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98F40A9-34F0-CD4A-8F4D-888F683BC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82F1CB4-9A5F-BA43-9A28-E00616DE52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53514" y="4071551"/>
            <a:ext cx="3818238" cy="38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793824F-0CF5-FB40-8090-365A8536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91" y="1943432"/>
            <a:ext cx="4679909" cy="3275936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23AB9A4-BAB6-5841-BEFF-83A3BCDD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3432"/>
            <a:ext cx="4679910" cy="3275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FE96AC-15BC-D645-9312-6273E79EF631}"/>
              </a:ext>
            </a:extLst>
          </p:cNvPr>
          <p:cNvSpPr txBox="1"/>
          <p:nvPr/>
        </p:nvSpPr>
        <p:spPr>
          <a:xfrm>
            <a:off x="3120082" y="5472112"/>
            <a:ext cx="67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𝜃 = 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8F83D-895E-8E42-A349-F269E5E4506B}"/>
              </a:ext>
            </a:extLst>
          </p:cNvPr>
          <p:cNvSpPr txBox="1"/>
          <p:nvPr/>
        </p:nvSpPr>
        <p:spPr>
          <a:xfrm>
            <a:off x="8867624" y="5472112"/>
            <a:ext cx="7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𝜃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ED14-9267-3740-8A40-FD511775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Excess number of zeros</a:t>
            </a:r>
          </a:p>
        </p:txBody>
      </p:sp>
      <p:pic>
        <p:nvPicPr>
          <p:cNvPr id="2050" name="Picture 2" descr="zero_inflated_poisson">
            <a:extLst>
              <a:ext uri="{FF2B5EF4-FFF2-40B4-BE49-F238E27FC236}">
                <a16:creationId xmlns:a16="http://schemas.microsoft.com/office/drawing/2014/main" id="{281A044D-69E9-214B-91BD-A01B009A1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32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A23F-9AC8-3549-839B-B3160AF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8D8F-21A7-3846-AB7A-A8608600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514350" indent="-514350">
              <a:buAutoNum type="arabicParenR"/>
            </a:pPr>
            <a:r>
              <a:rPr lang="en-US" dirty="0"/>
              <a:t>Average number of doctor visits per year a person makes in the United States</a:t>
            </a:r>
          </a:p>
          <a:p>
            <a:pPr marL="514350" indent="-514350">
              <a:buAutoNum type="arabicParenR"/>
            </a:pPr>
            <a:r>
              <a:rPr lang="en-US" dirty="0"/>
              <a:t>Average number of hours of television a person watches in a single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zeros: Actual zeros that occur by chance in the probability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Structural zeros</a:t>
            </a:r>
            <a:r>
              <a:rPr lang="en-US" dirty="0"/>
              <a:t>: zero responses by subjects whose response will always be zero.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AD15-FE70-CE4B-A4AC-F7F307C7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EB3E3E-4336-0445-AFBC-B0D40AFE0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63" y="2141537"/>
            <a:ext cx="60918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636FF-0706-C74F-9A77-F028BAE4956A}"/>
              </a:ext>
            </a:extLst>
          </p:cNvPr>
          <p:cNvSpPr txBox="1"/>
          <p:nvPr/>
        </p:nvSpPr>
        <p:spPr>
          <a:xfrm>
            <a:off x="2878613" y="1506022"/>
            <a:ext cx="594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officer-involved shootings in each county per year:</a:t>
            </a:r>
          </a:p>
        </p:txBody>
      </p:sp>
    </p:spTree>
    <p:extLst>
      <p:ext uri="{BB962C8B-B14F-4D97-AF65-F5344CB8AC3E}">
        <p14:creationId xmlns:p14="http://schemas.microsoft.com/office/powerpoint/2010/main" val="24516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4DB4-60A3-EC4E-B996-B0194276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8633-6EC3-8D44-BC16-9E192EAC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CA" dirty="0"/>
              <a:t> 𝑌∼𝑃𝑜𝑖𝑠𝑠𝑜𝑛(𝜃)</a:t>
            </a:r>
            <a:r>
              <a:rPr lang="en-US" dirty="0"/>
              <a:t> we assume that Var(Y) = E(Y) = </a:t>
            </a:r>
            <a:r>
              <a:rPr lang="en-CA" dirty="0"/>
              <a:t>𝜃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However, in most count datasets the variance is much greater than the mean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This is described as </a:t>
            </a:r>
            <a:r>
              <a:rPr lang="en-CA" b="1" dirty="0"/>
              <a:t>over-dispersion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Results in underestimation of standard error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C5E27-FF84-6949-9AC4-9E4534EC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49" y="4195678"/>
            <a:ext cx="2109087" cy="10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689</Words>
  <Application>Microsoft Office PowerPoint</Application>
  <PresentationFormat>Widescreen</PresentationFormat>
  <Paragraphs>89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Office Theme</vt:lpstr>
      <vt:lpstr>Zero-inflated Poisson Model</vt:lpstr>
      <vt:lpstr>Table of content</vt:lpstr>
      <vt:lpstr>Poisson distribution</vt:lpstr>
      <vt:lpstr>Poisson distribution: Probability Mass Function</vt:lpstr>
      <vt:lpstr>Poisson model</vt:lpstr>
      <vt:lpstr>Problem: Excess number of zeros</vt:lpstr>
      <vt:lpstr>Why does this happen?</vt:lpstr>
      <vt:lpstr>Example: </vt:lpstr>
      <vt:lpstr>Overdispersion</vt:lpstr>
      <vt:lpstr>Zero-inflated Poisson model</vt:lpstr>
      <vt:lpstr>Zero-inflated Poisson model: Likelihood</vt:lpstr>
      <vt:lpstr>Application:</vt:lpstr>
      <vt:lpstr>Introduction</vt:lpstr>
      <vt:lpstr>PowerPoint Presentation</vt:lpstr>
      <vt:lpstr>Modelling of data</vt:lpstr>
      <vt:lpstr>Methods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Zero-inflated Poisson Model</dc:title>
  <dc:creator>David Yang</dc:creator>
  <cp:lastModifiedBy>David Yang</cp:lastModifiedBy>
  <cp:revision>1</cp:revision>
  <dcterms:created xsi:type="dcterms:W3CDTF">2022-04-07T21:29:40Z</dcterms:created>
  <dcterms:modified xsi:type="dcterms:W3CDTF">2022-04-12T03:34:34Z</dcterms:modified>
</cp:coreProperties>
</file>