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B675-84A8-4F12-9C91-795767917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Better Betting Pool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7208B-CB03-44D8-964D-D83837E7A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Django/python software engineering project by team c</a:t>
            </a:r>
          </a:p>
          <a:p>
            <a:r>
              <a:rPr lang="en-US" dirty="0"/>
              <a:t>Will Blankenship, </a:t>
            </a:r>
            <a:r>
              <a:rPr lang="en-US" dirty="0" err="1"/>
              <a:t>ryan</a:t>
            </a:r>
            <a:r>
              <a:rPr lang="en-US" dirty="0"/>
              <a:t> </a:t>
            </a:r>
            <a:r>
              <a:rPr lang="en-US" dirty="0" err="1"/>
              <a:t>manus</a:t>
            </a:r>
            <a:r>
              <a:rPr lang="en-US" dirty="0"/>
              <a:t>, &amp; </a:t>
            </a:r>
            <a:r>
              <a:rPr lang="en-US" dirty="0" err="1"/>
              <a:t>david</a:t>
            </a:r>
            <a:r>
              <a:rPr lang="en-US" dirty="0"/>
              <a:t> </a:t>
            </a:r>
            <a:r>
              <a:rPr lang="en-US" dirty="0" err="1"/>
              <a:t>rosenberg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FF8D6-E4C4-4521-9E42-EDC96059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52" y="736599"/>
            <a:ext cx="4554254" cy="17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3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8DCD-EEE3-4CAB-AEE9-77ACCD05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9B6B-F6B3-48B3-A3A9-C32DEFD0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167" y="2118049"/>
            <a:ext cx="5850294" cy="4130350"/>
          </a:xfrm>
        </p:spPr>
        <p:txBody>
          <a:bodyPr/>
          <a:lstStyle/>
          <a:p>
            <a:r>
              <a:rPr lang="en-US" dirty="0"/>
              <a:t>Betting Pool hard copy provided by Dr. </a:t>
            </a:r>
            <a:r>
              <a:rPr lang="en-US" dirty="0" err="1"/>
              <a:t>Bartz</a:t>
            </a:r>
            <a:endParaRPr lang="en-US" dirty="0"/>
          </a:p>
          <a:p>
            <a:r>
              <a:rPr lang="en-US" dirty="0"/>
              <a:t>Questions and Answers in Class</a:t>
            </a:r>
          </a:p>
          <a:p>
            <a:r>
              <a:rPr lang="en-US" dirty="0"/>
              <a:t>Python and Django Tutorials</a:t>
            </a:r>
          </a:p>
          <a:p>
            <a:r>
              <a:rPr lang="en-US" dirty="0"/>
              <a:t>STACK OVERFLOW!</a:t>
            </a:r>
          </a:p>
          <a:p>
            <a:r>
              <a:rPr lang="en-US" dirty="0"/>
              <a:t>Trial and Error</a:t>
            </a:r>
          </a:p>
          <a:p>
            <a:r>
              <a:rPr lang="en-US" dirty="0"/>
              <a:t>Refactoring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78C9C50-477E-4EBA-9493-49BE3FD4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56" y="1853248"/>
            <a:ext cx="417474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E975-16E2-48E9-B336-6789C85E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Planning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7372-1499-44E1-856F-4D2A14D7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1728132"/>
            <a:ext cx="4001549" cy="4520268"/>
          </a:xfrm>
        </p:spPr>
        <p:txBody>
          <a:bodyPr/>
          <a:lstStyle/>
          <a:p>
            <a:r>
              <a:rPr lang="en-US" dirty="0"/>
              <a:t>Team Meeting Times</a:t>
            </a:r>
          </a:p>
          <a:p>
            <a:r>
              <a:rPr lang="en-US" dirty="0"/>
              <a:t>Roles Established</a:t>
            </a:r>
          </a:p>
          <a:p>
            <a:r>
              <a:rPr lang="en-US" dirty="0"/>
              <a:t>Plans for Classes:</a:t>
            </a:r>
          </a:p>
          <a:p>
            <a:pPr lvl="1"/>
            <a:r>
              <a:rPr lang="en-US" dirty="0"/>
              <a:t>Betting Sheet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Game</a:t>
            </a:r>
          </a:p>
          <a:p>
            <a:r>
              <a:rPr lang="en-US" dirty="0"/>
              <a:t>User Stories</a:t>
            </a:r>
          </a:p>
          <a:p>
            <a:pPr lvl="1"/>
            <a:r>
              <a:rPr lang="en-US" dirty="0"/>
              <a:t>Administrator Track</a:t>
            </a:r>
          </a:p>
          <a:p>
            <a:pPr lvl="1"/>
            <a:r>
              <a:rPr lang="en-US" dirty="0"/>
              <a:t>User Track</a:t>
            </a:r>
          </a:p>
          <a:p>
            <a:r>
              <a:rPr lang="en-US" dirty="0"/>
              <a:t>Plans for Web Page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F6E2-E5F2-4BDB-8E7A-4F2F2FB3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20" y="1636330"/>
            <a:ext cx="6268617" cy="28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y.com/Media/vwLUImages/hero-EY-satisfy-documentation-requirements-with-our-tp-tools/$FILE/hero-EY-satisfy-documentation-requirements-with-our-tp-tools.jpg">
            <a:extLst>
              <a:ext uri="{FF2B5EF4-FFF2-40B4-BE49-F238E27FC236}">
                <a16:creationId xmlns:a16="http://schemas.microsoft.com/office/drawing/2014/main" id="{59046D3A-23FF-4C81-9400-B2B54DE6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73" y="1853248"/>
            <a:ext cx="891540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79A0C-5850-403A-B5FF-0981EB62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9176-326D-4EDA-BB70-6504ECDE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453" y="1551964"/>
            <a:ext cx="3928188" cy="4696436"/>
          </a:xfrm>
        </p:spPr>
        <p:txBody>
          <a:bodyPr/>
          <a:lstStyle/>
          <a:p>
            <a:r>
              <a:rPr lang="en-US" b="1" dirty="0"/>
              <a:t>Project Charter</a:t>
            </a:r>
          </a:p>
          <a:p>
            <a:r>
              <a:rPr lang="en-US" b="1" dirty="0"/>
              <a:t>Problem Statement</a:t>
            </a:r>
          </a:p>
          <a:p>
            <a:r>
              <a:rPr lang="en-US" b="1" dirty="0"/>
              <a:t>Business Requirements Document</a:t>
            </a:r>
          </a:p>
          <a:p>
            <a:r>
              <a:rPr lang="en-US" b="1" dirty="0"/>
              <a:t>Status Reports</a:t>
            </a:r>
          </a:p>
          <a:p>
            <a:r>
              <a:rPr lang="en-US" b="1" dirty="0"/>
              <a:t>Sprint Plans</a:t>
            </a:r>
          </a:p>
          <a:p>
            <a:r>
              <a:rPr lang="en-US" b="1" dirty="0"/>
              <a:t>Architecture Documents</a:t>
            </a:r>
          </a:p>
          <a:p>
            <a:r>
              <a:rPr lang="en-US" b="1" dirty="0"/>
              <a:t>Design Documents</a:t>
            </a:r>
          </a:p>
          <a:p>
            <a:r>
              <a:rPr lang="en-US" b="1" dirty="0"/>
              <a:t>User Stories</a:t>
            </a:r>
          </a:p>
          <a:p>
            <a:r>
              <a:rPr lang="en-US" b="1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9785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68FD-A3AD-4CB2-845F-F472AF00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1: Administrator Track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B4C380-564C-4EDE-B5F9-A5533635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362" y="2052918"/>
            <a:ext cx="4590661" cy="4195481"/>
          </a:xfrm>
        </p:spPr>
        <p:txBody>
          <a:bodyPr/>
          <a:lstStyle/>
          <a:p>
            <a:r>
              <a:rPr lang="en-US" dirty="0"/>
              <a:t>Waited to the Last Minute to begin implementing design into code</a:t>
            </a:r>
          </a:p>
          <a:p>
            <a:r>
              <a:rPr lang="en-US" dirty="0"/>
              <a:t>Got basic classes created</a:t>
            </a:r>
          </a:p>
          <a:p>
            <a:r>
              <a:rPr lang="en-US" dirty="0"/>
              <a:t>Learned how to use admin.py to make nice Django admin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D87A03-715B-48C5-B253-0054DB4A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2" y="1679121"/>
            <a:ext cx="61722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2636-F5E0-4B38-9A17-C5A37337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/>
              <a:t>Spint</a:t>
            </a:r>
            <a:r>
              <a:rPr lang="en-US" dirty="0"/>
              <a:t> 2: User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47A9-C773-4CC6-85FF-9C327978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8" y="1853248"/>
            <a:ext cx="5187819" cy="4395152"/>
          </a:xfrm>
        </p:spPr>
        <p:txBody>
          <a:bodyPr/>
          <a:lstStyle/>
          <a:p>
            <a:r>
              <a:rPr lang="en-US" dirty="0"/>
              <a:t>Working with Objects in views.py</a:t>
            </a:r>
          </a:p>
          <a:p>
            <a:r>
              <a:rPr lang="en-US" dirty="0"/>
              <a:t>Learning how to use forms to login and sign up</a:t>
            </a:r>
          </a:p>
          <a:p>
            <a:r>
              <a:rPr lang="en-US" dirty="0"/>
              <a:t>Using templates, passing objects into templates</a:t>
            </a:r>
          </a:p>
          <a:p>
            <a:r>
              <a:rPr lang="en-US" dirty="0" err="1"/>
              <a:t>Request.POST</a:t>
            </a:r>
            <a:r>
              <a:rPr lang="en-US" dirty="0"/>
              <a:t>?!?!</a:t>
            </a:r>
          </a:p>
          <a:p>
            <a:r>
              <a:rPr lang="en-US" dirty="0"/>
              <a:t>Lots of manual testing</a:t>
            </a:r>
          </a:p>
          <a:p>
            <a:r>
              <a:rPr lang="en-US" dirty="0"/>
              <a:t>REFACTORING!!!</a:t>
            </a:r>
          </a:p>
          <a:p>
            <a:endParaRPr lang="en-US" dirty="0"/>
          </a:p>
        </p:txBody>
      </p:sp>
      <p:pic>
        <p:nvPicPr>
          <p:cNvPr id="1028" name="Picture 4" descr="http://empatico.us/blog/wp-content/uploads/2016/12/Olympic-Sprinters-1000x1000.jpg">
            <a:extLst>
              <a:ext uri="{FF2B5EF4-FFF2-40B4-BE49-F238E27FC236}">
                <a16:creationId xmlns:a16="http://schemas.microsoft.com/office/drawing/2014/main" id="{ACB28619-300F-438A-B700-91939592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15" y="1567543"/>
            <a:ext cx="4842588" cy="4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1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8797-262F-4FE9-91ED-15531904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3: Using API for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95E27-8351-4153-AD9E-B16663BF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30393"/>
            <a:ext cx="8947150" cy="3622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A9C6B-0D60-4132-AE5E-1FC974CA6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41"/>
          <a:stretch/>
        </p:blipFill>
        <p:spPr>
          <a:xfrm>
            <a:off x="1467437" y="1954635"/>
            <a:ext cx="9861368" cy="4434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43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E4F7-8D02-462A-85FD-450DF4F4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5E86-96BD-4AF3-A136-AE90ACBE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1B6C9-E97B-45FA-9030-570A06D59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6" r="1654" b="30494"/>
          <a:stretch/>
        </p:blipFill>
        <p:spPr>
          <a:xfrm>
            <a:off x="646111" y="1330263"/>
            <a:ext cx="10830542" cy="5009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500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178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The Better Betting Pool</vt:lpstr>
      <vt:lpstr>Requirements Gathering</vt:lpstr>
      <vt:lpstr>Preliminary Planning &amp; Design</vt:lpstr>
      <vt:lpstr>Documentation</vt:lpstr>
      <vt:lpstr>Sprint 1: Administrator Track</vt:lpstr>
      <vt:lpstr>Spint 2: User Track</vt:lpstr>
      <vt:lpstr>Sprint 3: Using API for Admin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Better Betting Pool</dc:title>
  <dc:creator>David Crain Rosenberg (dcrsnbrg)</dc:creator>
  <cp:lastModifiedBy>David Crain Rosenberg (dcrsnbrg)</cp:lastModifiedBy>
  <cp:revision>5</cp:revision>
  <dcterms:created xsi:type="dcterms:W3CDTF">2017-12-01T22:29:23Z</dcterms:created>
  <dcterms:modified xsi:type="dcterms:W3CDTF">2017-12-01T23:11:00Z</dcterms:modified>
</cp:coreProperties>
</file>