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1140C8-F671-4377-8C9C-DD9AA6893E4F}" v="13" dt="2024-09-19T15:08:12.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44" d="100"/>
          <a:sy n="144" d="100"/>
        </p:scale>
        <p:origin x="15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es,David (ECCC)" userId="72008f15-4095-4710-a240-901fac434eb4" providerId="ADAL" clId="{D81140C8-F671-4377-8C9C-DD9AA6893E4F}"/>
    <pc:docChg chg="undo custSel addSld modSld">
      <pc:chgData name="Iles,David (ECCC)" userId="72008f15-4095-4710-a240-901fac434eb4" providerId="ADAL" clId="{D81140C8-F671-4377-8C9C-DD9AA6893E4F}" dt="2024-09-19T15:16:26.311" v="973" actId="1076"/>
      <pc:docMkLst>
        <pc:docMk/>
      </pc:docMkLst>
      <pc:sldChg chg="addSp modSp mod">
        <pc:chgData name="Iles,David (ECCC)" userId="72008f15-4095-4710-a240-901fac434eb4" providerId="ADAL" clId="{D81140C8-F671-4377-8C9C-DD9AA6893E4F}" dt="2024-09-19T14:52:54.213" v="182" actId="1076"/>
        <pc:sldMkLst>
          <pc:docMk/>
          <pc:sldMk cId="788376320" sldId="256"/>
        </pc:sldMkLst>
        <pc:spChg chg="mod">
          <ac:chgData name="Iles,David (ECCC)" userId="72008f15-4095-4710-a240-901fac434eb4" providerId="ADAL" clId="{D81140C8-F671-4377-8C9C-DD9AA6893E4F}" dt="2024-09-19T14:52:54.213" v="182" actId="1076"/>
          <ac:spMkLst>
            <pc:docMk/>
            <pc:sldMk cId="788376320" sldId="256"/>
            <ac:spMk id="4" creationId="{2EECA457-793B-00A7-6EF7-ECD1F64CC737}"/>
          </ac:spMkLst>
        </pc:spChg>
        <pc:spChg chg="mod">
          <ac:chgData name="Iles,David (ECCC)" userId="72008f15-4095-4710-a240-901fac434eb4" providerId="ADAL" clId="{D81140C8-F671-4377-8C9C-DD9AA6893E4F}" dt="2024-09-19T14:52:54.213" v="182" actId="1076"/>
          <ac:spMkLst>
            <pc:docMk/>
            <pc:sldMk cId="788376320" sldId="256"/>
            <ac:spMk id="5" creationId="{712F1578-A7A2-646A-0121-B0E73DB1C069}"/>
          </ac:spMkLst>
        </pc:spChg>
        <pc:spChg chg="mod">
          <ac:chgData name="Iles,David (ECCC)" userId="72008f15-4095-4710-a240-901fac434eb4" providerId="ADAL" clId="{D81140C8-F671-4377-8C9C-DD9AA6893E4F}" dt="2024-09-19T14:52:54.213" v="182" actId="1076"/>
          <ac:spMkLst>
            <pc:docMk/>
            <pc:sldMk cId="788376320" sldId="256"/>
            <ac:spMk id="6" creationId="{A7ADF347-4F49-2DA7-839B-BD196C86B3D7}"/>
          </ac:spMkLst>
        </pc:spChg>
        <pc:spChg chg="mod">
          <ac:chgData name="Iles,David (ECCC)" userId="72008f15-4095-4710-a240-901fac434eb4" providerId="ADAL" clId="{D81140C8-F671-4377-8C9C-DD9AA6893E4F}" dt="2024-09-19T14:52:54.213" v="182" actId="1076"/>
          <ac:spMkLst>
            <pc:docMk/>
            <pc:sldMk cId="788376320" sldId="256"/>
            <ac:spMk id="7" creationId="{BEE10247-1ACB-21B6-EB32-9A04C345126D}"/>
          </ac:spMkLst>
        </pc:spChg>
        <pc:spChg chg="mod">
          <ac:chgData name="Iles,David (ECCC)" userId="72008f15-4095-4710-a240-901fac434eb4" providerId="ADAL" clId="{D81140C8-F671-4377-8C9C-DD9AA6893E4F}" dt="2024-09-19T14:52:54.213" v="182" actId="1076"/>
          <ac:spMkLst>
            <pc:docMk/>
            <pc:sldMk cId="788376320" sldId="256"/>
            <ac:spMk id="14" creationId="{9A39CB96-45FD-63F8-AE5A-A436D045720C}"/>
          </ac:spMkLst>
        </pc:spChg>
        <pc:spChg chg="mod">
          <ac:chgData name="Iles,David (ECCC)" userId="72008f15-4095-4710-a240-901fac434eb4" providerId="ADAL" clId="{D81140C8-F671-4377-8C9C-DD9AA6893E4F}" dt="2024-09-19T14:52:54.213" v="182" actId="1076"/>
          <ac:spMkLst>
            <pc:docMk/>
            <pc:sldMk cId="788376320" sldId="256"/>
            <ac:spMk id="15" creationId="{1E3E66EB-4DA5-AB98-6EE3-6BC70868BDAD}"/>
          </ac:spMkLst>
        </pc:spChg>
        <pc:spChg chg="add mod">
          <ac:chgData name="Iles,David (ECCC)" userId="72008f15-4095-4710-a240-901fac434eb4" providerId="ADAL" clId="{D81140C8-F671-4377-8C9C-DD9AA6893E4F}" dt="2024-09-19T14:52:54.213" v="182" actId="1076"/>
          <ac:spMkLst>
            <pc:docMk/>
            <pc:sldMk cId="788376320" sldId="256"/>
            <ac:spMk id="16" creationId="{13702524-ACA3-D8C1-BD6C-FE334C5C964D}"/>
          </ac:spMkLst>
        </pc:spChg>
        <pc:cxnChg chg="mod">
          <ac:chgData name="Iles,David (ECCC)" userId="72008f15-4095-4710-a240-901fac434eb4" providerId="ADAL" clId="{D81140C8-F671-4377-8C9C-DD9AA6893E4F}" dt="2024-09-19T14:52:54.213" v="182" actId="1076"/>
          <ac:cxnSpMkLst>
            <pc:docMk/>
            <pc:sldMk cId="788376320" sldId="256"/>
            <ac:cxnSpMk id="12" creationId="{892700BC-7DCA-CC0B-7B2E-138278BDFE25}"/>
          </ac:cxnSpMkLst>
        </pc:cxnChg>
        <pc:cxnChg chg="mod">
          <ac:chgData name="Iles,David (ECCC)" userId="72008f15-4095-4710-a240-901fac434eb4" providerId="ADAL" clId="{D81140C8-F671-4377-8C9C-DD9AA6893E4F}" dt="2024-09-19T14:52:54.213" v="182" actId="1076"/>
          <ac:cxnSpMkLst>
            <pc:docMk/>
            <pc:sldMk cId="788376320" sldId="256"/>
            <ac:cxnSpMk id="13" creationId="{8D9E6DF4-A97D-F77E-F15D-C6D812797541}"/>
          </ac:cxnSpMkLst>
        </pc:cxnChg>
      </pc:sldChg>
      <pc:sldChg chg="modSp add mod">
        <pc:chgData name="Iles,David (ECCC)" userId="72008f15-4095-4710-a240-901fac434eb4" providerId="ADAL" clId="{D81140C8-F671-4377-8C9C-DD9AA6893E4F}" dt="2024-09-19T15:01:01.762" v="370" actId="20577"/>
        <pc:sldMkLst>
          <pc:docMk/>
          <pc:sldMk cId="2060589485" sldId="257"/>
        </pc:sldMkLst>
        <pc:spChg chg="mod">
          <ac:chgData name="Iles,David (ECCC)" userId="72008f15-4095-4710-a240-901fac434eb4" providerId="ADAL" clId="{D81140C8-F671-4377-8C9C-DD9AA6893E4F}" dt="2024-09-19T14:52:59.605" v="183" actId="1076"/>
          <ac:spMkLst>
            <pc:docMk/>
            <pc:sldMk cId="2060589485" sldId="257"/>
            <ac:spMk id="4" creationId="{2EECA457-793B-00A7-6EF7-ECD1F64CC737}"/>
          </ac:spMkLst>
        </pc:spChg>
        <pc:spChg chg="mod">
          <ac:chgData name="Iles,David (ECCC)" userId="72008f15-4095-4710-a240-901fac434eb4" providerId="ADAL" clId="{D81140C8-F671-4377-8C9C-DD9AA6893E4F}" dt="2024-09-19T14:52:59.605" v="183" actId="1076"/>
          <ac:spMkLst>
            <pc:docMk/>
            <pc:sldMk cId="2060589485" sldId="257"/>
            <ac:spMk id="5" creationId="{712F1578-A7A2-646A-0121-B0E73DB1C069}"/>
          </ac:spMkLst>
        </pc:spChg>
        <pc:spChg chg="mod">
          <ac:chgData name="Iles,David (ECCC)" userId="72008f15-4095-4710-a240-901fac434eb4" providerId="ADAL" clId="{D81140C8-F671-4377-8C9C-DD9AA6893E4F}" dt="2024-09-19T14:52:59.605" v="183" actId="1076"/>
          <ac:spMkLst>
            <pc:docMk/>
            <pc:sldMk cId="2060589485" sldId="257"/>
            <ac:spMk id="6" creationId="{A7ADF347-4F49-2DA7-839B-BD196C86B3D7}"/>
          </ac:spMkLst>
        </pc:spChg>
        <pc:spChg chg="mod">
          <ac:chgData name="Iles,David (ECCC)" userId="72008f15-4095-4710-a240-901fac434eb4" providerId="ADAL" clId="{D81140C8-F671-4377-8C9C-DD9AA6893E4F}" dt="2024-09-19T14:52:59.605" v="183" actId="1076"/>
          <ac:spMkLst>
            <pc:docMk/>
            <pc:sldMk cId="2060589485" sldId="257"/>
            <ac:spMk id="7" creationId="{BEE10247-1ACB-21B6-EB32-9A04C345126D}"/>
          </ac:spMkLst>
        </pc:spChg>
        <pc:spChg chg="mod">
          <ac:chgData name="Iles,David (ECCC)" userId="72008f15-4095-4710-a240-901fac434eb4" providerId="ADAL" clId="{D81140C8-F671-4377-8C9C-DD9AA6893E4F}" dt="2024-09-19T14:52:59.605" v="183" actId="1076"/>
          <ac:spMkLst>
            <pc:docMk/>
            <pc:sldMk cId="2060589485" sldId="257"/>
            <ac:spMk id="14" creationId="{9A39CB96-45FD-63F8-AE5A-A436D045720C}"/>
          </ac:spMkLst>
        </pc:spChg>
        <pc:spChg chg="mod">
          <ac:chgData name="Iles,David (ECCC)" userId="72008f15-4095-4710-a240-901fac434eb4" providerId="ADAL" clId="{D81140C8-F671-4377-8C9C-DD9AA6893E4F}" dt="2024-09-19T14:52:59.605" v="183" actId="1076"/>
          <ac:spMkLst>
            <pc:docMk/>
            <pc:sldMk cId="2060589485" sldId="257"/>
            <ac:spMk id="15" creationId="{1E3E66EB-4DA5-AB98-6EE3-6BC70868BDAD}"/>
          </ac:spMkLst>
        </pc:spChg>
        <pc:spChg chg="mod">
          <ac:chgData name="Iles,David (ECCC)" userId="72008f15-4095-4710-a240-901fac434eb4" providerId="ADAL" clId="{D81140C8-F671-4377-8C9C-DD9AA6893E4F}" dt="2024-09-19T15:01:01.762" v="370" actId="20577"/>
          <ac:spMkLst>
            <pc:docMk/>
            <pc:sldMk cId="2060589485" sldId="257"/>
            <ac:spMk id="16" creationId="{13702524-ACA3-D8C1-BD6C-FE334C5C964D}"/>
          </ac:spMkLst>
        </pc:spChg>
        <pc:cxnChg chg="mod">
          <ac:chgData name="Iles,David (ECCC)" userId="72008f15-4095-4710-a240-901fac434eb4" providerId="ADAL" clId="{D81140C8-F671-4377-8C9C-DD9AA6893E4F}" dt="2024-09-19T14:52:59.605" v="183" actId="1076"/>
          <ac:cxnSpMkLst>
            <pc:docMk/>
            <pc:sldMk cId="2060589485" sldId="257"/>
            <ac:cxnSpMk id="12" creationId="{892700BC-7DCA-CC0B-7B2E-138278BDFE25}"/>
          </ac:cxnSpMkLst>
        </pc:cxnChg>
        <pc:cxnChg chg="mod">
          <ac:chgData name="Iles,David (ECCC)" userId="72008f15-4095-4710-a240-901fac434eb4" providerId="ADAL" clId="{D81140C8-F671-4377-8C9C-DD9AA6893E4F}" dt="2024-09-19T14:52:59.605" v="183" actId="1076"/>
          <ac:cxnSpMkLst>
            <pc:docMk/>
            <pc:sldMk cId="2060589485" sldId="257"/>
            <ac:cxnSpMk id="13" creationId="{8D9E6DF4-A97D-F77E-F15D-C6D812797541}"/>
          </ac:cxnSpMkLst>
        </pc:cxnChg>
      </pc:sldChg>
      <pc:sldChg chg="addSp delSp modSp add mod">
        <pc:chgData name="Iles,David (ECCC)" userId="72008f15-4095-4710-a240-901fac434eb4" providerId="ADAL" clId="{D81140C8-F671-4377-8C9C-DD9AA6893E4F}" dt="2024-09-19T15:05:41.714" v="696" actId="20577"/>
        <pc:sldMkLst>
          <pc:docMk/>
          <pc:sldMk cId="1213027827" sldId="258"/>
        </pc:sldMkLst>
        <pc:spChg chg="add del">
          <ac:chgData name="Iles,David (ECCC)" userId="72008f15-4095-4710-a240-901fac434eb4" providerId="ADAL" clId="{D81140C8-F671-4377-8C9C-DD9AA6893E4F}" dt="2024-09-19T15:05:32.446" v="693" actId="478"/>
          <ac:spMkLst>
            <pc:docMk/>
            <pc:sldMk cId="1213027827" sldId="258"/>
            <ac:spMk id="3" creationId="{5D93EF0C-F8BF-3FA5-3854-DE24A43CE484}"/>
          </ac:spMkLst>
        </pc:spChg>
        <pc:spChg chg="mod">
          <ac:chgData name="Iles,David (ECCC)" userId="72008f15-4095-4710-a240-901fac434eb4" providerId="ADAL" clId="{D81140C8-F671-4377-8C9C-DD9AA6893E4F}" dt="2024-09-19T14:53:05.741" v="184" actId="1076"/>
          <ac:spMkLst>
            <pc:docMk/>
            <pc:sldMk cId="1213027827" sldId="258"/>
            <ac:spMk id="4" creationId="{2EECA457-793B-00A7-6EF7-ECD1F64CC737}"/>
          </ac:spMkLst>
        </pc:spChg>
        <pc:spChg chg="mod">
          <ac:chgData name="Iles,David (ECCC)" userId="72008f15-4095-4710-a240-901fac434eb4" providerId="ADAL" clId="{D81140C8-F671-4377-8C9C-DD9AA6893E4F}" dt="2024-09-19T14:53:05.741" v="184" actId="1076"/>
          <ac:spMkLst>
            <pc:docMk/>
            <pc:sldMk cId="1213027827" sldId="258"/>
            <ac:spMk id="5" creationId="{712F1578-A7A2-646A-0121-B0E73DB1C069}"/>
          </ac:spMkLst>
        </pc:spChg>
        <pc:spChg chg="mod">
          <ac:chgData name="Iles,David (ECCC)" userId="72008f15-4095-4710-a240-901fac434eb4" providerId="ADAL" clId="{D81140C8-F671-4377-8C9C-DD9AA6893E4F}" dt="2024-09-19T14:53:05.741" v="184" actId="1076"/>
          <ac:spMkLst>
            <pc:docMk/>
            <pc:sldMk cId="1213027827" sldId="258"/>
            <ac:spMk id="6" creationId="{A7ADF347-4F49-2DA7-839B-BD196C86B3D7}"/>
          </ac:spMkLst>
        </pc:spChg>
        <pc:spChg chg="mod">
          <ac:chgData name="Iles,David (ECCC)" userId="72008f15-4095-4710-a240-901fac434eb4" providerId="ADAL" clId="{D81140C8-F671-4377-8C9C-DD9AA6893E4F}" dt="2024-09-19T14:53:05.741" v="184" actId="1076"/>
          <ac:spMkLst>
            <pc:docMk/>
            <pc:sldMk cId="1213027827" sldId="258"/>
            <ac:spMk id="7" creationId="{BEE10247-1ACB-21B6-EB32-9A04C345126D}"/>
          </ac:spMkLst>
        </pc:spChg>
        <pc:spChg chg="add mod">
          <ac:chgData name="Iles,David (ECCC)" userId="72008f15-4095-4710-a240-901fac434eb4" providerId="ADAL" clId="{D81140C8-F671-4377-8C9C-DD9AA6893E4F}" dt="2024-09-19T15:05:41.714" v="696" actId="20577"/>
          <ac:spMkLst>
            <pc:docMk/>
            <pc:sldMk cId="1213027827" sldId="258"/>
            <ac:spMk id="8" creationId="{E575599C-FAE6-9A41-D0A9-61FC47EFD76E}"/>
          </ac:spMkLst>
        </pc:spChg>
        <pc:spChg chg="mod">
          <ac:chgData name="Iles,David (ECCC)" userId="72008f15-4095-4710-a240-901fac434eb4" providerId="ADAL" clId="{D81140C8-F671-4377-8C9C-DD9AA6893E4F}" dt="2024-09-19T14:53:05.741" v="184" actId="1076"/>
          <ac:spMkLst>
            <pc:docMk/>
            <pc:sldMk cId="1213027827" sldId="258"/>
            <ac:spMk id="14" creationId="{9A39CB96-45FD-63F8-AE5A-A436D045720C}"/>
          </ac:spMkLst>
        </pc:spChg>
        <pc:spChg chg="mod">
          <ac:chgData name="Iles,David (ECCC)" userId="72008f15-4095-4710-a240-901fac434eb4" providerId="ADAL" clId="{D81140C8-F671-4377-8C9C-DD9AA6893E4F}" dt="2024-09-19T14:53:05.741" v="184" actId="1076"/>
          <ac:spMkLst>
            <pc:docMk/>
            <pc:sldMk cId="1213027827" sldId="258"/>
            <ac:spMk id="15" creationId="{1E3E66EB-4DA5-AB98-6EE3-6BC70868BDAD}"/>
          </ac:spMkLst>
        </pc:spChg>
        <pc:spChg chg="del mod">
          <ac:chgData name="Iles,David (ECCC)" userId="72008f15-4095-4710-a240-901fac434eb4" providerId="ADAL" clId="{D81140C8-F671-4377-8C9C-DD9AA6893E4F}" dt="2024-09-19T15:05:28.705" v="691" actId="478"/>
          <ac:spMkLst>
            <pc:docMk/>
            <pc:sldMk cId="1213027827" sldId="258"/>
            <ac:spMk id="16" creationId="{13702524-ACA3-D8C1-BD6C-FE334C5C964D}"/>
          </ac:spMkLst>
        </pc:spChg>
        <pc:cxnChg chg="mod">
          <ac:chgData name="Iles,David (ECCC)" userId="72008f15-4095-4710-a240-901fac434eb4" providerId="ADAL" clId="{D81140C8-F671-4377-8C9C-DD9AA6893E4F}" dt="2024-09-19T14:53:05.741" v="184" actId="1076"/>
          <ac:cxnSpMkLst>
            <pc:docMk/>
            <pc:sldMk cId="1213027827" sldId="258"/>
            <ac:cxnSpMk id="12" creationId="{892700BC-7DCA-CC0B-7B2E-138278BDFE25}"/>
          </ac:cxnSpMkLst>
        </pc:cxnChg>
        <pc:cxnChg chg="mod">
          <ac:chgData name="Iles,David (ECCC)" userId="72008f15-4095-4710-a240-901fac434eb4" providerId="ADAL" clId="{D81140C8-F671-4377-8C9C-DD9AA6893E4F}" dt="2024-09-19T14:53:05.741" v="184" actId="1076"/>
          <ac:cxnSpMkLst>
            <pc:docMk/>
            <pc:sldMk cId="1213027827" sldId="258"/>
            <ac:cxnSpMk id="13" creationId="{8D9E6DF4-A97D-F77E-F15D-C6D812797541}"/>
          </ac:cxnSpMkLst>
        </pc:cxnChg>
      </pc:sldChg>
      <pc:sldChg chg="delSp modSp add mod">
        <pc:chgData name="Iles,David (ECCC)" userId="72008f15-4095-4710-a240-901fac434eb4" providerId="ADAL" clId="{D81140C8-F671-4377-8C9C-DD9AA6893E4F}" dt="2024-09-19T14:52:40.668" v="181" actId="692"/>
        <pc:sldMkLst>
          <pc:docMk/>
          <pc:sldMk cId="735219067" sldId="259"/>
        </pc:sldMkLst>
        <pc:spChg chg="mod">
          <ac:chgData name="Iles,David (ECCC)" userId="72008f15-4095-4710-a240-901fac434eb4" providerId="ADAL" clId="{D81140C8-F671-4377-8C9C-DD9AA6893E4F}" dt="2024-09-19T14:52:19.919" v="179" actId="1076"/>
          <ac:spMkLst>
            <pc:docMk/>
            <pc:sldMk cId="735219067" sldId="259"/>
            <ac:spMk id="4" creationId="{2EECA457-793B-00A7-6EF7-ECD1F64CC737}"/>
          </ac:spMkLst>
        </pc:spChg>
        <pc:spChg chg="mod">
          <ac:chgData name="Iles,David (ECCC)" userId="72008f15-4095-4710-a240-901fac434eb4" providerId="ADAL" clId="{D81140C8-F671-4377-8C9C-DD9AA6893E4F}" dt="2024-09-19T14:52:40.668" v="181" actId="692"/>
          <ac:spMkLst>
            <pc:docMk/>
            <pc:sldMk cId="735219067" sldId="259"/>
            <ac:spMk id="5" creationId="{712F1578-A7A2-646A-0121-B0E73DB1C069}"/>
          </ac:spMkLst>
        </pc:spChg>
        <pc:spChg chg="mod">
          <ac:chgData name="Iles,David (ECCC)" userId="72008f15-4095-4710-a240-901fac434eb4" providerId="ADAL" clId="{D81140C8-F671-4377-8C9C-DD9AA6893E4F}" dt="2024-09-19T14:52:19.919" v="179" actId="1076"/>
          <ac:spMkLst>
            <pc:docMk/>
            <pc:sldMk cId="735219067" sldId="259"/>
            <ac:spMk id="6" creationId="{A7ADF347-4F49-2DA7-839B-BD196C86B3D7}"/>
          </ac:spMkLst>
        </pc:spChg>
        <pc:spChg chg="del">
          <ac:chgData name="Iles,David (ECCC)" userId="72008f15-4095-4710-a240-901fac434eb4" providerId="ADAL" clId="{D81140C8-F671-4377-8C9C-DD9AA6893E4F}" dt="2024-09-19T14:52:13.378" v="177" actId="478"/>
          <ac:spMkLst>
            <pc:docMk/>
            <pc:sldMk cId="735219067" sldId="259"/>
            <ac:spMk id="7" creationId="{BEE10247-1ACB-21B6-EB32-9A04C345126D}"/>
          </ac:spMkLst>
        </pc:spChg>
        <pc:spChg chg="del mod">
          <ac:chgData name="Iles,David (ECCC)" userId="72008f15-4095-4710-a240-901fac434eb4" providerId="ADAL" clId="{D81140C8-F671-4377-8C9C-DD9AA6893E4F}" dt="2024-09-19T14:52:23.125" v="180" actId="478"/>
          <ac:spMkLst>
            <pc:docMk/>
            <pc:sldMk cId="735219067" sldId="259"/>
            <ac:spMk id="14" creationId="{9A39CB96-45FD-63F8-AE5A-A436D045720C}"/>
          </ac:spMkLst>
        </pc:spChg>
        <pc:spChg chg="del">
          <ac:chgData name="Iles,David (ECCC)" userId="72008f15-4095-4710-a240-901fac434eb4" providerId="ADAL" clId="{D81140C8-F671-4377-8C9C-DD9AA6893E4F}" dt="2024-09-19T14:52:12.330" v="176" actId="478"/>
          <ac:spMkLst>
            <pc:docMk/>
            <pc:sldMk cId="735219067" sldId="259"/>
            <ac:spMk id="15" creationId="{1E3E66EB-4DA5-AB98-6EE3-6BC70868BDAD}"/>
          </ac:spMkLst>
        </pc:spChg>
        <pc:spChg chg="del">
          <ac:chgData name="Iles,David (ECCC)" userId="72008f15-4095-4710-a240-901fac434eb4" providerId="ADAL" clId="{D81140C8-F671-4377-8C9C-DD9AA6893E4F}" dt="2024-09-19T14:52:14.779" v="178" actId="478"/>
          <ac:spMkLst>
            <pc:docMk/>
            <pc:sldMk cId="735219067" sldId="259"/>
            <ac:spMk id="16" creationId="{13702524-ACA3-D8C1-BD6C-FE334C5C964D}"/>
          </ac:spMkLst>
        </pc:spChg>
        <pc:cxnChg chg="del mod">
          <ac:chgData name="Iles,David (ECCC)" userId="72008f15-4095-4710-a240-901fac434eb4" providerId="ADAL" clId="{D81140C8-F671-4377-8C9C-DD9AA6893E4F}" dt="2024-09-19T14:52:06.628" v="174" actId="478"/>
          <ac:cxnSpMkLst>
            <pc:docMk/>
            <pc:sldMk cId="735219067" sldId="259"/>
            <ac:cxnSpMk id="12" creationId="{892700BC-7DCA-CC0B-7B2E-138278BDFE25}"/>
          </ac:cxnSpMkLst>
        </pc:cxnChg>
        <pc:cxnChg chg="del">
          <ac:chgData name="Iles,David (ECCC)" userId="72008f15-4095-4710-a240-901fac434eb4" providerId="ADAL" clId="{D81140C8-F671-4377-8C9C-DD9AA6893E4F}" dt="2024-09-19T14:52:07.404" v="175" actId="478"/>
          <ac:cxnSpMkLst>
            <pc:docMk/>
            <pc:sldMk cId="735219067" sldId="259"/>
            <ac:cxnSpMk id="13" creationId="{8D9E6DF4-A97D-F77E-F15D-C6D812797541}"/>
          </ac:cxnSpMkLst>
        </pc:cxnChg>
      </pc:sldChg>
      <pc:sldChg chg="addSp delSp modSp add mod">
        <pc:chgData name="Iles,David (ECCC)" userId="72008f15-4095-4710-a240-901fac434eb4" providerId="ADAL" clId="{D81140C8-F671-4377-8C9C-DD9AA6893E4F}" dt="2024-09-19T15:16:26.311" v="973" actId="1076"/>
        <pc:sldMkLst>
          <pc:docMk/>
          <pc:sldMk cId="4048195423" sldId="260"/>
        </pc:sldMkLst>
        <pc:spChg chg="add mod ord">
          <ac:chgData name="Iles,David (ECCC)" userId="72008f15-4095-4710-a240-901fac434eb4" providerId="ADAL" clId="{D81140C8-F671-4377-8C9C-DD9AA6893E4F}" dt="2024-09-19T15:06:52.982" v="719" actId="167"/>
          <ac:spMkLst>
            <pc:docMk/>
            <pc:sldMk cId="4048195423" sldId="260"/>
            <ac:spMk id="2" creationId="{7F325E43-089F-CABF-6D8C-E236B8303390}"/>
          </ac:spMkLst>
        </pc:spChg>
        <pc:spChg chg="mod">
          <ac:chgData name="Iles,David (ECCC)" userId="72008f15-4095-4710-a240-901fac434eb4" providerId="ADAL" clId="{D81140C8-F671-4377-8C9C-DD9AA6893E4F}" dt="2024-09-19T15:16:26.311" v="973" actId="1076"/>
          <ac:spMkLst>
            <pc:docMk/>
            <pc:sldMk cId="4048195423" sldId="260"/>
            <ac:spMk id="16" creationId="{13702524-ACA3-D8C1-BD6C-FE334C5C964D}"/>
          </ac:spMkLst>
        </pc:spChg>
        <pc:cxnChg chg="add del mod">
          <ac:chgData name="Iles,David (ECCC)" userId="72008f15-4095-4710-a240-901fac434eb4" providerId="ADAL" clId="{D81140C8-F671-4377-8C9C-DD9AA6893E4F}" dt="2024-09-19T15:05:51.103" v="697" actId="478"/>
          <ac:cxnSpMkLst>
            <pc:docMk/>
            <pc:sldMk cId="4048195423" sldId="260"/>
            <ac:cxnSpMk id="8" creationId="{CB1262BE-14A2-A224-CDF2-556C23A762CB}"/>
          </ac:cxnSpMkLst>
        </pc:cxnChg>
      </pc:sldChg>
      <pc:sldChg chg="addSp delSp modSp add mod">
        <pc:chgData name="Iles,David (ECCC)" userId="72008f15-4095-4710-a240-901fac434eb4" providerId="ADAL" clId="{D81140C8-F671-4377-8C9C-DD9AA6893E4F}" dt="2024-09-19T15:08:07.426" v="754" actId="20577"/>
        <pc:sldMkLst>
          <pc:docMk/>
          <pc:sldMk cId="2016662782" sldId="261"/>
        </pc:sldMkLst>
        <pc:spChg chg="mod ord">
          <ac:chgData name="Iles,David (ECCC)" userId="72008f15-4095-4710-a240-901fac434eb4" providerId="ADAL" clId="{D81140C8-F671-4377-8C9C-DD9AA6893E4F}" dt="2024-09-19T15:07:17.021" v="724" actId="1076"/>
          <ac:spMkLst>
            <pc:docMk/>
            <pc:sldMk cId="2016662782" sldId="261"/>
            <ac:spMk id="2" creationId="{7F325E43-089F-CABF-6D8C-E236B8303390}"/>
          </ac:spMkLst>
        </pc:spChg>
        <pc:spChg chg="add mod">
          <ac:chgData name="Iles,David (ECCC)" userId="72008f15-4095-4710-a240-901fac434eb4" providerId="ADAL" clId="{D81140C8-F671-4377-8C9C-DD9AA6893E4F}" dt="2024-09-19T15:07:14.987" v="722"/>
          <ac:spMkLst>
            <pc:docMk/>
            <pc:sldMk cId="2016662782" sldId="261"/>
            <ac:spMk id="3" creationId="{1572B0D9-0E4D-C07C-8730-54EBBC0BCB7B}"/>
          </ac:spMkLst>
        </pc:spChg>
        <pc:spChg chg="del mod">
          <ac:chgData name="Iles,David (ECCC)" userId="72008f15-4095-4710-a240-901fac434eb4" providerId="ADAL" clId="{D81140C8-F671-4377-8C9C-DD9AA6893E4F}" dt="2024-09-19T15:07:47.038" v="729" actId="478"/>
          <ac:spMkLst>
            <pc:docMk/>
            <pc:sldMk cId="2016662782" sldId="261"/>
            <ac:spMk id="5" creationId="{712F1578-A7A2-646A-0121-B0E73DB1C069}"/>
          </ac:spMkLst>
        </pc:spChg>
        <pc:spChg chg="del mod">
          <ac:chgData name="Iles,David (ECCC)" userId="72008f15-4095-4710-a240-901fac434eb4" providerId="ADAL" clId="{D81140C8-F671-4377-8C9C-DD9AA6893E4F}" dt="2024-09-19T15:07:48.898" v="731" actId="478"/>
          <ac:spMkLst>
            <pc:docMk/>
            <pc:sldMk cId="2016662782" sldId="261"/>
            <ac:spMk id="7" creationId="{BEE10247-1ACB-21B6-EB32-9A04C345126D}"/>
          </ac:spMkLst>
        </pc:spChg>
        <pc:spChg chg="add mod">
          <ac:chgData name="Iles,David (ECCC)" userId="72008f15-4095-4710-a240-901fac434eb4" providerId="ADAL" clId="{D81140C8-F671-4377-8C9C-DD9AA6893E4F}" dt="2024-09-19T15:07:14.987" v="722"/>
          <ac:spMkLst>
            <pc:docMk/>
            <pc:sldMk cId="2016662782" sldId="261"/>
            <ac:spMk id="8" creationId="{154FC4D7-EC14-D92F-2093-DDBC7F678FB8}"/>
          </ac:spMkLst>
        </pc:spChg>
        <pc:spChg chg="add mod">
          <ac:chgData name="Iles,David (ECCC)" userId="72008f15-4095-4710-a240-901fac434eb4" providerId="ADAL" clId="{D81140C8-F671-4377-8C9C-DD9AA6893E4F}" dt="2024-09-19T15:07:14.987" v="722"/>
          <ac:spMkLst>
            <pc:docMk/>
            <pc:sldMk cId="2016662782" sldId="261"/>
            <ac:spMk id="10" creationId="{47A45BED-A3DF-888B-6B9F-1B5885061059}"/>
          </ac:spMkLst>
        </pc:spChg>
        <pc:spChg chg="add mod">
          <ac:chgData name="Iles,David (ECCC)" userId="72008f15-4095-4710-a240-901fac434eb4" providerId="ADAL" clId="{D81140C8-F671-4377-8C9C-DD9AA6893E4F}" dt="2024-09-19T15:07:44.235" v="728" actId="1076"/>
          <ac:spMkLst>
            <pc:docMk/>
            <pc:sldMk cId="2016662782" sldId="261"/>
            <ac:spMk id="11" creationId="{938DBE68-8F40-66B5-3818-BBFB814FCD20}"/>
          </ac:spMkLst>
        </pc:spChg>
        <pc:spChg chg="del mod">
          <ac:chgData name="Iles,David (ECCC)" userId="72008f15-4095-4710-a240-901fac434eb4" providerId="ADAL" clId="{D81140C8-F671-4377-8C9C-DD9AA6893E4F}" dt="2024-09-19T15:07:50.257" v="732" actId="478"/>
          <ac:spMkLst>
            <pc:docMk/>
            <pc:sldMk cId="2016662782" sldId="261"/>
            <ac:spMk id="15" creationId="{1E3E66EB-4DA5-AB98-6EE3-6BC70868BDAD}"/>
          </ac:spMkLst>
        </pc:spChg>
        <pc:spChg chg="del">
          <ac:chgData name="Iles,David (ECCC)" userId="72008f15-4095-4710-a240-901fac434eb4" providerId="ADAL" clId="{D81140C8-F671-4377-8C9C-DD9AA6893E4F}" dt="2024-09-19T15:06:56.643" v="720" actId="478"/>
          <ac:spMkLst>
            <pc:docMk/>
            <pc:sldMk cId="2016662782" sldId="261"/>
            <ac:spMk id="16" creationId="{13702524-ACA3-D8C1-BD6C-FE334C5C964D}"/>
          </ac:spMkLst>
        </pc:spChg>
        <pc:spChg chg="add mod">
          <ac:chgData name="Iles,David (ECCC)" userId="72008f15-4095-4710-a240-901fac434eb4" providerId="ADAL" clId="{D81140C8-F671-4377-8C9C-DD9AA6893E4F}" dt="2024-09-19T15:07:44.235" v="728" actId="1076"/>
          <ac:spMkLst>
            <pc:docMk/>
            <pc:sldMk cId="2016662782" sldId="261"/>
            <ac:spMk id="17" creationId="{66FD8B89-911D-138A-C173-46BB1ED82500}"/>
          </ac:spMkLst>
        </pc:spChg>
        <pc:spChg chg="add mod">
          <ac:chgData name="Iles,David (ECCC)" userId="72008f15-4095-4710-a240-901fac434eb4" providerId="ADAL" clId="{D81140C8-F671-4377-8C9C-DD9AA6893E4F}" dt="2024-09-19T15:07:44.235" v="728" actId="1076"/>
          <ac:spMkLst>
            <pc:docMk/>
            <pc:sldMk cId="2016662782" sldId="261"/>
            <ac:spMk id="19" creationId="{FCC72207-2431-A78A-7D15-52229EED549C}"/>
          </ac:spMkLst>
        </pc:spChg>
        <pc:spChg chg="add mod">
          <ac:chgData name="Iles,David (ECCC)" userId="72008f15-4095-4710-a240-901fac434eb4" providerId="ADAL" clId="{D81140C8-F671-4377-8C9C-DD9AA6893E4F}" dt="2024-09-19T15:08:07.426" v="754" actId="20577"/>
          <ac:spMkLst>
            <pc:docMk/>
            <pc:sldMk cId="2016662782" sldId="261"/>
            <ac:spMk id="20" creationId="{E8547CA6-B220-439E-127F-5488EAF0DEBF}"/>
          </ac:spMkLst>
        </pc:spChg>
        <pc:cxnChg chg="add mod">
          <ac:chgData name="Iles,David (ECCC)" userId="72008f15-4095-4710-a240-901fac434eb4" providerId="ADAL" clId="{D81140C8-F671-4377-8C9C-DD9AA6893E4F}" dt="2024-09-19T15:07:14.987" v="722"/>
          <ac:cxnSpMkLst>
            <pc:docMk/>
            <pc:sldMk cId="2016662782" sldId="261"/>
            <ac:cxnSpMk id="9" creationId="{64F13A22-5D45-5E1C-66C5-56A5C83FCF07}"/>
          </ac:cxnSpMkLst>
        </pc:cxnChg>
        <pc:cxnChg chg="del mod">
          <ac:chgData name="Iles,David (ECCC)" userId="72008f15-4095-4710-a240-901fac434eb4" providerId="ADAL" clId="{D81140C8-F671-4377-8C9C-DD9AA6893E4F}" dt="2024-09-19T15:07:48.142" v="730" actId="478"/>
          <ac:cxnSpMkLst>
            <pc:docMk/>
            <pc:sldMk cId="2016662782" sldId="261"/>
            <ac:cxnSpMk id="13" creationId="{8D9E6DF4-A97D-F77E-F15D-C6D812797541}"/>
          </ac:cxnSpMkLst>
        </pc:cxnChg>
        <pc:cxnChg chg="add mod">
          <ac:chgData name="Iles,David (ECCC)" userId="72008f15-4095-4710-a240-901fac434eb4" providerId="ADAL" clId="{D81140C8-F671-4377-8C9C-DD9AA6893E4F}" dt="2024-09-19T15:07:44.235" v="728" actId="1076"/>
          <ac:cxnSpMkLst>
            <pc:docMk/>
            <pc:sldMk cId="2016662782" sldId="261"/>
            <ac:cxnSpMk id="18" creationId="{03A860AF-9D08-BCBD-8E88-4C09C84A0CD3}"/>
          </ac:cxnSpMkLst>
        </pc:cxnChg>
      </pc:sldChg>
      <pc:sldChg chg="modSp add mod">
        <pc:chgData name="Iles,David (ECCC)" userId="72008f15-4095-4710-a240-901fac434eb4" providerId="ADAL" clId="{D81140C8-F671-4377-8C9C-DD9AA6893E4F}" dt="2024-09-19T15:08:40.134" v="772" actId="20577"/>
        <pc:sldMkLst>
          <pc:docMk/>
          <pc:sldMk cId="4087757878" sldId="262"/>
        </pc:sldMkLst>
        <pc:spChg chg="mod">
          <ac:chgData name="Iles,David (ECCC)" userId="72008f15-4095-4710-a240-901fac434eb4" providerId="ADAL" clId="{D81140C8-F671-4377-8C9C-DD9AA6893E4F}" dt="2024-09-19T15:08:34.170" v="757" actId="1076"/>
          <ac:spMkLst>
            <pc:docMk/>
            <pc:sldMk cId="4087757878" sldId="262"/>
            <ac:spMk id="11" creationId="{938DBE68-8F40-66B5-3818-BBFB814FCD20}"/>
          </ac:spMkLst>
        </pc:spChg>
        <pc:spChg chg="mod">
          <ac:chgData name="Iles,David (ECCC)" userId="72008f15-4095-4710-a240-901fac434eb4" providerId="ADAL" clId="{D81140C8-F671-4377-8C9C-DD9AA6893E4F}" dt="2024-09-19T15:08:34.170" v="757" actId="1076"/>
          <ac:spMkLst>
            <pc:docMk/>
            <pc:sldMk cId="4087757878" sldId="262"/>
            <ac:spMk id="17" creationId="{66FD8B89-911D-138A-C173-46BB1ED82500}"/>
          </ac:spMkLst>
        </pc:spChg>
        <pc:spChg chg="mod">
          <ac:chgData name="Iles,David (ECCC)" userId="72008f15-4095-4710-a240-901fac434eb4" providerId="ADAL" clId="{D81140C8-F671-4377-8C9C-DD9AA6893E4F}" dt="2024-09-19T15:08:34.170" v="757" actId="1076"/>
          <ac:spMkLst>
            <pc:docMk/>
            <pc:sldMk cId="4087757878" sldId="262"/>
            <ac:spMk id="19" creationId="{FCC72207-2431-A78A-7D15-52229EED549C}"/>
          </ac:spMkLst>
        </pc:spChg>
        <pc:spChg chg="mod">
          <ac:chgData name="Iles,David (ECCC)" userId="72008f15-4095-4710-a240-901fac434eb4" providerId="ADAL" clId="{D81140C8-F671-4377-8C9C-DD9AA6893E4F}" dt="2024-09-19T15:08:40.134" v="772" actId="20577"/>
          <ac:spMkLst>
            <pc:docMk/>
            <pc:sldMk cId="4087757878" sldId="262"/>
            <ac:spMk id="20" creationId="{E8547CA6-B220-439E-127F-5488EAF0DEBF}"/>
          </ac:spMkLst>
        </pc:spChg>
        <pc:cxnChg chg="mod">
          <ac:chgData name="Iles,David (ECCC)" userId="72008f15-4095-4710-a240-901fac434eb4" providerId="ADAL" clId="{D81140C8-F671-4377-8C9C-DD9AA6893E4F}" dt="2024-09-19T15:08:34.170" v="757" actId="1076"/>
          <ac:cxnSpMkLst>
            <pc:docMk/>
            <pc:sldMk cId="4087757878" sldId="262"/>
            <ac:cxnSpMk id="18" creationId="{03A860AF-9D08-BCBD-8E88-4C09C84A0CD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A9D4-9EFF-5260-D962-5D7A43731A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F9A379-F2B5-08AE-3617-522471F89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4390F2-896E-A276-4A8A-B2F9F759859A}"/>
              </a:ext>
            </a:extLst>
          </p:cNvPr>
          <p:cNvSpPr>
            <a:spLocks noGrp="1"/>
          </p:cNvSpPr>
          <p:nvPr>
            <p:ph type="dt" sz="half" idx="10"/>
          </p:nvPr>
        </p:nvSpPr>
        <p:spPr/>
        <p:txBody>
          <a:bodyPr/>
          <a:lstStyle/>
          <a:p>
            <a:fld id="{43B0362C-D404-493E-A6BE-7719BFE0C009}" type="datetimeFigureOut">
              <a:rPr lang="en-US" smtClean="0"/>
              <a:t>9/19/2024</a:t>
            </a:fld>
            <a:endParaRPr lang="en-US"/>
          </a:p>
        </p:txBody>
      </p:sp>
      <p:sp>
        <p:nvSpPr>
          <p:cNvPr id="5" name="Footer Placeholder 4">
            <a:extLst>
              <a:ext uri="{FF2B5EF4-FFF2-40B4-BE49-F238E27FC236}">
                <a16:creationId xmlns:a16="http://schemas.microsoft.com/office/drawing/2014/main" id="{8251943B-1478-4088-366B-22FADF997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815D2-CE3C-3A2A-15B0-9E8931DF4EF3}"/>
              </a:ext>
            </a:extLst>
          </p:cNvPr>
          <p:cNvSpPr>
            <a:spLocks noGrp="1"/>
          </p:cNvSpPr>
          <p:nvPr>
            <p:ph type="sldNum" sz="quarter" idx="12"/>
          </p:nvPr>
        </p:nvSpPr>
        <p:spPr/>
        <p:txBody>
          <a:bodyPr/>
          <a:lstStyle/>
          <a:p>
            <a:fld id="{9ABC6886-189D-4CF3-9333-0876338088D4}" type="slidenum">
              <a:rPr lang="en-US" smtClean="0"/>
              <a:t>‹#›</a:t>
            </a:fld>
            <a:endParaRPr lang="en-US"/>
          </a:p>
        </p:txBody>
      </p:sp>
    </p:spTree>
    <p:extLst>
      <p:ext uri="{BB962C8B-B14F-4D97-AF65-F5344CB8AC3E}">
        <p14:creationId xmlns:p14="http://schemas.microsoft.com/office/powerpoint/2010/main" val="12984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C85B-F4E1-FE0A-3761-A917BA58A2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9789D0-52E7-6DE7-5F31-8EC39E628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3B333-867A-A2FA-B841-186C34449A40}"/>
              </a:ext>
            </a:extLst>
          </p:cNvPr>
          <p:cNvSpPr>
            <a:spLocks noGrp="1"/>
          </p:cNvSpPr>
          <p:nvPr>
            <p:ph type="dt" sz="half" idx="10"/>
          </p:nvPr>
        </p:nvSpPr>
        <p:spPr/>
        <p:txBody>
          <a:bodyPr/>
          <a:lstStyle/>
          <a:p>
            <a:fld id="{43B0362C-D404-493E-A6BE-7719BFE0C009}" type="datetimeFigureOut">
              <a:rPr lang="en-US" smtClean="0"/>
              <a:t>9/19/2024</a:t>
            </a:fld>
            <a:endParaRPr lang="en-US"/>
          </a:p>
        </p:txBody>
      </p:sp>
      <p:sp>
        <p:nvSpPr>
          <p:cNvPr id="5" name="Footer Placeholder 4">
            <a:extLst>
              <a:ext uri="{FF2B5EF4-FFF2-40B4-BE49-F238E27FC236}">
                <a16:creationId xmlns:a16="http://schemas.microsoft.com/office/drawing/2014/main" id="{0344E7A6-DC22-CBCA-DFDF-979775F25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4031A-93E4-8018-A31B-106DACB2F113}"/>
              </a:ext>
            </a:extLst>
          </p:cNvPr>
          <p:cNvSpPr>
            <a:spLocks noGrp="1"/>
          </p:cNvSpPr>
          <p:nvPr>
            <p:ph type="sldNum" sz="quarter" idx="12"/>
          </p:nvPr>
        </p:nvSpPr>
        <p:spPr/>
        <p:txBody>
          <a:bodyPr/>
          <a:lstStyle/>
          <a:p>
            <a:fld id="{9ABC6886-189D-4CF3-9333-0876338088D4}" type="slidenum">
              <a:rPr lang="en-US" smtClean="0"/>
              <a:t>‹#›</a:t>
            </a:fld>
            <a:endParaRPr lang="en-US"/>
          </a:p>
        </p:txBody>
      </p:sp>
    </p:spTree>
    <p:extLst>
      <p:ext uri="{BB962C8B-B14F-4D97-AF65-F5344CB8AC3E}">
        <p14:creationId xmlns:p14="http://schemas.microsoft.com/office/powerpoint/2010/main" val="201803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6F44D8-70A2-38CA-DDFF-49FE45C57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4837E0-9944-C637-96DD-FEC6F85AA5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0AA76-FB34-1FBB-9FBE-0AF463933C71}"/>
              </a:ext>
            </a:extLst>
          </p:cNvPr>
          <p:cNvSpPr>
            <a:spLocks noGrp="1"/>
          </p:cNvSpPr>
          <p:nvPr>
            <p:ph type="dt" sz="half" idx="10"/>
          </p:nvPr>
        </p:nvSpPr>
        <p:spPr/>
        <p:txBody>
          <a:bodyPr/>
          <a:lstStyle/>
          <a:p>
            <a:fld id="{43B0362C-D404-493E-A6BE-7719BFE0C009}" type="datetimeFigureOut">
              <a:rPr lang="en-US" smtClean="0"/>
              <a:t>9/19/2024</a:t>
            </a:fld>
            <a:endParaRPr lang="en-US"/>
          </a:p>
        </p:txBody>
      </p:sp>
      <p:sp>
        <p:nvSpPr>
          <p:cNvPr id="5" name="Footer Placeholder 4">
            <a:extLst>
              <a:ext uri="{FF2B5EF4-FFF2-40B4-BE49-F238E27FC236}">
                <a16:creationId xmlns:a16="http://schemas.microsoft.com/office/drawing/2014/main" id="{C4696EBC-CE05-95A5-4F14-E761C6D73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CB150-D35E-C5F1-1C8B-CAC08B508DFC}"/>
              </a:ext>
            </a:extLst>
          </p:cNvPr>
          <p:cNvSpPr>
            <a:spLocks noGrp="1"/>
          </p:cNvSpPr>
          <p:nvPr>
            <p:ph type="sldNum" sz="quarter" idx="12"/>
          </p:nvPr>
        </p:nvSpPr>
        <p:spPr/>
        <p:txBody>
          <a:bodyPr/>
          <a:lstStyle/>
          <a:p>
            <a:fld id="{9ABC6886-189D-4CF3-9333-0876338088D4}" type="slidenum">
              <a:rPr lang="en-US" smtClean="0"/>
              <a:t>‹#›</a:t>
            </a:fld>
            <a:endParaRPr lang="en-US"/>
          </a:p>
        </p:txBody>
      </p:sp>
    </p:spTree>
    <p:extLst>
      <p:ext uri="{BB962C8B-B14F-4D97-AF65-F5344CB8AC3E}">
        <p14:creationId xmlns:p14="http://schemas.microsoft.com/office/powerpoint/2010/main" val="38813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98EA-FE58-9E50-EE1B-35901E91D0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D05BD-1F81-7BEE-47AD-05C40FE346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458F8-7A8E-EDEF-0D2E-0221D09F7974}"/>
              </a:ext>
            </a:extLst>
          </p:cNvPr>
          <p:cNvSpPr>
            <a:spLocks noGrp="1"/>
          </p:cNvSpPr>
          <p:nvPr>
            <p:ph type="dt" sz="half" idx="10"/>
          </p:nvPr>
        </p:nvSpPr>
        <p:spPr/>
        <p:txBody>
          <a:bodyPr/>
          <a:lstStyle/>
          <a:p>
            <a:fld id="{43B0362C-D404-493E-A6BE-7719BFE0C009}" type="datetimeFigureOut">
              <a:rPr lang="en-US" smtClean="0"/>
              <a:t>9/19/2024</a:t>
            </a:fld>
            <a:endParaRPr lang="en-US"/>
          </a:p>
        </p:txBody>
      </p:sp>
      <p:sp>
        <p:nvSpPr>
          <p:cNvPr id="5" name="Footer Placeholder 4">
            <a:extLst>
              <a:ext uri="{FF2B5EF4-FFF2-40B4-BE49-F238E27FC236}">
                <a16:creationId xmlns:a16="http://schemas.microsoft.com/office/drawing/2014/main" id="{9735E922-B01C-5389-2EF7-14239705E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6AF75-407F-A27A-34BA-B4C5D9C8A18F}"/>
              </a:ext>
            </a:extLst>
          </p:cNvPr>
          <p:cNvSpPr>
            <a:spLocks noGrp="1"/>
          </p:cNvSpPr>
          <p:nvPr>
            <p:ph type="sldNum" sz="quarter" idx="12"/>
          </p:nvPr>
        </p:nvSpPr>
        <p:spPr/>
        <p:txBody>
          <a:bodyPr/>
          <a:lstStyle/>
          <a:p>
            <a:fld id="{9ABC6886-189D-4CF3-9333-0876338088D4}" type="slidenum">
              <a:rPr lang="en-US" smtClean="0"/>
              <a:t>‹#›</a:t>
            </a:fld>
            <a:endParaRPr lang="en-US"/>
          </a:p>
        </p:txBody>
      </p:sp>
    </p:spTree>
    <p:extLst>
      <p:ext uri="{BB962C8B-B14F-4D97-AF65-F5344CB8AC3E}">
        <p14:creationId xmlns:p14="http://schemas.microsoft.com/office/powerpoint/2010/main" val="156534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6CE-B8F8-08D2-1D5B-C8E1A22DB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4113B5-9ACE-6DD5-E02B-066C825D91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06BDBD-DF00-C3E6-F172-2DFE179BCCFF}"/>
              </a:ext>
            </a:extLst>
          </p:cNvPr>
          <p:cNvSpPr>
            <a:spLocks noGrp="1"/>
          </p:cNvSpPr>
          <p:nvPr>
            <p:ph type="dt" sz="half" idx="10"/>
          </p:nvPr>
        </p:nvSpPr>
        <p:spPr/>
        <p:txBody>
          <a:bodyPr/>
          <a:lstStyle/>
          <a:p>
            <a:fld id="{43B0362C-D404-493E-A6BE-7719BFE0C009}" type="datetimeFigureOut">
              <a:rPr lang="en-US" smtClean="0"/>
              <a:t>9/19/2024</a:t>
            </a:fld>
            <a:endParaRPr lang="en-US"/>
          </a:p>
        </p:txBody>
      </p:sp>
      <p:sp>
        <p:nvSpPr>
          <p:cNvPr id="5" name="Footer Placeholder 4">
            <a:extLst>
              <a:ext uri="{FF2B5EF4-FFF2-40B4-BE49-F238E27FC236}">
                <a16:creationId xmlns:a16="http://schemas.microsoft.com/office/drawing/2014/main" id="{EAC37018-48A5-0765-2BA2-C6D988A23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25134-1D23-F335-9B45-1BE382628921}"/>
              </a:ext>
            </a:extLst>
          </p:cNvPr>
          <p:cNvSpPr>
            <a:spLocks noGrp="1"/>
          </p:cNvSpPr>
          <p:nvPr>
            <p:ph type="sldNum" sz="quarter" idx="12"/>
          </p:nvPr>
        </p:nvSpPr>
        <p:spPr/>
        <p:txBody>
          <a:bodyPr/>
          <a:lstStyle/>
          <a:p>
            <a:fld id="{9ABC6886-189D-4CF3-9333-0876338088D4}" type="slidenum">
              <a:rPr lang="en-US" smtClean="0"/>
              <a:t>‹#›</a:t>
            </a:fld>
            <a:endParaRPr lang="en-US"/>
          </a:p>
        </p:txBody>
      </p:sp>
    </p:spTree>
    <p:extLst>
      <p:ext uri="{BB962C8B-B14F-4D97-AF65-F5344CB8AC3E}">
        <p14:creationId xmlns:p14="http://schemas.microsoft.com/office/powerpoint/2010/main" val="310530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EEE0-B89C-0922-02F7-DAAC13DB3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CD82D6-DFF7-DB68-B472-D9BA599C6A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3C093C-50B4-A594-BE60-C267015C17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CA2D64-757A-0BD1-81CE-E0047F954AE6}"/>
              </a:ext>
            </a:extLst>
          </p:cNvPr>
          <p:cNvSpPr>
            <a:spLocks noGrp="1"/>
          </p:cNvSpPr>
          <p:nvPr>
            <p:ph type="dt" sz="half" idx="10"/>
          </p:nvPr>
        </p:nvSpPr>
        <p:spPr/>
        <p:txBody>
          <a:bodyPr/>
          <a:lstStyle/>
          <a:p>
            <a:fld id="{43B0362C-D404-493E-A6BE-7719BFE0C009}" type="datetimeFigureOut">
              <a:rPr lang="en-US" smtClean="0"/>
              <a:t>9/19/2024</a:t>
            </a:fld>
            <a:endParaRPr lang="en-US"/>
          </a:p>
        </p:txBody>
      </p:sp>
      <p:sp>
        <p:nvSpPr>
          <p:cNvPr id="6" name="Footer Placeholder 5">
            <a:extLst>
              <a:ext uri="{FF2B5EF4-FFF2-40B4-BE49-F238E27FC236}">
                <a16:creationId xmlns:a16="http://schemas.microsoft.com/office/drawing/2014/main" id="{BDACF860-8915-68A5-EA79-555E52407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BC90F-9A45-DCB6-005D-1949FB7EC23E}"/>
              </a:ext>
            </a:extLst>
          </p:cNvPr>
          <p:cNvSpPr>
            <a:spLocks noGrp="1"/>
          </p:cNvSpPr>
          <p:nvPr>
            <p:ph type="sldNum" sz="quarter" idx="12"/>
          </p:nvPr>
        </p:nvSpPr>
        <p:spPr/>
        <p:txBody>
          <a:bodyPr/>
          <a:lstStyle/>
          <a:p>
            <a:fld id="{9ABC6886-189D-4CF3-9333-0876338088D4}" type="slidenum">
              <a:rPr lang="en-US" smtClean="0"/>
              <a:t>‹#›</a:t>
            </a:fld>
            <a:endParaRPr lang="en-US"/>
          </a:p>
        </p:txBody>
      </p:sp>
    </p:spTree>
    <p:extLst>
      <p:ext uri="{BB962C8B-B14F-4D97-AF65-F5344CB8AC3E}">
        <p14:creationId xmlns:p14="http://schemas.microsoft.com/office/powerpoint/2010/main" val="421545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5E02-A243-B3D1-8346-B3B5222D3C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218F1-6DDC-905C-B3C4-C801B58D0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4CF0B-1A99-3F58-CA89-36AFABA793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01F892-04E6-0AD1-ECA8-563979A3C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20716-95FD-910A-4C21-6DF050EE0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B3E1F9-9B9E-A980-8178-D5B8EB5AAD91}"/>
              </a:ext>
            </a:extLst>
          </p:cNvPr>
          <p:cNvSpPr>
            <a:spLocks noGrp="1"/>
          </p:cNvSpPr>
          <p:nvPr>
            <p:ph type="dt" sz="half" idx="10"/>
          </p:nvPr>
        </p:nvSpPr>
        <p:spPr/>
        <p:txBody>
          <a:bodyPr/>
          <a:lstStyle/>
          <a:p>
            <a:fld id="{43B0362C-D404-493E-A6BE-7719BFE0C009}" type="datetimeFigureOut">
              <a:rPr lang="en-US" smtClean="0"/>
              <a:t>9/19/2024</a:t>
            </a:fld>
            <a:endParaRPr lang="en-US"/>
          </a:p>
        </p:txBody>
      </p:sp>
      <p:sp>
        <p:nvSpPr>
          <p:cNvPr id="8" name="Footer Placeholder 7">
            <a:extLst>
              <a:ext uri="{FF2B5EF4-FFF2-40B4-BE49-F238E27FC236}">
                <a16:creationId xmlns:a16="http://schemas.microsoft.com/office/drawing/2014/main" id="{26243249-6649-E848-7681-299EEBFCB2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70DD5E-F2BE-FE81-B777-0DF163A6D3CC}"/>
              </a:ext>
            </a:extLst>
          </p:cNvPr>
          <p:cNvSpPr>
            <a:spLocks noGrp="1"/>
          </p:cNvSpPr>
          <p:nvPr>
            <p:ph type="sldNum" sz="quarter" idx="12"/>
          </p:nvPr>
        </p:nvSpPr>
        <p:spPr/>
        <p:txBody>
          <a:bodyPr/>
          <a:lstStyle/>
          <a:p>
            <a:fld id="{9ABC6886-189D-4CF3-9333-0876338088D4}" type="slidenum">
              <a:rPr lang="en-US" smtClean="0"/>
              <a:t>‹#›</a:t>
            </a:fld>
            <a:endParaRPr lang="en-US"/>
          </a:p>
        </p:txBody>
      </p:sp>
    </p:spTree>
    <p:extLst>
      <p:ext uri="{BB962C8B-B14F-4D97-AF65-F5344CB8AC3E}">
        <p14:creationId xmlns:p14="http://schemas.microsoft.com/office/powerpoint/2010/main" val="129906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417A-1A86-23FF-BBAB-3FC1EBAEB0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59EA31-CED8-22AA-6F6B-14A11E46CFA1}"/>
              </a:ext>
            </a:extLst>
          </p:cNvPr>
          <p:cNvSpPr>
            <a:spLocks noGrp="1"/>
          </p:cNvSpPr>
          <p:nvPr>
            <p:ph type="dt" sz="half" idx="10"/>
          </p:nvPr>
        </p:nvSpPr>
        <p:spPr/>
        <p:txBody>
          <a:bodyPr/>
          <a:lstStyle/>
          <a:p>
            <a:fld id="{43B0362C-D404-493E-A6BE-7719BFE0C009}" type="datetimeFigureOut">
              <a:rPr lang="en-US" smtClean="0"/>
              <a:t>9/19/2024</a:t>
            </a:fld>
            <a:endParaRPr lang="en-US"/>
          </a:p>
        </p:txBody>
      </p:sp>
      <p:sp>
        <p:nvSpPr>
          <p:cNvPr id="4" name="Footer Placeholder 3">
            <a:extLst>
              <a:ext uri="{FF2B5EF4-FFF2-40B4-BE49-F238E27FC236}">
                <a16:creationId xmlns:a16="http://schemas.microsoft.com/office/drawing/2014/main" id="{794ADCEA-3D20-83AA-6A0B-3A83D7515A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A75448-CDF9-D9FE-260D-0E3B5FAE0351}"/>
              </a:ext>
            </a:extLst>
          </p:cNvPr>
          <p:cNvSpPr>
            <a:spLocks noGrp="1"/>
          </p:cNvSpPr>
          <p:nvPr>
            <p:ph type="sldNum" sz="quarter" idx="12"/>
          </p:nvPr>
        </p:nvSpPr>
        <p:spPr/>
        <p:txBody>
          <a:bodyPr/>
          <a:lstStyle/>
          <a:p>
            <a:fld id="{9ABC6886-189D-4CF3-9333-0876338088D4}" type="slidenum">
              <a:rPr lang="en-US" smtClean="0"/>
              <a:t>‹#›</a:t>
            </a:fld>
            <a:endParaRPr lang="en-US"/>
          </a:p>
        </p:txBody>
      </p:sp>
    </p:spTree>
    <p:extLst>
      <p:ext uri="{BB962C8B-B14F-4D97-AF65-F5344CB8AC3E}">
        <p14:creationId xmlns:p14="http://schemas.microsoft.com/office/powerpoint/2010/main" val="162376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71554-9BA0-FD24-F3BB-8225CD5D324A}"/>
              </a:ext>
            </a:extLst>
          </p:cNvPr>
          <p:cNvSpPr>
            <a:spLocks noGrp="1"/>
          </p:cNvSpPr>
          <p:nvPr>
            <p:ph type="dt" sz="half" idx="10"/>
          </p:nvPr>
        </p:nvSpPr>
        <p:spPr/>
        <p:txBody>
          <a:bodyPr/>
          <a:lstStyle/>
          <a:p>
            <a:fld id="{43B0362C-D404-493E-A6BE-7719BFE0C009}" type="datetimeFigureOut">
              <a:rPr lang="en-US" smtClean="0"/>
              <a:t>9/19/2024</a:t>
            </a:fld>
            <a:endParaRPr lang="en-US"/>
          </a:p>
        </p:txBody>
      </p:sp>
      <p:sp>
        <p:nvSpPr>
          <p:cNvPr id="3" name="Footer Placeholder 2">
            <a:extLst>
              <a:ext uri="{FF2B5EF4-FFF2-40B4-BE49-F238E27FC236}">
                <a16:creationId xmlns:a16="http://schemas.microsoft.com/office/drawing/2014/main" id="{8C602BD4-BDE9-D5D9-2A66-9C1F9314CE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4021FF-F64E-E4FC-F62B-B76046380DB3}"/>
              </a:ext>
            </a:extLst>
          </p:cNvPr>
          <p:cNvSpPr>
            <a:spLocks noGrp="1"/>
          </p:cNvSpPr>
          <p:nvPr>
            <p:ph type="sldNum" sz="quarter" idx="12"/>
          </p:nvPr>
        </p:nvSpPr>
        <p:spPr/>
        <p:txBody>
          <a:bodyPr/>
          <a:lstStyle/>
          <a:p>
            <a:fld id="{9ABC6886-189D-4CF3-9333-0876338088D4}" type="slidenum">
              <a:rPr lang="en-US" smtClean="0"/>
              <a:t>‹#›</a:t>
            </a:fld>
            <a:endParaRPr lang="en-US"/>
          </a:p>
        </p:txBody>
      </p:sp>
    </p:spTree>
    <p:extLst>
      <p:ext uri="{BB962C8B-B14F-4D97-AF65-F5344CB8AC3E}">
        <p14:creationId xmlns:p14="http://schemas.microsoft.com/office/powerpoint/2010/main" val="92581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D310-B278-F003-1438-EE82781D1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C7082C-A34A-6763-D7DC-7465CF1FE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E8058D-8C0F-DFC5-B742-4F83F6F7D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1E287-D997-115B-CADF-82779699769B}"/>
              </a:ext>
            </a:extLst>
          </p:cNvPr>
          <p:cNvSpPr>
            <a:spLocks noGrp="1"/>
          </p:cNvSpPr>
          <p:nvPr>
            <p:ph type="dt" sz="half" idx="10"/>
          </p:nvPr>
        </p:nvSpPr>
        <p:spPr/>
        <p:txBody>
          <a:bodyPr/>
          <a:lstStyle/>
          <a:p>
            <a:fld id="{43B0362C-D404-493E-A6BE-7719BFE0C009}" type="datetimeFigureOut">
              <a:rPr lang="en-US" smtClean="0"/>
              <a:t>9/19/2024</a:t>
            </a:fld>
            <a:endParaRPr lang="en-US"/>
          </a:p>
        </p:txBody>
      </p:sp>
      <p:sp>
        <p:nvSpPr>
          <p:cNvPr id="6" name="Footer Placeholder 5">
            <a:extLst>
              <a:ext uri="{FF2B5EF4-FFF2-40B4-BE49-F238E27FC236}">
                <a16:creationId xmlns:a16="http://schemas.microsoft.com/office/drawing/2014/main" id="{6F5ADA5F-F1F4-A8C7-F4B3-C319F6B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8BC0C-4EB2-F496-24AD-257217E74D75}"/>
              </a:ext>
            </a:extLst>
          </p:cNvPr>
          <p:cNvSpPr>
            <a:spLocks noGrp="1"/>
          </p:cNvSpPr>
          <p:nvPr>
            <p:ph type="sldNum" sz="quarter" idx="12"/>
          </p:nvPr>
        </p:nvSpPr>
        <p:spPr/>
        <p:txBody>
          <a:bodyPr/>
          <a:lstStyle/>
          <a:p>
            <a:fld id="{9ABC6886-189D-4CF3-9333-0876338088D4}" type="slidenum">
              <a:rPr lang="en-US" smtClean="0"/>
              <a:t>‹#›</a:t>
            </a:fld>
            <a:endParaRPr lang="en-US"/>
          </a:p>
        </p:txBody>
      </p:sp>
    </p:spTree>
    <p:extLst>
      <p:ext uri="{BB962C8B-B14F-4D97-AF65-F5344CB8AC3E}">
        <p14:creationId xmlns:p14="http://schemas.microsoft.com/office/powerpoint/2010/main" val="423536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9A8F-6715-6289-9D28-680A1327E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92C96D-43A2-26CF-5B35-C77378D020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D97DFD-1F9A-04A2-5498-1F829F2EB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E16329-5B1E-C965-069D-BF12B2FF6CA9}"/>
              </a:ext>
            </a:extLst>
          </p:cNvPr>
          <p:cNvSpPr>
            <a:spLocks noGrp="1"/>
          </p:cNvSpPr>
          <p:nvPr>
            <p:ph type="dt" sz="half" idx="10"/>
          </p:nvPr>
        </p:nvSpPr>
        <p:spPr/>
        <p:txBody>
          <a:bodyPr/>
          <a:lstStyle/>
          <a:p>
            <a:fld id="{43B0362C-D404-493E-A6BE-7719BFE0C009}" type="datetimeFigureOut">
              <a:rPr lang="en-US" smtClean="0"/>
              <a:t>9/19/2024</a:t>
            </a:fld>
            <a:endParaRPr lang="en-US"/>
          </a:p>
        </p:txBody>
      </p:sp>
      <p:sp>
        <p:nvSpPr>
          <p:cNvPr id="6" name="Footer Placeholder 5">
            <a:extLst>
              <a:ext uri="{FF2B5EF4-FFF2-40B4-BE49-F238E27FC236}">
                <a16:creationId xmlns:a16="http://schemas.microsoft.com/office/drawing/2014/main" id="{331B5742-E9C4-E6C9-13E1-06199D7CE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19D282-47B0-F765-BABE-494571AB481A}"/>
              </a:ext>
            </a:extLst>
          </p:cNvPr>
          <p:cNvSpPr>
            <a:spLocks noGrp="1"/>
          </p:cNvSpPr>
          <p:nvPr>
            <p:ph type="sldNum" sz="quarter" idx="12"/>
          </p:nvPr>
        </p:nvSpPr>
        <p:spPr/>
        <p:txBody>
          <a:bodyPr/>
          <a:lstStyle/>
          <a:p>
            <a:fld id="{9ABC6886-189D-4CF3-9333-0876338088D4}" type="slidenum">
              <a:rPr lang="en-US" smtClean="0"/>
              <a:t>‹#›</a:t>
            </a:fld>
            <a:endParaRPr lang="en-US"/>
          </a:p>
        </p:txBody>
      </p:sp>
    </p:spTree>
    <p:extLst>
      <p:ext uri="{BB962C8B-B14F-4D97-AF65-F5344CB8AC3E}">
        <p14:creationId xmlns:p14="http://schemas.microsoft.com/office/powerpoint/2010/main" val="381433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0D8F6-F20B-8CB5-3883-1B8488136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6CD782-B3B7-32DC-CE21-51058C0B7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9A44D-F5B5-EF07-F1C9-9E124448A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B0362C-D404-493E-A6BE-7719BFE0C009}" type="datetimeFigureOut">
              <a:rPr lang="en-US" smtClean="0"/>
              <a:t>9/19/2024</a:t>
            </a:fld>
            <a:endParaRPr lang="en-US"/>
          </a:p>
        </p:txBody>
      </p:sp>
      <p:sp>
        <p:nvSpPr>
          <p:cNvPr id="5" name="Footer Placeholder 4">
            <a:extLst>
              <a:ext uri="{FF2B5EF4-FFF2-40B4-BE49-F238E27FC236}">
                <a16:creationId xmlns:a16="http://schemas.microsoft.com/office/drawing/2014/main" id="{FD267E81-0A97-1AF5-35F0-6DDB9EC7C6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9F7D88D-0AD4-F51A-6E65-6D291C1C0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BC6886-189D-4CF3-9333-0876338088D4}" type="slidenum">
              <a:rPr lang="en-US" smtClean="0"/>
              <a:t>‹#›</a:t>
            </a:fld>
            <a:endParaRPr lang="en-US"/>
          </a:p>
        </p:txBody>
      </p:sp>
    </p:spTree>
    <p:extLst>
      <p:ext uri="{BB962C8B-B14F-4D97-AF65-F5344CB8AC3E}">
        <p14:creationId xmlns:p14="http://schemas.microsoft.com/office/powerpoint/2010/main" val="1904867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EECA457-793B-00A7-6EF7-ECD1F64CC737}"/>
              </a:ext>
            </a:extLst>
          </p:cNvPr>
          <p:cNvSpPr/>
          <p:nvPr/>
        </p:nvSpPr>
        <p:spPr>
          <a:xfrm>
            <a:off x="4739585" y="2225951"/>
            <a:ext cx="1828800" cy="1828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2F1578-A7A2-646A-0121-B0E73DB1C069}"/>
              </a:ext>
            </a:extLst>
          </p:cNvPr>
          <p:cNvSpPr/>
          <p:nvPr/>
        </p:nvSpPr>
        <p:spPr>
          <a:xfrm>
            <a:off x="6965123" y="850072"/>
            <a:ext cx="4572000" cy="4572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7ADF347-4F49-2DA7-839B-BD196C86B3D7}"/>
              </a:ext>
            </a:extLst>
          </p:cNvPr>
          <p:cNvSpPr/>
          <p:nvPr/>
        </p:nvSpPr>
        <p:spPr>
          <a:xfrm>
            <a:off x="5617542" y="3103908"/>
            <a:ext cx="72887" cy="72887"/>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EE10247-1ACB-21B6-EB32-9A04C345126D}"/>
              </a:ext>
            </a:extLst>
          </p:cNvPr>
          <p:cNvSpPr/>
          <p:nvPr/>
        </p:nvSpPr>
        <p:spPr>
          <a:xfrm>
            <a:off x="9214680" y="3099629"/>
            <a:ext cx="72887" cy="72887"/>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92700BC-7DCA-CC0B-7B2E-138278BDFE25}"/>
              </a:ext>
            </a:extLst>
          </p:cNvPr>
          <p:cNvCxnSpPr>
            <a:cxnSpLocks/>
          </p:cNvCxnSpPr>
          <p:nvPr/>
        </p:nvCxnSpPr>
        <p:spPr>
          <a:xfrm flipH="1">
            <a:off x="5653985" y="3140351"/>
            <a:ext cx="914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D9E6DF4-A97D-F77E-F15D-C6D812797541}"/>
              </a:ext>
            </a:extLst>
          </p:cNvPr>
          <p:cNvCxnSpPr>
            <a:cxnSpLocks/>
          </p:cNvCxnSpPr>
          <p:nvPr/>
        </p:nvCxnSpPr>
        <p:spPr>
          <a:xfrm flipH="1">
            <a:off x="6965123" y="3140351"/>
            <a:ext cx="2286000"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A39CB96-45FD-63F8-AE5A-A436D045720C}"/>
              </a:ext>
            </a:extLst>
          </p:cNvPr>
          <p:cNvSpPr txBox="1"/>
          <p:nvPr/>
        </p:nvSpPr>
        <p:spPr>
          <a:xfrm>
            <a:off x="5381690" y="2641019"/>
            <a:ext cx="617477" cy="369332"/>
          </a:xfrm>
          <a:prstGeom prst="rect">
            <a:avLst/>
          </a:prstGeom>
          <a:noFill/>
        </p:spPr>
        <p:txBody>
          <a:bodyPr wrap="none" rtlCol="0">
            <a:spAutoFit/>
          </a:bodyPr>
          <a:lstStyle/>
          <a:p>
            <a:r>
              <a:rPr lang="en-US" dirty="0">
                <a:solidFill>
                  <a:srgbClr val="FF0000"/>
                </a:solidFill>
              </a:rPr>
              <a:t>ARU</a:t>
            </a:r>
          </a:p>
        </p:txBody>
      </p:sp>
      <p:sp>
        <p:nvSpPr>
          <p:cNvPr id="15" name="TextBox 14">
            <a:extLst>
              <a:ext uri="{FF2B5EF4-FFF2-40B4-BE49-F238E27FC236}">
                <a16:creationId xmlns:a16="http://schemas.microsoft.com/office/drawing/2014/main" id="{1E3E66EB-4DA5-AB98-6EE3-6BC70868BDAD}"/>
              </a:ext>
            </a:extLst>
          </p:cNvPr>
          <p:cNvSpPr txBox="1"/>
          <p:nvPr/>
        </p:nvSpPr>
        <p:spPr>
          <a:xfrm>
            <a:off x="8791341" y="2602436"/>
            <a:ext cx="992451" cy="369332"/>
          </a:xfrm>
          <a:prstGeom prst="rect">
            <a:avLst/>
          </a:prstGeom>
          <a:noFill/>
        </p:spPr>
        <p:txBody>
          <a:bodyPr wrap="none" rtlCol="0">
            <a:spAutoFit/>
          </a:bodyPr>
          <a:lstStyle/>
          <a:p>
            <a:r>
              <a:rPr lang="en-US" dirty="0">
                <a:solidFill>
                  <a:srgbClr val="00B0F0"/>
                </a:solidFill>
              </a:rPr>
              <a:t>Territory</a:t>
            </a:r>
          </a:p>
        </p:txBody>
      </p:sp>
      <p:sp>
        <p:nvSpPr>
          <p:cNvPr id="16" name="TextBox 15">
            <a:extLst>
              <a:ext uri="{FF2B5EF4-FFF2-40B4-BE49-F238E27FC236}">
                <a16:creationId xmlns:a16="http://schemas.microsoft.com/office/drawing/2014/main" id="{13702524-ACA3-D8C1-BD6C-FE334C5C964D}"/>
              </a:ext>
            </a:extLst>
          </p:cNvPr>
          <p:cNvSpPr txBox="1"/>
          <p:nvPr/>
        </p:nvSpPr>
        <p:spPr>
          <a:xfrm>
            <a:off x="4967525" y="5561661"/>
            <a:ext cx="3995196" cy="646331"/>
          </a:xfrm>
          <a:prstGeom prst="rect">
            <a:avLst/>
          </a:prstGeom>
          <a:noFill/>
        </p:spPr>
        <p:txBody>
          <a:bodyPr wrap="none" rtlCol="0">
            <a:spAutoFit/>
          </a:bodyPr>
          <a:lstStyle/>
          <a:p>
            <a:r>
              <a:rPr lang="en-US" dirty="0"/>
              <a:t>Territory does not overlap EDR of ARU</a:t>
            </a:r>
          </a:p>
          <a:p>
            <a:r>
              <a:rPr lang="en-US" dirty="0"/>
              <a:t>- Fails to detect bird</a:t>
            </a:r>
          </a:p>
        </p:txBody>
      </p:sp>
    </p:spTree>
    <p:extLst>
      <p:ext uri="{BB962C8B-B14F-4D97-AF65-F5344CB8AC3E}">
        <p14:creationId xmlns:p14="http://schemas.microsoft.com/office/powerpoint/2010/main" val="78837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EECA457-793B-00A7-6EF7-ECD1F64CC737}"/>
              </a:ext>
            </a:extLst>
          </p:cNvPr>
          <p:cNvSpPr/>
          <p:nvPr/>
        </p:nvSpPr>
        <p:spPr>
          <a:xfrm>
            <a:off x="4891985" y="2199446"/>
            <a:ext cx="1828800" cy="1828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2F1578-A7A2-646A-0121-B0E73DB1C069}"/>
              </a:ext>
            </a:extLst>
          </p:cNvPr>
          <p:cNvSpPr/>
          <p:nvPr/>
        </p:nvSpPr>
        <p:spPr>
          <a:xfrm>
            <a:off x="6202788" y="791403"/>
            <a:ext cx="4572000" cy="4572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7ADF347-4F49-2DA7-839B-BD196C86B3D7}"/>
              </a:ext>
            </a:extLst>
          </p:cNvPr>
          <p:cNvSpPr/>
          <p:nvPr/>
        </p:nvSpPr>
        <p:spPr>
          <a:xfrm>
            <a:off x="5769942" y="3077403"/>
            <a:ext cx="72887" cy="72887"/>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EE10247-1ACB-21B6-EB32-9A04C345126D}"/>
              </a:ext>
            </a:extLst>
          </p:cNvPr>
          <p:cNvSpPr/>
          <p:nvPr/>
        </p:nvSpPr>
        <p:spPr>
          <a:xfrm>
            <a:off x="8452345" y="3040960"/>
            <a:ext cx="72887" cy="72887"/>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92700BC-7DCA-CC0B-7B2E-138278BDFE25}"/>
              </a:ext>
            </a:extLst>
          </p:cNvPr>
          <p:cNvCxnSpPr>
            <a:cxnSpLocks/>
          </p:cNvCxnSpPr>
          <p:nvPr/>
        </p:nvCxnSpPr>
        <p:spPr>
          <a:xfrm flipH="1">
            <a:off x="5806385" y="3113846"/>
            <a:ext cx="914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D9E6DF4-A97D-F77E-F15D-C6D812797541}"/>
              </a:ext>
            </a:extLst>
          </p:cNvPr>
          <p:cNvCxnSpPr>
            <a:cxnSpLocks/>
          </p:cNvCxnSpPr>
          <p:nvPr/>
        </p:nvCxnSpPr>
        <p:spPr>
          <a:xfrm flipH="1">
            <a:off x="6202788" y="3081682"/>
            <a:ext cx="2286000"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A39CB96-45FD-63F8-AE5A-A436D045720C}"/>
              </a:ext>
            </a:extLst>
          </p:cNvPr>
          <p:cNvSpPr txBox="1"/>
          <p:nvPr/>
        </p:nvSpPr>
        <p:spPr>
          <a:xfrm>
            <a:off x="5534090" y="2614514"/>
            <a:ext cx="617477" cy="369332"/>
          </a:xfrm>
          <a:prstGeom prst="rect">
            <a:avLst/>
          </a:prstGeom>
          <a:noFill/>
        </p:spPr>
        <p:txBody>
          <a:bodyPr wrap="none" rtlCol="0">
            <a:spAutoFit/>
          </a:bodyPr>
          <a:lstStyle/>
          <a:p>
            <a:r>
              <a:rPr lang="en-US" dirty="0">
                <a:solidFill>
                  <a:srgbClr val="FF0000"/>
                </a:solidFill>
              </a:rPr>
              <a:t>ARU</a:t>
            </a:r>
          </a:p>
        </p:txBody>
      </p:sp>
      <p:sp>
        <p:nvSpPr>
          <p:cNvPr id="15" name="TextBox 14">
            <a:extLst>
              <a:ext uri="{FF2B5EF4-FFF2-40B4-BE49-F238E27FC236}">
                <a16:creationId xmlns:a16="http://schemas.microsoft.com/office/drawing/2014/main" id="{1E3E66EB-4DA5-AB98-6EE3-6BC70868BDAD}"/>
              </a:ext>
            </a:extLst>
          </p:cNvPr>
          <p:cNvSpPr txBox="1"/>
          <p:nvPr/>
        </p:nvSpPr>
        <p:spPr>
          <a:xfrm>
            <a:off x="8029006" y="2543767"/>
            <a:ext cx="992451" cy="369332"/>
          </a:xfrm>
          <a:prstGeom prst="rect">
            <a:avLst/>
          </a:prstGeom>
          <a:noFill/>
        </p:spPr>
        <p:txBody>
          <a:bodyPr wrap="none" rtlCol="0">
            <a:spAutoFit/>
          </a:bodyPr>
          <a:lstStyle/>
          <a:p>
            <a:r>
              <a:rPr lang="en-US" dirty="0">
                <a:solidFill>
                  <a:srgbClr val="00B0F0"/>
                </a:solidFill>
              </a:rPr>
              <a:t>Territory</a:t>
            </a:r>
          </a:p>
        </p:txBody>
      </p:sp>
      <p:sp>
        <p:nvSpPr>
          <p:cNvPr id="16" name="TextBox 15">
            <a:extLst>
              <a:ext uri="{FF2B5EF4-FFF2-40B4-BE49-F238E27FC236}">
                <a16:creationId xmlns:a16="http://schemas.microsoft.com/office/drawing/2014/main" id="{13702524-ACA3-D8C1-BD6C-FE334C5C964D}"/>
              </a:ext>
            </a:extLst>
          </p:cNvPr>
          <p:cNvSpPr txBox="1"/>
          <p:nvPr/>
        </p:nvSpPr>
        <p:spPr>
          <a:xfrm>
            <a:off x="2826980" y="4515515"/>
            <a:ext cx="6768712" cy="1200329"/>
          </a:xfrm>
          <a:prstGeom prst="rect">
            <a:avLst/>
          </a:prstGeom>
          <a:noFill/>
        </p:spPr>
        <p:txBody>
          <a:bodyPr wrap="none" rtlCol="0">
            <a:spAutoFit/>
          </a:bodyPr>
          <a:lstStyle/>
          <a:p>
            <a:r>
              <a:rPr lang="en-US" dirty="0"/>
              <a:t>Territory overlaps EDR of ARU</a:t>
            </a:r>
          </a:p>
          <a:p>
            <a:pPr marL="285750" indent="-285750">
              <a:buFontTx/>
              <a:buChar char="-"/>
            </a:pPr>
            <a:r>
              <a:rPr lang="en-US" dirty="0"/>
              <a:t>Detects bird</a:t>
            </a:r>
          </a:p>
          <a:p>
            <a:pPr marL="285750" indent="-285750">
              <a:buFontTx/>
              <a:buChar char="-"/>
            </a:pPr>
            <a:endParaRPr lang="en-US" dirty="0"/>
          </a:p>
          <a:p>
            <a:pPr marL="285750" indent="-285750">
              <a:buFontTx/>
              <a:buChar char="-"/>
            </a:pPr>
            <a:r>
              <a:rPr lang="en-US" dirty="0"/>
              <a:t>Implies the centroid of the bird’s territory needs to be within the  </a:t>
            </a:r>
          </a:p>
        </p:txBody>
      </p:sp>
    </p:spTree>
    <p:extLst>
      <p:ext uri="{BB962C8B-B14F-4D97-AF65-F5344CB8AC3E}">
        <p14:creationId xmlns:p14="http://schemas.microsoft.com/office/powerpoint/2010/main" val="206058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EECA457-793B-00A7-6EF7-ECD1F64CC737}"/>
              </a:ext>
            </a:extLst>
          </p:cNvPr>
          <p:cNvSpPr/>
          <p:nvPr/>
        </p:nvSpPr>
        <p:spPr>
          <a:xfrm>
            <a:off x="4267200" y="2206073"/>
            <a:ext cx="1828800" cy="1828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2F1578-A7A2-646A-0121-B0E73DB1C069}"/>
              </a:ext>
            </a:extLst>
          </p:cNvPr>
          <p:cNvSpPr/>
          <p:nvPr/>
        </p:nvSpPr>
        <p:spPr>
          <a:xfrm>
            <a:off x="6096000" y="830194"/>
            <a:ext cx="4572000" cy="4572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7ADF347-4F49-2DA7-839B-BD196C86B3D7}"/>
              </a:ext>
            </a:extLst>
          </p:cNvPr>
          <p:cNvSpPr/>
          <p:nvPr/>
        </p:nvSpPr>
        <p:spPr>
          <a:xfrm>
            <a:off x="5145157" y="3084030"/>
            <a:ext cx="72887" cy="72887"/>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EE10247-1ACB-21B6-EB32-9A04C345126D}"/>
              </a:ext>
            </a:extLst>
          </p:cNvPr>
          <p:cNvSpPr/>
          <p:nvPr/>
        </p:nvSpPr>
        <p:spPr>
          <a:xfrm>
            <a:off x="8345557" y="3079751"/>
            <a:ext cx="72887" cy="72887"/>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92700BC-7DCA-CC0B-7B2E-138278BDFE25}"/>
              </a:ext>
            </a:extLst>
          </p:cNvPr>
          <p:cNvCxnSpPr>
            <a:cxnSpLocks/>
          </p:cNvCxnSpPr>
          <p:nvPr/>
        </p:nvCxnSpPr>
        <p:spPr>
          <a:xfrm flipH="1">
            <a:off x="5181600" y="3120473"/>
            <a:ext cx="914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D9E6DF4-A97D-F77E-F15D-C6D812797541}"/>
              </a:ext>
            </a:extLst>
          </p:cNvPr>
          <p:cNvCxnSpPr>
            <a:cxnSpLocks/>
          </p:cNvCxnSpPr>
          <p:nvPr/>
        </p:nvCxnSpPr>
        <p:spPr>
          <a:xfrm flipH="1">
            <a:off x="6096000" y="3120473"/>
            <a:ext cx="2286000"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A39CB96-45FD-63F8-AE5A-A436D045720C}"/>
              </a:ext>
            </a:extLst>
          </p:cNvPr>
          <p:cNvSpPr txBox="1"/>
          <p:nvPr/>
        </p:nvSpPr>
        <p:spPr>
          <a:xfrm>
            <a:off x="4909305" y="2621141"/>
            <a:ext cx="617477" cy="369332"/>
          </a:xfrm>
          <a:prstGeom prst="rect">
            <a:avLst/>
          </a:prstGeom>
          <a:noFill/>
        </p:spPr>
        <p:txBody>
          <a:bodyPr wrap="none" rtlCol="0">
            <a:spAutoFit/>
          </a:bodyPr>
          <a:lstStyle/>
          <a:p>
            <a:r>
              <a:rPr lang="en-US" dirty="0">
                <a:solidFill>
                  <a:srgbClr val="FF0000"/>
                </a:solidFill>
              </a:rPr>
              <a:t>ARU</a:t>
            </a:r>
          </a:p>
        </p:txBody>
      </p:sp>
      <p:sp>
        <p:nvSpPr>
          <p:cNvPr id="15" name="TextBox 14">
            <a:extLst>
              <a:ext uri="{FF2B5EF4-FFF2-40B4-BE49-F238E27FC236}">
                <a16:creationId xmlns:a16="http://schemas.microsoft.com/office/drawing/2014/main" id="{1E3E66EB-4DA5-AB98-6EE3-6BC70868BDAD}"/>
              </a:ext>
            </a:extLst>
          </p:cNvPr>
          <p:cNvSpPr txBox="1"/>
          <p:nvPr/>
        </p:nvSpPr>
        <p:spPr>
          <a:xfrm>
            <a:off x="7922218" y="2582558"/>
            <a:ext cx="992451" cy="369332"/>
          </a:xfrm>
          <a:prstGeom prst="rect">
            <a:avLst/>
          </a:prstGeom>
          <a:noFill/>
        </p:spPr>
        <p:txBody>
          <a:bodyPr wrap="none" rtlCol="0">
            <a:spAutoFit/>
          </a:bodyPr>
          <a:lstStyle/>
          <a:p>
            <a:r>
              <a:rPr lang="en-US" dirty="0">
                <a:solidFill>
                  <a:srgbClr val="00B0F0"/>
                </a:solidFill>
              </a:rPr>
              <a:t>Territory</a:t>
            </a:r>
          </a:p>
        </p:txBody>
      </p:sp>
      <p:sp>
        <p:nvSpPr>
          <p:cNvPr id="8" name="TextBox 7">
            <a:extLst>
              <a:ext uri="{FF2B5EF4-FFF2-40B4-BE49-F238E27FC236}">
                <a16:creationId xmlns:a16="http://schemas.microsoft.com/office/drawing/2014/main" id="{E575599C-FAE6-9A41-D0A9-61FC47EFD76E}"/>
              </a:ext>
            </a:extLst>
          </p:cNvPr>
          <p:cNvSpPr txBox="1"/>
          <p:nvPr/>
        </p:nvSpPr>
        <p:spPr>
          <a:xfrm>
            <a:off x="3184908" y="4062936"/>
            <a:ext cx="3051348" cy="461665"/>
          </a:xfrm>
          <a:prstGeom prst="rect">
            <a:avLst/>
          </a:prstGeom>
          <a:noFill/>
        </p:spPr>
        <p:txBody>
          <a:bodyPr wrap="none" rtlCol="0">
            <a:spAutoFit/>
          </a:bodyPr>
          <a:lstStyle/>
          <a:p>
            <a:r>
              <a:rPr lang="en-US" sz="1200" dirty="0"/>
              <a:t>Assume the bird will be detected if </a:t>
            </a:r>
          </a:p>
          <a:p>
            <a:r>
              <a:rPr lang="en-US" sz="1200" dirty="0"/>
              <a:t>its territory polygon overlaps the ARU’s EDR</a:t>
            </a:r>
          </a:p>
        </p:txBody>
      </p:sp>
    </p:spTree>
    <p:extLst>
      <p:ext uri="{BB962C8B-B14F-4D97-AF65-F5344CB8AC3E}">
        <p14:creationId xmlns:p14="http://schemas.microsoft.com/office/powerpoint/2010/main" val="121302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F325E43-089F-CABF-6D8C-E236B8303390}"/>
              </a:ext>
            </a:extLst>
          </p:cNvPr>
          <p:cNvSpPr/>
          <p:nvPr/>
        </p:nvSpPr>
        <p:spPr>
          <a:xfrm>
            <a:off x="1981200" y="88071"/>
            <a:ext cx="6400800" cy="6400800"/>
          </a:xfrm>
          <a:prstGeom prst="ellipse">
            <a:avLst/>
          </a:prstGeom>
          <a:solidFill>
            <a:srgbClr val="00B0F0">
              <a:alpha val="14000"/>
            </a:srgbClr>
          </a:solid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EECA457-793B-00A7-6EF7-ECD1F64CC737}"/>
              </a:ext>
            </a:extLst>
          </p:cNvPr>
          <p:cNvSpPr/>
          <p:nvPr/>
        </p:nvSpPr>
        <p:spPr>
          <a:xfrm>
            <a:off x="4267200" y="2206073"/>
            <a:ext cx="1828800" cy="1828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2F1578-A7A2-646A-0121-B0E73DB1C069}"/>
              </a:ext>
            </a:extLst>
          </p:cNvPr>
          <p:cNvSpPr/>
          <p:nvPr/>
        </p:nvSpPr>
        <p:spPr>
          <a:xfrm>
            <a:off x="6096000" y="830194"/>
            <a:ext cx="4572000" cy="4572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7ADF347-4F49-2DA7-839B-BD196C86B3D7}"/>
              </a:ext>
            </a:extLst>
          </p:cNvPr>
          <p:cNvSpPr/>
          <p:nvPr/>
        </p:nvSpPr>
        <p:spPr>
          <a:xfrm>
            <a:off x="5145157" y="3084030"/>
            <a:ext cx="72887" cy="72887"/>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EE10247-1ACB-21B6-EB32-9A04C345126D}"/>
              </a:ext>
            </a:extLst>
          </p:cNvPr>
          <p:cNvSpPr/>
          <p:nvPr/>
        </p:nvSpPr>
        <p:spPr>
          <a:xfrm>
            <a:off x="8345557" y="3079751"/>
            <a:ext cx="72887" cy="72887"/>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92700BC-7DCA-CC0B-7B2E-138278BDFE25}"/>
              </a:ext>
            </a:extLst>
          </p:cNvPr>
          <p:cNvCxnSpPr>
            <a:cxnSpLocks/>
          </p:cNvCxnSpPr>
          <p:nvPr/>
        </p:nvCxnSpPr>
        <p:spPr>
          <a:xfrm flipH="1">
            <a:off x="5181600" y="3120473"/>
            <a:ext cx="914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D9E6DF4-A97D-F77E-F15D-C6D812797541}"/>
              </a:ext>
            </a:extLst>
          </p:cNvPr>
          <p:cNvCxnSpPr>
            <a:cxnSpLocks/>
          </p:cNvCxnSpPr>
          <p:nvPr/>
        </p:nvCxnSpPr>
        <p:spPr>
          <a:xfrm flipH="1">
            <a:off x="6096000" y="3120473"/>
            <a:ext cx="2286000"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A39CB96-45FD-63F8-AE5A-A436D045720C}"/>
              </a:ext>
            </a:extLst>
          </p:cNvPr>
          <p:cNvSpPr txBox="1"/>
          <p:nvPr/>
        </p:nvSpPr>
        <p:spPr>
          <a:xfrm>
            <a:off x="4909305" y="2621141"/>
            <a:ext cx="617477" cy="369332"/>
          </a:xfrm>
          <a:prstGeom prst="rect">
            <a:avLst/>
          </a:prstGeom>
          <a:noFill/>
        </p:spPr>
        <p:txBody>
          <a:bodyPr wrap="none" rtlCol="0">
            <a:spAutoFit/>
          </a:bodyPr>
          <a:lstStyle/>
          <a:p>
            <a:r>
              <a:rPr lang="en-US" dirty="0">
                <a:solidFill>
                  <a:srgbClr val="FF0000"/>
                </a:solidFill>
              </a:rPr>
              <a:t>ARU</a:t>
            </a:r>
          </a:p>
        </p:txBody>
      </p:sp>
      <p:sp>
        <p:nvSpPr>
          <p:cNvPr id="15" name="TextBox 14">
            <a:extLst>
              <a:ext uri="{FF2B5EF4-FFF2-40B4-BE49-F238E27FC236}">
                <a16:creationId xmlns:a16="http://schemas.microsoft.com/office/drawing/2014/main" id="{1E3E66EB-4DA5-AB98-6EE3-6BC70868BDAD}"/>
              </a:ext>
            </a:extLst>
          </p:cNvPr>
          <p:cNvSpPr txBox="1"/>
          <p:nvPr/>
        </p:nvSpPr>
        <p:spPr>
          <a:xfrm>
            <a:off x="7922218" y="2582558"/>
            <a:ext cx="992451" cy="369332"/>
          </a:xfrm>
          <a:prstGeom prst="rect">
            <a:avLst/>
          </a:prstGeom>
          <a:noFill/>
        </p:spPr>
        <p:txBody>
          <a:bodyPr wrap="none" rtlCol="0">
            <a:spAutoFit/>
          </a:bodyPr>
          <a:lstStyle/>
          <a:p>
            <a:r>
              <a:rPr lang="en-US" dirty="0">
                <a:solidFill>
                  <a:srgbClr val="00B0F0"/>
                </a:solidFill>
              </a:rPr>
              <a:t>Territory</a:t>
            </a:r>
          </a:p>
        </p:txBody>
      </p:sp>
      <p:sp>
        <p:nvSpPr>
          <p:cNvPr id="16" name="TextBox 15">
            <a:extLst>
              <a:ext uri="{FF2B5EF4-FFF2-40B4-BE49-F238E27FC236}">
                <a16:creationId xmlns:a16="http://schemas.microsoft.com/office/drawing/2014/main" id="{13702524-ACA3-D8C1-BD6C-FE334C5C964D}"/>
              </a:ext>
            </a:extLst>
          </p:cNvPr>
          <p:cNvSpPr txBox="1"/>
          <p:nvPr/>
        </p:nvSpPr>
        <p:spPr>
          <a:xfrm>
            <a:off x="3324658" y="4060963"/>
            <a:ext cx="3640997" cy="1754326"/>
          </a:xfrm>
          <a:prstGeom prst="rect">
            <a:avLst/>
          </a:prstGeom>
          <a:noFill/>
        </p:spPr>
        <p:txBody>
          <a:bodyPr wrap="square" rtlCol="0">
            <a:noAutofit/>
          </a:bodyPr>
          <a:lstStyle/>
          <a:p>
            <a:r>
              <a:rPr lang="en-US" sz="1100" dirty="0"/>
              <a:t>Assume the bird will be detected if </a:t>
            </a:r>
          </a:p>
          <a:p>
            <a:r>
              <a:rPr lang="en-US" sz="1100" dirty="0"/>
              <a:t>its territory polygon overlaps the ARU’s EDR; the territory boundary needs to fall inside the red circle.</a:t>
            </a:r>
          </a:p>
          <a:p>
            <a:endParaRPr lang="en-US" sz="1100" dirty="0"/>
          </a:p>
          <a:p>
            <a:r>
              <a:rPr lang="en-US" sz="1100" dirty="0"/>
              <a:t>Said another way, any bird with its territory centroid inside the blue dashed line will be detected by the ARU, which implies the ARU will detect birds if they have territories with </a:t>
            </a:r>
            <a:r>
              <a:rPr lang="en-US" sz="1100" b="1" dirty="0"/>
              <a:t>centroids</a:t>
            </a:r>
            <a:r>
              <a:rPr lang="en-US" sz="1100" dirty="0"/>
              <a:t> </a:t>
            </a:r>
            <a:r>
              <a:rPr lang="en-US" sz="1100" b="1" dirty="0"/>
              <a:t>closer</a:t>
            </a:r>
            <a:r>
              <a:rPr lang="en-US" sz="1100" dirty="0"/>
              <a:t> than:</a:t>
            </a:r>
          </a:p>
          <a:p>
            <a:endParaRPr lang="en-US" sz="1100" dirty="0"/>
          </a:p>
          <a:p>
            <a:r>
              <a:rPr lang="en-US" sz="1100" dirty="0"/>
              <a:t>ARU_EDR + </a:t>
            </a:r>
            <a:r>
              <a:rPr lang="en-US" sz="1100" dirty="0" err="1"/>
              <a:t>Territory_Radius</a:t>
            </a:r>
            <a:endParaRPr lang="en-US" sz="1100" dirty="0"/>
          </a:p>
        </p:txBody>
      </p:sp>
    </p:spTree>
    <p:extLst>
      <p:ext uri="{BB962C8B-B14F-4D97-AF65-F5344CB8AC3E}">
        <p14:creationId xmlns:p14="http://schemas.microsoft.com/office/powerpoint/2010/main" val="404819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F325E43-089F-CABF-6D8C-E236B8303390}"/>
              </a:ext>
            </a:extLst>
          </p:cNvPr>
          <p:cNvSpPr/>
          <p:nvPr/>
        </p:nvSpPr>
        <p:spPr>
          <a:xfrm>
            <a:off x="1981200" y="88071"/>
            <a:ext cx="6400800" cy="6400800"/>
          </a:xfrm>
          <a:prstGeom prst="ellipse">
            <a:avLst/>
          </a:prstGeom>
          <a:solidFill>
            <a:srgbClr val="00B0F0">
              <a:alpha val="14000"/>
            </a:srgbClr>
          </a:solid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EECA457-793B-00A7-6EF7-ECD1F64CC737}"/>
              </a:ext>
            </a:extLst>
          </p:cNvPr>
          <p:cNvSpPr/>
          <p:nvPr/>
        </p:nvSpPr>
        <p:spPr>
          <a:xfrm>
            <a:off x="4267200" y="2206073"/>
            <a:ext cx="1828800" cy="1828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7ADF347-4F49-2DA7-839B-BD196C86B3D7}"/>
              </a:ext>
            </a:extLst>
          </p:cNvPr>
          <p:cNvSpPr/>
          <p:nvPr/>
        </p:nvSpPr>
        <p:spPr>
          <a:xfrm>
            <a:off x="5145157" y="3084030"/>
            <a:ext cx="72887" cy="72887"/>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92700BC-7DCA-CC0B-7B2E-138278BDFE25}"/>
              </a:ext>
            </a:extLst>
          </p:cNvPr>
          <p:cNvCxnSpPr>
            <a:cxnSpLocks/>
          </p:cNvCxnSpPr>
          <p:nvPr/>
        </p:nvCxnSpPr>
        <p:spPr>
          <a:xfrm flipH="1">
            <a:off x="5181600" y="3120473"/>
            <a:ext cx="914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A39CB96-45FD-63F8-AE5A-A436D045720C}"/>
              </a:ext>
            </a:extLst>
          </p:cNvPr>
          <p:cNvSpPr txBox="1"/>
          <p:nvPr/>
        </p:nvSpPr>
        <p:spPr>
          <a:xfrm>
            <a:off x="4909305" y="2621141"/>
            <a:ext cx="617477" cy="369332"/>
          </a:xfrm>
          <a:prstGeom prst="rect">
            <a:avLst/>
          </a:prstGeom>
          <a:noFill/>
        </p:spPr>
        <p:txBody>
          <a:bodyPr wrap="none" rtlCol="0">
            <a:spAutoFit/>
          </a:bodyPr>
          <a:lstStyle/>
          <a:p>
            <a:r>
              <a:rPr lang="en-US" dirty="0">
                <a:solidFill>
                  <a:srgbClr val="FF0000"/>
                </a:solidFill>
              </a:rPr>
              <a:t>ARU</a:t>
            </a:r>
          </a:p>
        </p:txBody>
      </p:sp>
      <p:sp>
        <p:nvSpPr>
          <p:cNvPr id="11" name="Oval 10">
            <a:extLst>
              <a:ext uri="{FF2B5EF4-FFF2-40B4-BE49-F238E27FC236}">
                <a16:creationId xmlns:a16="http://schemas.microsoft.com/office/drawing/2014/main" id="{938DBE68-8F40-66B5-3818-BBFB814FCD20}"/>
              </a:ext>
            </a:extLst>
          </p:cNvPr>
          <p:cNvSpPr/>
          <p:nvPr/>
        </p:nvSpPr>
        <p:spPr>
          <a:xfrm>
            <a:off x="6298095" y="2642951"/>
            <a:ext cx="4572000" cy="4572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6FD8B89-911D-138A-C173-46BB1ED82500}"/>
              </a:ext>
            </a:extLst>
          </p:cNvPr>
          <p:cNvSpPr/>
          <p:nvPr/>
        </p:nvSpPr>
        <p:spPr>
          <a:xfrm>
            <a:off x="8547652" y="4892508"/>
            <a:ext cx="72887" cy="72887"/>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3A860AF-9D08-BCBD-8E88-4C09C84A0CD3}"/>
              </a:ext>
            </a:extLst>
          </p:cNvPr>
          <p:cNvCxnSpPr>
            <a:cxnSpLocks/>
          </p:cNvCxnSpPr>
          <p:nvPr/>
        </p:nvCxnSpPr>
        <p:spPr>
          <a:xfrm flipH="1">
            <a:off x="6298095" y="4933230"/>
            <a:ext cx="2286000"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CC72207-2431-A78A-7D15-52229EED549C}"/>
              </a:ext>
            </a:extLst>
          </p:cNvPr>
          <p:cNvSpPr txBox="1"/>
          <p:nvPr/>
        </p:nvSpPr>
        <p:spPr>
          <a:xfrm>
            <a:off x="8124313" y="4395315"/>
            <a:ext cx="992451" cy="369332"/>
          </a:xfrm>
          <a:prstGeom prst="rect">
            <a:avLst/>
          </a:prstGeom>
          <a:noFill/>
        </p:spPr>
        <p:txBody>
          <a:bodyPr wrap="none" rtlCol="0">
            <a:spAutoFit/>
          </a:bodyPr>
          <a:lstStyle/>
          <a:p>
            <a:r>
              <a:rPr lang="en-US" dirty="0">
                <a:solidFill>
                  <a:srgbClr val="00B0F0"/>
                </a:solidFill>
              </a:rPr>
              <a:t>Territory</a:t>
            </a:r>
          </a:p>
        </p:txBody>
      </p:sp>
      <p:sp>
        <p:nvSpPr>
          <p:cNvPr id="20" name="TextBox 19">
            <a:extLst>
              <a:ext uri="{FF2B5EF4-FFF2-40B4-BE49-F238E27FC236}">
                <a16:creationId xmlns:a16="http://schemas.microsoft.com/office/drawing/2014/main" id="{E8547CA6-B220-439E-127F-5488EAF0DEBF}"/>
              </a:ext>
            </a:extLst>
          </p:cNvPr>
          <p:cNvSpPr txBox="1"/>
          <p:nvPr/>
        </p:nvSpPr>
        <p:spPr>
          <a:xfrm>
            <a:off x="8221000" y="5141298"/>
            <a:ext cx="1563441" cy="276999"/>
          </a:xfrm>
          <a:prstGeom prst="rect">
            <a:avLst/>
          </a:prstGeom>
          <a:noFill/>
        </p:spPr>
        <p:txBody>
          <a:bodyPr wrap="none" rtlCol="0">
            <a:spAutoFit/>
          </a:bodyPr>
          <a:lstStyle/>
          <a:p>
            <a:r>
              <a:rPr lang="en-US" sz="1200" dirty="0"/>
              <a:t>Not detected by ARU</a:t>
            </a:r>
          </a:p>
        </p:txBody>
      </p:sp>
    </p:spTree>
    <p:extLst>
      <p:ext uri="{BB962C8B-B14F-4D97-AF65-F5344CB8AC3E}">
        <p14:creationId xmlns:p14="http://schemas.microsoft.com/office/powerpoint/2010/main" val="201666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F325E43-089F-CABF-6D8C-E236B8303390}"/>
              </a:ext>
            </a:extLst>
          </p:cNvPr>
          <p:cNvSpPr/>
          <p:nvPr/>
        </p:nvSpPr>
        <p:spPr>
          <a:xfrm>
            <a:off x="1981200" y="88071"/>
            <a:ext cx="6400800" cy="6400800"/>
          </a:xfrm>
          <a:prstGeom prst="ellipse">
            <a:avLst/>
          </a:prstGeom>
          <a:solidFill>
            <a:srgbClr val="00B0F0">
              <a:alpha val="14000"/>
            </a:srgbClr>
          </a:solid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EECA457-793B-00A7-6EF7-ECD1F64CC737}"/>
              </a:ext>
            </a:extLst>
          </p:cNvPr>
          <p:cNvSpPr/>
          <p:nvPr/>
        </p:nvSpPr>
        <p:spPr>
          <a:xfrm>
            <a:off x="4267200" y="2206073"/>
            <a:ext cx="1828800" cy="1828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7ADF347-4F49-2DA7-839B-BD196C86B3D7}"/>
              </a:ext>
            </a:extLst>
          </p:cNvPr>
          <p:cNvSpPr/>
          <p:nvPr/>
        </p:nvSpPr>
        <p:spPr>
          <a:xfrm>
            <a:off x="5145157" y="3084030"/>
            <a:ext cx="72887" cy="72887"/>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92700BC-7DCA-CC0B-7B2E-138278BDFE25}"/>
              </a:ext>
            </a:extLst>
          </p:cNvPr>
          <p:cNvCxnSpPr>
            <a:cxnSpLocks/>
          </p:cNvCxnSpPr>
          <p:nvPr/>
        </p:nvCxnSpPr>
        <p:spPr>
          <a:xfrm flipH="1">
            <a:off x="5181600" y="3120473"/>
            <a:ext cx="914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A39CB96-45FD-63F8-AE5A-A436D045720C}"/>
              </a:ext>
            </a:extLst>
          </p:cNvPr>
          <p:cNvSpPr txBox="1"/>
          <p:nvPr/>
        </p:nvSpPr>
        <p:spPr>
          <a:xfrm>
            <a:off x="4909305" y="2621141"/>
            <a:ext cx="617477" cy="369332"/>
          </a:xfrm>
          <a:prstGeom prst="rect">
            <a:avLst/>
          </a:prstGeom>
          <a:noFill/>
        </p:spPr>
        <p:txBody>
          <a:bodyPr wrap="none" rtlCol="0">
            <a:spAutoFit/>
          </a:bodyPr>
          <a:lstStyle/>
          <a:p>
            <a:r>
              <a:rPr lang="en-US" dirty="0">
                <a:solidFill>
                  <a:srgbClr val="FF0000"/>
                </a:solidFill>
              </a:rPr>
              <a:t>ARU</a:t>
            </a:r>
          </a:p>
        </p:txBody>
      </p:sp>
      <p:sp>
        <p:nvSpPr>
          <p:cNvPr id="11" name="Oval 10">
            <a:extLst>
              <a:ext uri="{FF2B5EF4-FFF2-40B4-BE49-F238E27FC236}">
                <a16:creationId xmlns:a16="http://schemas.microsoft.com/office/drawing/2014/main" id="{938DBE68-8F40-66B5-3818-BBFB814FCD20}"/>
              </a:ext>
            </a:extLst>
          </p:cNvPr>
          <p:cNvSpPr/>
          <p:nvPr/>
        </p:nvSpPr>
        <p:spPr>
          <a:xfrm>
            <a:off x="5145157" y="-1143000"/>
            <a:ext cx="4572000" cy="457200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6FD8B89-911D-138A-C173-46BB1ED82500}"/>
              </a:ext>
            </a:extLst>
          </p:cNvPr>
          <p:cNvSpPr/>
          <p:nvPr/>
        </p:nvSpPr>
        <p:spPr>
          <a:xfrm>
            <a:off x="7394714" y="1106557"/>
            <a:ext cx="72887" cy="72887"/>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3A860AF-9D08-BCBD-8E88-4C09C84A0CD3}"/>
              </a:ext>
            </a:extLst>
          </p:cNvPr>
          <p:cNvCxnSpPr>
            <a:cxnSpLocks/>
          </p:cNvCxnSpPr>
          <p:nvPr/>
        </p:nvCxnSpPr>
        <p:spPr>
          <a:xfrm flipH="1">
            <a:off x="5145157" y="1147279"/>
            <a:ext cx="2286000"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CC72207-2431-A78A-7D15-52229EED549C}"/>
              </a:ext>
            </a:extLst>
          </p:cNvPr>
          <p:cNvSpPr txBox="1"/>
          <p:nvPr/>
        </p:nvSpPr>
        <p:spPr>
          <a:xfrm>
            <a:off x="6971375" y="609364"/>
            <a:ext cx="992451" cy="369332"/>
          </a:xfrm>
          <a:prstGeom prst="rect">
            <a:avLst/>
          </a:prstGeom>
          <a:noFill/>
        </p:spPr>
        <p:txBody>
          <a:bodyPr wrap="none" rtlCol="0">
            <a:spAutoFit/>
          </a:bodyPr>
          <a:lstStyle/>
          <a:p>
            <a:r>
              <a:rPr lang="en-US" dirty="0">
                <a:solidFill>
                  <a:srgbClr val="00B0F0"/>
                </a:solidFill>
              </a:rPr>
              <a:t>Territory</a:t>
            </a:r>
          </a:p>
        </p:txBody>
      </p:sp>
      <p:sp>
        <p:nvSpPr>
          <p:cNvPr id="20" name="TextBox 19">
            <a:extLst>
              <a:ext uri="{FF2B5EF4-FFF2-40B4-BE49-F238E27FC236}">
                <a16:creationId xmlns:a16="http://schemas.microsoft.com/office/drawing/2014/main" id="{E8547CA6-B220-439E-127F-5488EAF0DEBF}"/>
              </a:ext>
            </a:extLst>
          </p:cNvPr>
          <p:cNvSpPr txBox="1"/>
          <p:nvPr/>
        </p:nvSpPr>
        <p:spPr>
          <a:xfrm>
            <a:off x="7068062" y="1355347"/>
            <a:ext cx="1306961" cy="276999"/>
          </a:xfrm>
          <a:prstGeom prst="rect">
            <a:avLst/>
          </a:prstGeom>
          <a:noFill/>
        </p:spPr>
        <p:txBody>
          <a:bodyPr wrap="none" rtlCol="0">
            <a:spAutoFit/>
          </a:bodyPr>
          <a:lstStyle/>
          <a:p>
            <a:r>
              <a:rPr lang="en-US" sz="1200" dirty="0"/>
              <a:t>Detected by ARU</a:t>
            </a:r>
          </a:p>
        </p:txBody>
      </p:sp>
    </p:spTree>
    <p:extLst>
      <p:ext uri="{BB962C8B-B14F-4D97-AF65-F5344CB8AC3E}">
        <p14:creationId xmlns:p14="http://schemas.microsoft.com/office/powerpoint/2010/main" val="408775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EECA457-793B-00A7-6EF7-ECD1F64CC737}"/>
              </a:ext>
            </a:extLst>
          </p:cNvPr>
          <p:cNvSpPr/>
          <p:nvPr/>
        </p:nvSpPr>
        <p:spPr>
          <a:xfrm>
            <a:off x="4759464" y="2391603"/>
            <a:ext cx="1828800" cy="1828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12F1578-A7A2-646A-0121-B0E73DB1C069}"/>
              </a:ext>
            </a:extLst>
          </p:cNvPr>
          <p:cNvSpPr/>
          <p:nvPr/>
        </p:nvSpPr>
        <p:spPr>
          <a:xfrm>
            <a:off x="2612612" y="101324"/>
            <a:ext cx="6400800" cy="6400800"/>
          </a:xfrm>
          <a:prstGeom prst="ellipse">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7ADF347-4F49-2DA7-839B-BD196C86B3D7}"/>
              </a:ext>
            </a:extLst>
          </p:cNvPr>
          <p:cNvSpPr/>
          <p:nvPr/>
        </p:nvSpPr>
        <p:spPr>
          <a:xfrm>
            <a:off x="5637421" y="3269560"/>
            <a:ext cx="72887" cy="72887"/>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219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135</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Environment and Climate Change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Iles,David (ECCC)</dc:creator>
  <cp:lastModifiedBy>Iles,David (ECCC)</cp:lastModifiedBy>
  <cp:revision>1</cp:revision>
  <dcterms:created xsi:type="dcterms:W3CDTF">2024-09-19T14:43:05Z</dcterms:created>
  <dcterms:modified xsi:type="dcterms:W3CDTF">2024-09-19T15:16:31Z</dcterms:modified>
</cp:coreProperties>
</file>