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909c69b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909c69b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09c69b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09c69b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909c69b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909c69b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909c69b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909c69b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i.go.id/en/statistik/indikator/data-inflasi.aspx" TargetMode="External"/><Relationship Id="rId4" Type="http://schemas.openxmlformats.org/officeDocument/2006/relationships/hyperlink" Target="https://data.worldbank.org/indicator/NY.GDP.PCAP.PP.CD?locations=ID" TargetMode="External"/><Relationship Id="rId5" Type="http://schemas.openxmlformats.org/officeDocument/2006/relationships/hyperlink" Target="https://www.bps.go.id/indicator/6/1953/4/jumlah-dan-persentase-penduduk-bekerja-dan-pengangguran.html" TargetMode="External"/><Relationship Id="rId6" Type="http://schemas.openxmlformats.org/officeDocument/2006/relationships/hyperlink" Target="https://www.bi.go.id/en/statistik/informasi-kurs/transaksi-bi/default.aspx" TargetMode="External"/><Relationship Id="rId7" Type="http://schemas.openxmlformats.org/officeDocument/2006/relationships/hyperlink" Target="https://www.bps.go.id/indicator/13/379/1/bi-rate.html" TargetMode="External"/><Relationship Id="rId8" Type="http://schemas.openxmlformats.org/officeDocument/2006/relationships/hyperlink" Target="https://www.bi.go.id/id/statistik/sdds/Default.aspx?id_file=06-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Daya Beli Masyarakat Indonesia 2017-2022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20">
                <a:solidFill>
                  <a:srgbClr val="000000"/>
                </a:solidFill>
              </a:rPr>
              <a:t>Hassya </a:t>
            </a:r>
            <a:endParaRPr sz="18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20">
                <a:solidFill>
                  <a:srgbClr val="000000"/>
                </a:solidFill>
              </a:rPr>
              <a:t>David</a:t>
            </a:r>
            <a:endParaRPr sz="18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20">
                <a:solidFill>
                  <a:srgbClr val="000000"/>
                </a:solidFill>
              </a:rPr>
              <a:t>Nicho</a:t>
            </a:r>
            <a:endParaRPr sz="18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20">
                <a:solidFill>
                  <a:srgbClr val="000000"/>
                </a:solidFill>
              </a:rPr>
              <a:t>Hilmy</a:t>
            </a:r>
            <a:endParaRPr sz="18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4364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289250"/>
            <a:ext cx="81750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Daya beli masyarakat adalah seberapa tinggi tingkat kemampuan masyarakat luas dalam membeli serta mendapatkan barang yang mereka butuhkan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Contoh bahan pokok: beras, minyak goreng, telur, gula, garam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Daya beli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masyarakat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penting untuk diukur agar mengetahui apakah masyarakat luas dapat memenuhi kebutuhan sehari-harinya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Faktor yang mempengaruhi daya beli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masyarakat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Perubahan harga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Inflasi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Pendapatan Riil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Nilai Tukar Mata uang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Pajak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Lapangan pekerjaan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Ketersediaan kredit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Suku bunga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Approach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1545725"/>
            <a:ext cx="5537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Multiple Linear Regression dengan inflasi sebagai dependent variable.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Membuat dummy variabel untuk mengidentifikasi serta mengukur dampak Covid terhadap daya beli/inflasi.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Menggunakan p-value (⍺ = 0.05) dari Regression untuk mengidentifikasi independent variable yang berdampak signifikan terhadap inflasi, dan menggunakan R-squared untuk memutuskan model akhir yang cocok.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56525" y="1392900"/>
            <a:ext cx="5879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</a:rPr>
              <a:t>Dependent variable: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Inflasi Indonesia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</a:rPr>
              <a:t>Independent variable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GDP per capita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Consumer Price Index (CPI)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Tingkat pengangguran Indonesia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Suku bunga Bank Indonesia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Nilai tukar mata uang Rupiah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Dummy Variable Covid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1700" y="1293550"/>
            <a:ext cx="5537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Method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: Web Scraping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Source: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Indonesia Inflation Rate: </a:t>
            </a: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hlinkClick r:id="rId3"/>
              </a:rPr>
              <a:t>https://www.bi.go.id/en/statistik/indikator/data-inflasi.aspx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(Structured)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GDP per Capita: </a:t>
            </a: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hlinkClick r:id="rId4"/>
              </a:rPr>
              <a:t>https://data.worldbank.org/indicator/NY.GDP.PCAP.PP.CD?locations=ID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(Structured)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Tingkat Pengangguran Indonesia: 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https://www.bps.go.id/indicator/6/1953/4/jumlah-dan-persentase-penduduk-bekerja-dan-pengangguran.html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(Unstructured)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Nilai tukar mata uang IDR - USD: </a:t>
            </a: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hlinkClick r:id="rId6"/>
              </a:rPr>
              <a:t>https://www.bi.go.id/en/statistik/informasi-kurs/transaksi-bi/default.aspx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(Semi-Structured)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Suku Bunga Indonesia:</a:t>
            </a:r>
            <a:b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</a:b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hlinkClick r:id="rId7"/>
              </a:rPr>
              <a:t>https://www.bps.go.id/indicator/13/379/1/bi-rate.html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(Unstructured)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Consumer Price Index:	</a:t>
            </a:r>
            <a:r>
              <a:rPr lang="en" sz="1400" u="sng">
                <a:solidFill>
                  <a:schemeClr val="hlink"/>
                </a:solidFill>
                <a:highlight>
                  <a:srgbClr val="F3F3F3"/>
                </a:highlight>
                <a:hlinkClick r:id="rId8"/>
              </a:rPr>
              <a:t>https://www.bi.go.id/id/statistik/sdds/Default.aspx?id_file=06-010</a:t>
            </a:r>
            <a:r>
              <a:rPr lang="en" sz="1400">
                <a:solidFill>
                  <a:srgbClr val="000000"/>
                </a:solidFill>
                <a:highlight>
                  <a:srgbClr val="F3F3F3"/>
                </a:highlight>
              </a:rPr>
              <a:t> (Semi-structured)</a:t>
            </a:r>
            <a:endParaRPr sz="1400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