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Customer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BBED0A4D4D8D44CE93CF2DAFADEE466C</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Product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8047921-f4e0-435e-a17e-20106244738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75b679759584664" /><Relationship Type="http://schemas.openxmlformats.org/officeDocument/2006/relationships/slideLayout" Target="/ppt/slideLayouts/slideLayout8.xml" Id="Rd8fd83fc43d54170" /><Relationship Type="http://schemas.openxmlformats.org/officeDocument/2006/relationships/hyperlink" Target="https://app.powerbi.com/groups/me/reports/b8047921-f4e0-435e-a17e-20106244738c/?pbi_source=PowerPoint" TargetMode="External" Id="RelId0" /><Relationship Type="http://schemas.openxmlformats.org/officeDocument/2006/relationships/image" Target="/ppt/media/image4.png" Id="imgId2652577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a03caf0e6fa4273" /><Relationship Type="http://schemas.openxmlformats.org/officeDocument/2006/relationships/slideLayout" Target="/ppt/slideLayouts/slideLayout8.xml" Id="Rfb852aded9e64980" /><Relationship Type="http://schemas.openxmlformats.org/officeDocument/2006/relationships/hyperlink" Target="https://app.powerbi.com/groups/me/reports/b8047921-f4e0-435e-a17e-20106244738c/?pbi_source=PowerPoint" TargetMode="External" Id="RelId1" /><Relationship Type="http://schemas.openxmlformats.org/officeDocument/2006/relationships/image" Target="/ppt/media/image5.png" Id="imgId2652577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b0dd49c882444de" /><Relationship Type="http://schemas.openxmlformats.org/officeDocument/2006/relationships/slideLayout" Target="/ppt/slideLayouts/slideLayout8.xml" Id="Red1c617a155d4096" /><Relationship Type="http://schemas.openxmlformats.org/officeDocument/2006/relationships/hyperlink" Target="https://app.powerbi.com/groups/me/reports/b8047921-f4e0-435e-a17e-20106244738c/?pbi_source=PowerPoint" TargetMode="External" Id="RelId2" /><Relationship Type="http://schemas.openxmlformats.org/officeDocument/2006/relationships/image" Target="/ppt/media/image6.png" Id="imgId2652577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 Report_Finished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26/05/2023 19:29:29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26/05/2023 19:00:31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slicer ,Sales by Top 10 Products ,lineChart ,Sales by Top 10 Customers ,donutChart ,Sales by  Top 10 Customer City ,BBED0A4D4D8D44CE93CF2DAFADEE466C.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5257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slicer ,lineChart ,card ,card ,pivotTable ,Sales by Top 10 Customers ,donut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5257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slicer ,lineChart ,card ,barChart ,card ,pivotTable ,Sales by Top 10 Produc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65257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