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4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10F32-408D-46E8-B2DD-BF5B48A62A78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8BFB-2FA9-4266-91A0-8FADC40291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6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Air Pollution Records</a:t>
            </a:r>
          </a:p>
          <a:p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 Udara Personal (P3UP)</a:t>
            </a:r>
          </a:p>
          <a:p>
            <a:r>
              <a:rPr lang="en-US" dirty="0" err="1"/>
              <a:t>MyCleanAirOnTheRoad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68BFB-2FA9-4266-91A0-8FADC402915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0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: sangat baik, baik, </a:t>
            </a:r>
            <a:r>
              <a:rPr lang="en-US" dirty="0" err="1"/>
              <a:t>bahaya</a:t>
            </a:r>
            <a:r>
              <a:rPr lang="en-US" dirty="0"/>
              <a:t>, sangat </a:t>
            </a:r>
            <a:r>
              <a:rPr lang="en-US" dirty="0" err="1"/>
              <a:t>berbahaya</a:t>
            </a:r>
            <a:endParaRPr lang="en-US" dirty="0"/>
          </a:p>
          <a:p>
            <a:r>
              <a:rPr lang="en-US" dirty="0"/>
              <a:t>Nilai </a:t>
            </a:r>
            <a:r>
              <a:rPr lang="en-US" dirty="0" err="1"/>
              <a:t>angka</a:t>
            </a:r>
            <a:r>
              <a:rPr lang="en-US"/>
              <a:t> ppm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68BFB-2FA9-4266-91A0-8FADC4029156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23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46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099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71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8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90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42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084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0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1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2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14EE-9634-4693-AB05-AFFD728301B3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5080-3F56-442A-9413-86510BED6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001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A67E-115D-7B82-C21F-E43CCA554055}"/>
              </a:ext>
            </a:extLst>
          </p:cNvPr>
          <p:cNvSpPr/>
          <p:nvPr/>
        </p:nvSpPr>
        <p:spPr>
          <a:xfrm>
            <a:off x="859369" y="787400"/>
            <a:ext cx="5139264" cy="124987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BDE1-F7FC-209B-0ED1-5EDA75A58139}"/>
              </a:ext>
            </a:extLst>
          </p:cNvPr>
          <p:cNvSpPr/>
          <p:nvPr/>
        </p:nvSpPr>
        <p:spPr>
          <a:xfrm>
            <a:off x="859367" y="10582422"/>
            <a:ext cx="5139264" cy="96340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7A4-7B53-5AFF-B82C-54FBDF972E94}"/>
              </a:ext>
            </a:extLst>
          </p:cNvPr>
          <p:cNvSpPr/>
          <p:nvPr/>
        </p:nvSpPr>
        <p:spPr>
          <a:xfrm>
            <a:off x="859368" y="1327469"/>
            <a:ext cx="5139264" cy="97366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8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5400000" scaled="1"/>
            <a:tileRect/>
          </a:gra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6CA351-323D-85E4-B454-AED0DE8F0B78}"/>
              </a:ext>
            </a:extLst>
          </p:cNvPr>
          <p:cNvSpPr/>
          <p:nvPr/>
        </p:nvSpPr>
        <p:spPr>
          <a:xfrm>
            <a:off x="2312998" y="3416660"/>
            <a:ext cx="2160000" cy="21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LOGO</a:t>
            </a:r>
            <a:endParaRPr lang="en-ID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FE4B-447E-3326-CD24-72552813C6F9}"/>
              </a:ext>
            </a:extLst>
          </p:cNvPr>
          <p:cNvSpPr/>
          <p:nvPr/>
        </p:nvSpPr>
        <p:spPr>
          <a:xfrm>
            <a:off x="859366" y="10376034"/>
            <a:ext cx="5139265" cy="647847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B07974-E72F-2767-85FA-BF0E03274117}"/>
              </a:ext>
            </a:extLst>
          </p:cNvPr>
          <p:cNvSpPr/>
          <p:nvPr/>
        </p:nvSpPr>
        <p:spPr>
          <a:xfrm rot="16200000">
            <a:off x="4697394" y="10555957"/>
            <a:ext cx="288000" cy="28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1B549-9C8B-DC25-DD13-7DD828C0F6BE}"/>
              </a:ext>
            </a:extLst>
          </p:cNvPr>
          <p:cNvSpPr/>
          <p:nvPr/>
        </p:nvSpPr>
        <p:spPr>
          <a:xfrm>
            <a:off x="3248998" y="10555957"/>
            <a:ext cx="288000" cy="288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26E75-64A8-6B0C-D881-60DC46A6DF39}"/>
              </a:ext>
            </a:extLst>
          </p:cNvPr>
          <p:cNvSpPr/>
          <p:nvPr/>
        </p:nvSpPr>
        <p:spPr>
          <a:xfrm>
            <a:off x="1800602" y="10555957"/>
            <a:ext cx="288000" cy="28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0E43A-7E2D-E547-DCC8-897F3E917B9A}"/>
              </a:ext>
            </a:extLst>
          </p:cNvPr>
          <p:cNvSpPr txBox="1"/>
          <p:nvPr/>
        </p:nvSpPr>
        <p:spPr>
          <a:xfrm>
            <a:off x="1606643" y="6011703"/>
            <a:ext cx="3644710" cy="1514773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Personal Air Pollution Records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6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A67E-115D-7B82-C21F-E43CCA554055}"/>
              </a:ext>
            </a:extLst>
          </p:cNvPr>
          <p:cNvSpPr/>
          <p:nvPr/>
        </p:nvSpPr>
        <p:spPr>
          <a:xfrm>
            <a:off x="859369" y="787400"/>
            <a:ext cx="5139264" cy="124987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BDE1-F7FC-209B-0ED1-5EDA75A58139}"/>
              </a:ext>
            </a:extLst>
          </p:cNvPr>
          <p:cNvSpPr/>
          <p:nvPr/>
        </p:nvSpPr>
        <p:spPr>
          <a:xfrm>
            <a:off x="859367" y="10582422"/>
            <a:ext cx="5139264" cy="96340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7A4-7B53-5AFF-B82C-54FBDF972E94}"/>
              </a:ext>
            </a:extLst>
          </p:cNvPr>
          <p:cNvSpPr/>
          <p:nvPr/>
        </p:nvSpPr>
        <p:spPr>
          <a:xfrm>
            <a:off x="859367" y="1327469"/>
            <a:ext cx="5139264" cy="97366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8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5400000" scaled="1"/>
            <a:tileRect/>
          </a:gra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FE4B-447E-3326-CD24-72552813C6F9}"/>
              </a:ext>
            </a:extLst>
          </p:cNvPr>
          <p:cNvSpPr/>
          <p:nvPr/>
        </p:nvSpPr>
        <p:spPr>
          <a:xfrm>
            <a:off x="859366" y="10376034"/>
            <a:ext cx="5139265" cy="647847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B07974-E72F-2767-85FA-BF0E03274117}"/>
              </a:ext>
            </a:extLst>
          </p:cNvPr>
          <p:cNvSpPr/>
          <p:nvPr/>
        </p:nvSpPr>
        <p:spPr>
          <a:xfrm rot="16200000">
            <a:off x="4697394" y="10555957"/>
            <a:ext cx="288000" cy="28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1B549-9C8B-DC25-DD13-7DD828C0F6BE}"/>
              </a:ext>
            </a:extLst>
          </p:cNvPr>
          <p:cNvSpPr/>
          <p:nvPr/>
        </p:nvSpPr>
        <p:spPr>
          <a:xfrm>
            <a:off x="3248998" y="10555957"/>
            <a:ext cx="288000" cy="288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26E75-64A8-6B0C-D881-60DC46A6DF39}"/>
              </a:ext>
            </a:extLst>
          </p:cNvPr>
          <p:cNvSpPr/>
          <p:nvPr/>
        </p:nvSpPr>
        <p:spPr>
          <a:xfrm>
            <a:off x="1800602" y="10555957"/>
            <a:ext cx="288000" cy="28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: Rounded Corner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6D714B-BBCC-5134-DD1B-B22A8463C03E}"/>
              </a:ext>
            </a:extLst>
          </p:cNvPr>
          <p:cNvSpPr/>
          <p:nvPr/>
        </p:nvSpPr>
        <p:spPr>
          <a:xfrm>
            <a:off x="1338727" y="5419951"/>
            <a:ext cx="4216400" cy="86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Mulai </a:t>
            </a:r>
            <a:r>
              <a:rPr lang="en-US" dirty="0" err="1"/>
              <a:t>Perjalananmu</a:t>
            </a:r>
            <a:endParaRPr lang="en-ID" dirty="0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C61DEDE1-844A-21D8-E7A6-296D257706D2}"/>
              </a:ext>
            </a:extLst>
          </p:cNvPr>
          <p:cNvSpPr/>
          <p:nvPr/>
        </p:nvSpPr>
        <p:spPr>
          <a:xfrm>
            <a:off x="1320798" y="6770948"/>
            <a:ext cx="4216400" cy="86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Lihat Riwayat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Polusi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4D54A-D309-2E34-E365-E7EBE723C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22" b="92816" l="10000" r="90000">
                        <a14:foregroundMark x1="37931" y1="32184" x2="68103" y2="70977"/>
                        <a14:foregroundMark x1="68103" y1="70977" x2="68103" y2="70977"/>
                        <a14:foregroundMark x1="57414" y1="29310" x2="53103" y2="78736"/>
                        <a14:foregroundMark x1="53103" y1="78736" x2="46897" y2="54598"/>
                        <a14:foregroundMark x1="46897" y1="54598" x2="49655" y2="40230"/>
                        <a14:foregroundMark x1="49655" y1="40230" x2="49310" y2="6609"/>
                        <a14:foregroundMark x1="52241" y1="79310" x2="42759" y2="59195"/>
                        <a14:foregroundMark x1="49655" y1="92816" x2="49655" y2="92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93" y="5524409"/>
            <a:ext cx="1085005" cy="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A67E-115D-7B82-C21F-E43CCA554055}"/>
              </a:ext>
            </a:extLst>
          </p:cNvPr>
          <p:cNvSpPr/>
          <p:nvPr/>
        </p:nvSpPr>
        <p:spPr>
          <a:xfrm>
            <a:off x="859369" y="787400"/>
            <a:ext cx="5139264" cy="124987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BDE1-F7FC-209B-0ED1-5EDA75A58139}"/>
              </a:ext>
            </a:extLst>
          </p:cNvPr>
          <p:cNvSpPr/>
          <p:nvPr/>
        </p:nvSpPr>
        <p:spPr>
          <a:xfrm>
            <a:off x="859367" y="10582422"/>
            <a:ext cx="5139264" cy="96340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7A4-7B53-5AFF-B82C-54FBDF972E94}"/>
              </a:ext>
            </a:extLst>
          </p:cNvPr>
          <p:cNvSpPr/>
          <p:nvPr/>
        </p:nvSpPr>
        <p:spPr>
          <a:xfrm>
            <a:off x="859367" y="1327469"/>
            <a:ext cx="5139264" cy="97366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8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5400000" scaled="1"/>
            <a:tileRect/>
          </a:gra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FE4B-447E-3326-CD24-72552813C6F9}"/>
              </a:ext>
            </a:extLst>
          </p:cNvPr>
          <p:cNvSpPr/>
          <p:nvPr/>
        </p:nvSpPr>
        <p:spPr>
          <a:xfrm>
            <a:off x="859366" y="10376034"/>
            <a:ext cx="5139265" cy="647847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B07974-E72F-2767-85FA-BF0E03274117}"/>
              </a:ext>
            </a:extLst>
          </p:cNvPr>
          <p:cNvSpPr/>
          <p:nvPr/>
        </p:nvSpPr>
        <p:spPr>
          <a:xfrm rot="16200000">
            <a:off x="4697394" y="10555957"/>
            <a:ext cx="288000" cy="28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1B549-9C8B-DC25-DD13-7DD828C0F6BE}"/>
              </a:ext>
            </a:extLst>
          </p:cNvPr>
          <p:cNvSpPr/>
          <p:nvPr/>
        </p:nvSpPr>
        <p:spPr>
          <a:xfrm>
            <a:off x="3248998" y="10555957"/>
            <a:ext cx="288000" cy="288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26E75-64A8-6B0C-D881-60DC46A6DF39}"/>
              </a:ext>
            </a:extLst>
          </p:cNvPr>
          <p:cNvSpPr/>
          <p:nvPr/>
        </p:nvSpPr>
        <p:spPr>
          <a:xfrm>
            <a:off x="1800602" y="10555957"/>
            <a:ext cx="288000" cy="28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C5F54-4901-F1E5-B8EF-48C54943F6DF}"/>
              </a:ext>
            </a:extLst>
          </p:cNvPr>
          <p:cNvSpPr txBox="1"/>
          <p:nvPr/>
        </p:nvSpPr>
        <p:spPr>
          <a:xfrm>
            <a:off x="1268504" y="2397326"/>
            <a:ext cx="432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Paparan</a:t>
            </a:r>
            <a:r>
              <a:rPr lang="en-US" sz="3600" b="1" dirty="0"/>
              <a:t> </a:t>
            </a:r>
            <a:r>
              <a:rPr lang="en-US" sz="3600" b="1" dirty="0" err="1"/>
              <a:t>Polusi</a:t>
            </a:r>
            <a:r>
              <a:rPr lang="en-US" sz="3600" b="1" dirty="0"/>
              <a:t> Udara Saat Ini</a:t>
            </a:r>
            <a:endParaRPr lang="en-ID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6FBF4-1ACC-C930-DB07-1EF1E92412CE}"/>
              </a:ext>
            </a:extLst>
          </p:cNvPr>
          <p:cNvSpPr txBox="1"/>
          <p:nvPr/>
        </p:nvSpPr>
        <p:spPr>
          <a:xfrm>
            <a:off x="1268504" y="3600043"/>
            <a:ext cx="286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0FD2E-7F65-2B4D-5298-2AB49008FC47}"/>
              </a:ext>
            </a:extLst>
          </p:cNvPr>
          <p:cNvSpPr/>
          <p:nvPr/>
        </p:nvSpPr>
        <p:spPr>
          <a:xfrm>
            <a:off x="1836602" y="6513894"/>
            <a:ext cx="3184792" cy="1288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Kualitas</a:t>
            </a:r>
            <a:r>
              <a:rPr lang="en-US" sz="2400" dirty="0"/>
              <a:t> Udara</a:t>
            </a:r>
          </a:p>
          <a:p>
            <a:pPr algn="ctr"/>
            <a:r>
              <a:rPr lang="en-US" sz="2400" dirty="0"/>
              <a:t>BAIK</a:t>
            </a:r>
            <a:endParaRPr lang="en-ID" sz="2400" dirty="0"/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9ACECB-DF77-9499-5A15-E5774263B173}"/>
              </a:ext>
            </a:extLst>
          </p:cNvPr>
          <p:cNvSpPr/>
          <p:nvPr/>
        </p:nvSpPr>
        <p:spPr>
          <a:xfrm>
            <a:off x="1668395" y="8815651"/>
            <a:ext cx="3521206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Perjalanan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0FD2E-7F65-2B4D-5298-2AB49008FC47}"/>
              </a:ext>
            </a:extLst>
          </p:cNvPr>
          <p:cNvSpPr/>
          <p:nvPr/>
        </p:nvSpPr>
        <p:spPr>
          <a:xfrm>
            <a:off x="7012108" y="1412336"/>
            <a:ext cx="3184792" cy="163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Kualitas</a:t>
            </a:r>
            <a:r>
              <a:rPr lang="en-US" sz="2400" dirty="0"/>
              <a:t> Udara</a:t>
            </a:r>
          </a:p>
          <a:p>
            <a:pPr algn="ctr"/>
            <a:r>
              <a:rPr lang="en-US" sz="2400" dirty="0"/>
              <a:t>SEDANG</a:t>
            </a:r>
            <a:endParaRPr lang="en-ID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FB4383-A4BA-7DC3-AE62-8E387C515622}"/>
              </a:ext>
            </a:extLst>
          </p:cNvPr>
          <p:cNvSpPr/>
          <p:nvPr/>
        </p:nvSpPr>
        <p:spPr>
          <a:xfrm>
            <a:off x="6975868" y="3597655"/>
            <a:ext cx="3184792" cy="1631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Kualitas</a:t>
            </a:r>
            <a:r>
              <a:rPr lang="en-US" sz="2400" dirty="0">
                <a:solidFill>
                  <a:schemeClr val="tx1"/>
                </a:solidFill>
              </a:rPr>
              <a:t> Udara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TIDAK SEHAT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703D51-1645-60A1-045B-008854180930}"/>
              </a:ext>
            </a:extLst>
          </p:cNvPr>
          <p:cNvSpPr/>
          <p:nvPr/>
        </p:nvSpPr>
        <p:spPr>
          <a:xfrm>
            <a:off x="6975866" y="6057873"/>
            <a:ext cx="3184792" cy="16315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Kualitas</a:t>
            </a:r>
            <a:r>
              <a:rPr lang="en-US" sz="2400" dirty="0"/>
              <a:t> Udara</a:t>
            </a:r>
          </a:p>
          <a:p>
            <a:pPr algn="ctr"/>
            <a:r>
              <a:rPr lang="en-ID" sz="2400" dirty="0"/>
              <a:t>SANGAT TIDAK SEHAT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DDEF6-85FA-4364-E0AC-34F9A03D4E78}"/>
              </a:ext>
            </a:extLst>
          </p:cNvPr>
          <p:cNvSpPr/>
          <p:nvPr/>
        </p:nvSpPr>
        <p:spPr>
          <a:xfrm>
            <a:off x="7012108" y="8518091"/>
            <a:ext cx="3184792" cy="1631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Kualitas</a:t>
            </a:r>
            <a:r>
              <a:rPr lang="en-US" sz="2400" dirty="0"/>
              <a:t> Udara</a:t>
            </a:r>
          </a:p>
          <a:p>
            <a:pPr algn="ctr"/>
            <a:r>
              <a:rPr lang="en-ID" sz="2400" dirty="0"/>
              <a:t>BERBAHAYA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2F54E-35F1-7D99-3715-587ED741F9AB}"/>
              </a:ext>
            </a:extLst>
          </p:cNvPr>
          <p:cNvSpPr/>
          <p:nvPr/>
        </p:nvSpPr>
        <p:spPr>
          <a:xfrm>
            <a:off x="1836602" y="4342249"/>
            <a:ext cx="3184792" cy="16315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Nilai ISPU*</a:t>
            </a:r>
          </a:p>
          <a:p>
            <a:pPr algn="ctr"/>
            <a:r>
              <a:rPr lang="en-US" sz="3600" dirty="0"/>
              <a:t>CO = 000</a:t>
            </a:r>
          </a:p>
        </p:txBody>
      </p:sp>
    </p:spTree>
    <p:extLst>
      <p:ext uri="{BB962C8B-B14F-4D97-AF65-F5344CB8AC3E}">
        <p14:creationId xmlns:p14="http://schemas.microsoft.com/office/powerpoint/2010/main" val="328846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A67E-115D-7B82-C21F-E43CCA554055}"/>
              </a:ext>
            </a:extLst>
          </p:cNvPr>
          <p:cNvSpPr/>
          <p:nvPr/>
        </p:nvSpPr>
        <p:spPr>
          <a:xfrm>
            <a:off x="859369" y="787400"/>
            <a:ext cx="5139264" cy="124987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BDE1-F7FC-209B-0ED1-5EDA75A58139}"/>
              </a:ext>
            </a:extLst>
          </p:cNvPr>
          <p:cNvSpPr/>
          <p:nvPr/>
        </p:nvSpPr>
        <p:spPr>
          <a:xfrm>
            <a:off x="859367" y="10582422"/>
            <a:ext cx="5139264" cy="96340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7A4-7B53-5AFF-B82C-54FBDF972E94}"/>
              </a:ext>
            </a:extLst>
          </p:cNvPr>
          <p:cNvSpPr/>
          <p:nvPr/>
        </p:nvSpPr>
        <p:spPr>
          <a:xfrm>
            <a:off x="859367" y="1327469"/>
            <a:ext cx="5139264" cy="97366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8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5400000" scaled="1"/>
            <a:tileRect/>
          </a:gra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FE4B-447E-3326-CD24-72552813C6F9}"/>
              </a:ext>
            </a:extLst>
          </p:cNvPr>
          <p:cNvSpPr/>
          <p:nvPr/>
        </p:nvSpPr>
        <p:spPr>
          <a:xfrm>
            <a:off x="859366" y="10376034"/>
            <a:ext cx="5139265" cy="647847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B07974-E72F-2767-85FA-BF0E03274117}"/>
              </a:ext>
            </a:extLst>
          </p:cNvPr>
          <p:cNvSpPr/>
          <p:nvPr/>
        </p:nvSpPr>
        <p:spPr>
          <a:xfrm rot="16200000">
            <a:off x="4697394" y="10555957"/>
            <a:ext cx="288000" cy="28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1B549-9C8B-DC25-DD13-7DD828C0F6BE}"/>
              </a:ext>
            </a:extLst>
          </p:cNvPr>
          <p:cNvSpPr/>
          <p:nvPr/>
        </p:nvSpPr>
        <p:spPr>
          <a:xfrm>
            <a:off x="3248998" y="10555957"/>
            <a:ext cx="288000" cy="288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26E75-64A8-6B0C-D881-60DC46A6DF39}"/>
              </a:ext>
            </a:extLst>
          </p:cNvPr>
          <p:cNvSpPr/>
          <p:nvPr/>
        </p:nvSpPr>
        <p:spPr>
          <a:xfrm>
            <a:off x="1800602" y="10555957"/>
            <a:ext cx="288000" cy="28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4FABC-432D-B5BA-1F17-842AC3A9326D}"/>
              </a:ext>
            </a:extLst>
          </p:cNvPr>
          <p:cNvSpPr txBox="1"/>
          <p:nvPr/>
        </p:nvSpPr>
        <p:spPr>
          <a:xfrm>
            <a:off x="1268501" y="1989265"/>
            <a:ext cx="432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Riwayat </a:t>
            </a:r>
            <a:r>
              <a:rPr lang="en-US" sz="3600" b="1" dirty="0" err="1"/>
              <a:t>Paparan</a:t>
            </a:r>
            <a:r>
              <a:rPr lang="en-US" sz="3600" b="1" dirty="0"/>
              <a:t> </a:t>
            </a:r>
            <a:r>
              <a:rPr lang="en-US" sz="3600" b="1" dirty="0" err="1"/>
              <a:t>Polusi</a:t>
            </a:r>
            <a:r>
              <a:rPr lang="en-US" sz="3600" b="1" dirty="0"/>
              <a:t> Udara</a:t>
            </a:r>
            <a:endParaRPr lang="en-ID" sz="3600" b="1" dirty="0"/>
          </a:p>
        </p:txBody>
      </p:sp>
      <p:sp>
        <p:nvSpPr>
          <p:cNvPr id="3" name="TextBox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294FE7-4047-9E1C-2B54-F8815D34FA6B}"/>
              </a:ext>
            </a:extLst>
          </p:cNvPr>
          <p:cNvSpPr txBox="1"/>
          <p:nvPr/>
        </p:nvSpPr>
        <p:spPr>
          <a:xfrm>
            <a:off x="1268501" y="3609384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2FC4-47C6-448E-0BE2-F8F73B5046F0}"/>
              </a:ext>
            </a:extLst>
          </p:cNvPr>
          <p:cNvSpPr txBox="1"/>
          <p:nvPr/>
        </p:nvSpPr>
        <p:spPr>
          <a:xfrm>
            <a:off x="1268501" y="6130416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D755C-A98F-6E7B-EDA6-389236591EFF}"/>
              </a:ext>
            </a:extLst>
          </p:cNvPr>
          <p:cNvSpPr txBox="1"/>
          <p:nvPr/>
        </p:nvSpPr>
        <p:spPr>
          <a:xfrm>
            <a:off x="1268501" y="7393337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C8C0C-DF69-B361-210D-A702173CEC40}"/>
              </a:ext>
            </a:extLst>
          </p:cNvPr>
          <p:cNvSpPr txBox="1"/>
          <p:nvPr/>
        </p:nvSpPr>
        <p:spPr>
          <a:xfrm>
            <a:off x="1268501" y="8651448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0C731-3F69-C3DB-59CF-1A9E8A7BC79C}"/>
              </a:ext>
            </a:extLst>
          </p:cNvPr>
          <p:cNvSpPr txBox="1"/>
          <p:nvPr/>
        </p:nvSpPr>
        <p:spPr>
          <a:xfrm>
            <a:off x="1268501" y="4869900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176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2A67E-115D-7B82-C21F-E43CCA554055}"/>
              </a:ext>
            </a:extLst>
          </p:cNvPr>
          <p:cNvSpPr/>
          <p:nvPr/>
        </p:nvSpPr>
        <p:spPr>
          <a:xfrm>
            <a:off x="859369" y="787400"/>
            <a:ext cx="5139264" cy="124987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BDE1-F7FC-209B-0ED1-5EDA75A58139}"/>
              </a:ext>
            </a:extLst>
          </p:cNvPr>
          <p:cNvSpPr/>
          <p:nvPr/>
        </p:nvSpPr>
        <p:spPr>
          <a:xfrm>
            <a:off x="859367" y="10582422"/>
            <a:ext cx="5139264" cy="963402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7A4-7B53-5AFF-B82C-54FBDF972E94}"/>
              </a:ext>
            </a:extLst>
          </p:cNvPr>
          <p:cNvSpPr/>
          <p:nvPr/>
        </p:nvSpPr>
        <p:spPr>
          <a:xfrm>
            <a:off x="859367" y="1327469"/>
            <a:ext cx="5139264" cy="97366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8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5400000" scaled="1"/>
            <a:tileRect/>
          </a:gra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FE4B-447E-3326-CD24-72552813C6F9}"/>
              </a:ext>
            </a:extLst>
          </p:cNvPr>
          <p:cNvSpPr/>
          <p:nvPr/>
        </p:nvSpPr>
        <p:spPr>
          <a:xfrm>
            <a:off x="859366" y="10376034"/>
            <a:ext cx="5139265" cy="647847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B07974-E72F-2767-85FA-BF0E03274117}"/>
              </a:ext>
            </a:extLst>
          </p:cNvPr>
          <p:cNvSpPr/>
          <p:nvPr/>
        </p:nvSpPr>
        <p:spPr>
          <a:xfrm rot="16200000">
            <a:off x="4697394" y="10555957"/>
            <a:ext cx="288000" cy="288000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1B549-9C8B-DC25-DD13-7DD828C0F6BE}"/>
              </a:ext>
            </a:extLst>
          </p:cNvPr>
          <p:cNvSpPr/>
          <p:nvPr/>
        </p:nvSpPr>
        <p:spPr>
          <a:xfrm>
            <a:off x="3248998" y="10555957"/>
            <a:ext cx="288000" cy="288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26E75-64A8-6B0C-D881-60DC46A6DF39}"/>
              </a:ext>
            </a:extLst>
          </p:cNvPr>
          <p:cNvSpPr/>
          <p:nvPr/>
        </p:nvSpPr>
        <p:spPr>
          <a:xfrm>
            <a:off x="1800602" y="10555957"/>
            <a:ext cx="288000" cy="28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4FABC-432D-B5BA-1F17-842AC3A9326D}"/>
              </a:ext>
            </a:extLst>
          </p:cNvPr>
          <p:cNvSpPr txBox="1"/>
          <p:nvPr/>
        </p:nvSpPr>
        <p:spPr>
          <a:xfrm>
            <a:off x="1268501" y="1989265"/>
            <a:ext cx="432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Riwayat </a:t>
            </a:r>
            <a:r>
              <a:rPr lang="en-US" sz="3600" b="1" dirty="0" err="1"/>
              <a:t>Paparan</a:t>
            </a:r>
            <a:r>
              <a:rPr lang="en-US" sz="3600" b="1" dirty="0"/>
              <a:t> </a:t>
            </a:r>
            <a:r>
              <a:rPr lang="en-US" sz="3600" b="1" dirty="0" err="1"/>
              <a:t>Polusi</a:t>
            </a:r>
            <a:r>
              <a:rPr lang="en-US" sz="3600" b="1" dirty="0"/>
              <a:t> Udara</a:t>
            </a:r>
            <a:endParaRPr lang="en-ID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94FE7-4047-9E1C-2B54-F8815D34FA6B}"/>
              </a:ext>
            </a:extLst>
          </p:cNvPr>
          <p:cNvSpPr txBox="1"/>
          <p:nvPr/>
        </p:nvSpPr>
        <p:spPr>
          <a:xfrm>
            <a:off x="1268501" y="3609384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2FC4-47C6-448E-0BE2-F8F73B5046F0}"/>
              </a:ext>
            </a:extLst>
          </p:cNvPr>
          <p:cNvSpPr txBox="1"/>
          <p:nvPr/>
        </p:nvSpPr>
        <p:spPr>
          <a:xfrm>
            <a:off x="1268501" y="6130416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D755C-A98F-6E7B-EDA6-389236591EFF}"/>
              </a:ext>
            </a:extLst>
          </p:cNvPr>
          <p:cNvSpPr txBox="1"/>
          <p:nvPr/>
        </p:nvSpPr>
        <p:spPr>
          <a:xfrm>
            <a:off x="1268501" y="7393337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C8C0C-DF69-B361-210D-A702173CEC40}"/>
              </a:ext>
            </a:extLst>
          </p:cNvPr>
          <p:cNvSpPr txBox="1"/>
          <p:nvPr/>
        </p:nvSpPr>
        <p:spPr>
          <a:xfrm>
            <a:off x="1268501" y="8651448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0C731-3F69-C3DB-59CF-1A9E8A7BC79C}"/>
              </a:ext>
            </a:extLst>
          </p:cNvPr>
          <p:cNvSpPr txBox="1"/>
          <p:nvPr/>
        </p:nvSpPr>
        <p:spPr>
          <a:xfrm>
            <a:off x="1268501" y="4869900"/>
            <a:ext cx="432098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Tanggal : 1 Juni 2023</a:t>
            </a:r>
          </a:p>
          <a:p>
            <a:r>
              <a:rPr lang="en-US" dirty="0"/>
              <a:t>Waktu : 07.00</a:t>
            </a:r>
          </a:p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: 1 jam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BFAC0-F0D5-EDB1-5778-1FC684E9B335}"/>
              </a:ext>
            </a:extLst>
          </p:cNvPr>
          <p:cNvSpPr/>
          <p:nvPr/>
        </p:nvSpPr>
        <p:spPr>
          <a:xfrm>
            <a:off x="1268500" y="3421894"/>
            <a:ext cx="4320988" cy="62576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Multiplication Sign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F11879-ED54-144F-92DB-4B6BDF4EA916}"/>
              </a:ext>
            </a:extLst>
          </p:cNvPr>
          <p:cNvSpPr/>
          <p:nvPr/>
        </p:nvSpPr>
        <p:spPr>
          <a:xfrm>
            <a:off x="5229488" y="3416476"/>
            <a:ext cx="360000" cy="36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35D7A-77F4-D72E-E804-10ADF9193D46}"/>
              </a:ext>
            </a:extLst>
          </p:cNvPr>
          <p:cNvSpPr txBox="1"/>
          <p:nvPr/>
        </p:nvSpPr>
        <p:spPr>
          <a:xfrm>
            <a:off x="1328725" y="3510643"/>
            <a:ext cx="343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Tanggal : 1 Juni 2023</a:t>
            </a:r>
          </a:p>
          <a:p>
            <a:r>
              <a:rPr lang="en-US" dirty="0">
                <a:solidFill>
                  <a:schemeClr val="bg1"/>
                </a:solidFill>
              </a:rPr>
              <a:t>Waktu : 07.00</a:t>
            </a:r>
          </a:p>
          <a:p>
            <a:r>
              <a:rPr lang="en-US" dirty="0" err="1">
                <a:solidFill>
                  <a:schemeClr val="bg1"/>
                </a:solidFill>
              </a:rPr>
              <a:t>Durasi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Perjalanan</a:t>
            </a:r>
            <a:r>
              <a:rPr lang="en-US" dirty="0">
                <a:solidFill>
                  <a:schemeClr val="bg1"/>
                </a:solidFill>
              </a:rPr>
              <a:t> : 1 jam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54A4F-7216-B7F9-A8B4-8D3E9C559354}"/>
              </a:ext>
            </a:extLst>
          </p:cNvPr>
          <p:cNvSpPr/>
          <p:nvPr/>
        </p:nvSpPr>
        <p:spPr>
          <a:xfrm>
            <a:off x="1836606" y="4903862"/>
            <a:ext cx="3184792" cy="16315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Nilai ISPU*</a:t>
            </a:r>
          </a:p>
          <a:p>
            <a:pPr algn="ctr"/>
            <a:r>
              <a:rPr lang="en-US" sz="3600" dirty="0"/>
              <a:t>CO = 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792A16-9121-CF6E-4759-7736628486DB}"/>
              </a:ext>
            </a:extLst>
          </p:cNvPr>
          <p:cNvSpPr/>
          <p:nvPr/>
        </p:nvSpPr>
        <p:spPr>
          <a:xfrm>
            <a:off x="1836604" y="6648621"/>
            <a:ext cx="3184792" cy="16315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Kategori </a:t>
            </a:r>
            <a:r>
              <a:rPr lang="en-US" sz="2400" dirty="0" err="1"/>
              <a:t>Kualitas</a:t>
            </a:r>
            <a:r>
              <a:rPr lang="en-US" sz="2400" dirty="0"/>
              <a:t> Udara</a:t>
            </a:r>
          </a:p>
          <a:p>
            <a:pPr algn="ctr"/>
            <a:r>
              <a:rPr lang="en-US" sz="2400" dirty="0"/>
              <a:t>BAIK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7147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329</TotalTime>
  <Words>241</Words>
  <Application>Microsoft Office PowerPoint</Application>
  <PresentationFormat>Widescreen</PresentationFormat>
  <Paragraphs>66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jasir</dc:creator>
  <cp:lastModifiedBy>david jasir</cp:lastModifiedBy>
  <cp:revision>12</cp:revision>
  <dcterms:created xsi:type="dcterms:W3CDTF">2023-05-29T12:38:23Z</dcterms:created>
  <dcterms:modified xsi:type="dcterms:W3CDTF">2023-09-11T05:56:57Z</dcterms:modified>
</cp:coreProperties>
</file>