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5" autoAdjust="0"/>
  </p:normalViewPr>
  <p:slideViewPr>
    <p:cSldViewPr>
      <p:cViewPr varScale="1">
        <p:scale>
          <a:sx n="75" d="100"/>
          <a:sy n="75" d="100"/>
        </p:scale>
        <p:origin x="-7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19F0C-49DA-4854-B533-58018720295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4B8-CB7D-4089-A11B-552CBA5FAD92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earthlink.net/~david.olson/portflash01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AW186fio8Q&amp;re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Are Visual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125113" cy="924475"/>
          </a:xfrm>
        </p:spPr>
        <p:txBody>
          <a:bodyPr/>
          <a:lstStyle/>
          <a:p>
            <a:r>
              <a:rPr lang="en-US" dirty="0" smtClean="0"/>
              <a:t>Animation on the Web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436437"/>
            <a:ext cx="7125112" cy="4735763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People are visual creatures.  Images can and do effect us in many ways – positively and negatively.</a:t>
            </a:r>
          </a:p>
          <a:p>
            <a:endParaRPr lang="en-US" dirty="0"/>
          </a:p>
          <a:p>
            <a:r>
              <a:rPr lang="en-US" dirty="0"/>
              <a:t>Always keep your audience in mind… your animation should entertain, inform, or educate (or a combination).</a:t>
            </a:r>
          </a:p>
          <a:p>
            <a:endParaRPr lang="en-US" dirty="0"/>
          </a:p>
          <a:p>
            <a:r>
              <a:rPr lang="en-US" dirty="0"/>
              <a:t>Animations can be used to market your product or service and promote your website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Less is usually more.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because we can doesn’t mean we should.</a:t>
            </a:r>
          </a:p>
          <a:p>
            <a:pPr lvl="1"/>
            <a:r>
              <a:rPr lang="en-US" dirty="0" smtClean="0"/>
              <a:t>Link to my first Flash animation </a:t>
            </a:r>
            <a:r>
              <a:rPr lang="en-US" dirty="0" smtClean="0">
                <a:hlinkClick r:id="rId2"/>
              </a:rPr>
              <a:t>(circa 2000?)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8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125113" cy="924475"/>
          </a:xfrm>
        </p:spPr>
        <p:txBody>
          <a:bodyPr/>
          <a:lstStyle/>
          <a:p>
            <a:r>
              <a:rPr lang="en-US" dirty="0" smtClean="0"/>
              <a:t>Web Animation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436437"/>
            <a:ext cx="7524958" cy="4888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Animated GIFs</a:t>
            </a:r>
          </a:p>
          <a:p>
            <a:pPr lvl="1"/>
            <a:r>
              <a:rPr lang="en-US" dirty="0" smtClean="0"/>
              <a:t>Series of images put together into one file</a:t>
            </a:r>
          </a:p>
          <a:p>
            <a:pPr lvl="2"/>
            <a:r>
              <a:rPr lang="en-US" dirty="0" smtClean="0"/>
              <a:t>Pro – easy to generate out of free tools or commonly adopted tools.</a:t>
            </a:r>
          </a:p>
          <a:p>
            <a:pPr lvl="2"/>
            <a:r>
              <a:rPr lang="en-US" dirty="0" smtClean="0"/>
              <a:t>Pro – device / OS / browser independent.</a:t>
            </a:r>
          </a:p>
          <a:p>
            <a:pPr lvl="2"/>
            <a:r>
              <a:rPr lang="en-US" dirty="0" smtClean="0"/>
              <a:t>Con – can get large in file size.</a:t>
            </a:r>
          </a:p>
          <a:p>
            <a:pPr lvl="2"/>
            <a:r>
              <a:rPr lang="en-US" dirty="0" smtClean="0"/>
              <a:t>Con – does not support true transparency.</a:t>
            </a:r>
          </a:p>
          <a:p>
            <a:pPr lvl="2"/>
            <a:r>
              <a:rPr lang="en-US" dirty="0" smtClean="0"/>
              <a:t>Con – not SEO friendly.</a:t>
            </a:r>
          </a:p>
          <a:p>
            <a:endParaRPr lang="en-US" dirty="0"/>
          </a:p>
          <a:p>
            <a:r>
              <a:rPr lang="en-US" dirty="0" smtClean="0"/>
              <a:t>Video Animation</a:t>
            </a:r>
          </a:p>
          <a:p>
            <a:pPr lvl="1"/>
            <a:r>
              <a:rPr lang="en-US" dirty="0" smtClean="0"/>
              <a:t>Embed video directly into HTML page</a:t>
            </a:r>
          </a:p>
          <a:p>
            <a:pPr lvl="2"/>
            <a:r>
              <a:rPr lang="en-US" dirty="0" smtClean="0"/>
              <a:t>Pro – consistent speed and streaming across browsers.</a:t>
            </a:r>
          </a:p>
          <a:p>
            <a:pPr lvl="2"/>
            <a:r>
              <a:rPr lang="en-US" dirty="0" smtClean="0"/>
              <a:t>Pro – allows for very sophisticated animation (3D, etc.).</a:t>
            </a:r>
          </a:p>
          <a:p>
            <a:pPr lvl="2"/>
            <a:r>
              <a:rPr lang="en-US" dirty="0" smtClean="0"/>
              <a:t>Con – </a:t>
            </a:r>
            <a:r>
              <a:rPr lang="en-US" dirty="0" err="1"/>
              <a:t>a</a:t>
            </a:r>
            <a:r>
              <a:rPr lang="en-US" dirty="0" err="1" smtClean="0"/>
              <a:t>utorun</a:t>
            </a:r>
            <a:r>
              <a:rPr lang="en-US" dirty="0" smtClean="0"/>
              <a:t> disabled on </a:t>
            </a:r>
            <a:r>
              <a:rPr lang="en-US" dirty="0" err="1" smtClean="0"/>
              <a:t>iOS</a:t>
            </a:r>
            <a:r>
              <a:rPr lang="en-US" dirty="0" smtClean="0"/>
              <a:t> devices.</a:t>
            </a:r>
          </a:p>
          <a:p>
            <a:pPr lvl="2"/>
            <a:r>
              <a:rPr lang="en-US" dirty="0" smtClean="0"/>
              <a:t>Con – bandwidth-intensive (can be hard on data plans).</a:t>
            </a:r>
          </a:p>
          <a:p>
            <a:pPr lvl="2"/>
            <a:r>
              <a:rPr lang="en-US" dirty="0"/>
              <a:t>Con – not SEO </a:t>
            </a:r>
            <a:r>
              <a:rPr lang="en-US" dirty="0" smtClean="0"/>
              <a:t>friendly.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0058" y="53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488146"/>
            <a:ext cx="883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http://zgmdialogue.ca/2013/07/23/web-animation-in-a-flash-less-world/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57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125113" cy="924475"/>
          </a:xfrm>
        </p:spPr>
        <p:txBody>
          <a:bodyPr/>
          <a:lstStyle/>
          <a:p>
            <a:r>
              <a:rPr lang="en-US" dirty="0" smtClean="0"/>
              <a:t>Web Animation Options - HTML	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436437"/>
            <a:ext cx="7753558" cy="4888163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and CSS</a:t>
            </a:r>
          </a:p>
          <a:p>
            <a:pPr lvl="1"/>
            <a:r>
              <a:rPr lang="en-US" dirty="0" smtClean="0"/>
              <a:t>Altering the position or style of objects with scripts</a:t>
            </a:r>
          </a:p>
          <a:p>
            <a:pPr lvl="2"/>
            <a:r>
              <a:rPr lang="en-US" dirty="0" smtClean="0"/>
              <a:t>Pro – client-side (fewer requests).</a:t>
            </a:r>
          </a:p>
          <a:p>
            <a:pPr lvl="2"/>
            <a:r>
              <a:rPr lang="en-US" dirty="0" smtClean="0"/>
              <a:t>Pro – fairly easy language with a lot of online resources and snippets.</a:t>
            </a:r>
          </a:p>
          <a:p>
            <a:pPr lvl="2"/>
            <a:r>
              <a:rPr lang="en-US" dirty="0" smtClean="0"/>
              <a:t>Pro – works with </a:t>
            </a:r>
            <a:r>
              <a:rPr lang="en-US" dirty="0" err="1" smtClean="0"/>
              <a:t>.Net</a:t>
            </a:r>
            <a:r>
              <a:rPr lang="en-US" dirty="0" smtClean="0"/>
              <a:t>, Java, PHP, Ruby, Python, etc.</a:t>
            </a:r>
          </a:p>
          <a:p>
            <a:pPr lvl="2"/>
            <a:r>
              <a:rPr lang="en-US" dirty="0" smtClean="0"/>
              <a:t>Con – can be interpreted differently by different browsers.</a:t>
            </a:r>
          </a:p>
          <a:p>
            <a:endParaRPr lang="en-US" dirty="0"/>
          </a:p>
          <a:p>
            <a:r>
              <a:rPr lang="en-US" dirty="0" smtClean="0"/>
              <a:t>CSS3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stylesheets</a:t>
            </a:r>
            <a:r>
              <a:rPr lang="en-US" dirty="0" smtClean="0"/>
              <a:t> to animate</a:t>
            </a:r>
          </a:p>
          <a:p>
            <a:pPr lvl="2"/>
            <a:r>
              <a:rPr lang="en-US" dirty="0" smtClean="0"/>
              <a:t>Pro – fairly easy to use with </a:t>
            </a:r>
            <a:r>
              <a:rPr lang="en-US" dirty="0"/>
              <a:t>a lot of online resources and snippets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Pro – can use orientation for mobile and tablets.</a:t>
            </a:r>
          </a:p>
          <a:p>
            <a:pPr lvl="2"/>
            <a:r>
              <a:rPr lang="en-US" dirty="0" smtClean="0"/>
              <a:t>Con – harder to create more advanced animations.</a:t>
            </a:r>
          </a:p>
          <a:p>
            <a:pPr lvl="2"/>
            <a:r>
              <a:rPr lang="en-US" dirty="0" smtClean="0"/>
              <a:t>Con – lack of browser support in older versions (IE8).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146"/>
            <a:ext cx="883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http://zgmdialogue.ca/2013/07/23/web-animation-in-a-flash-less-world/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53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125113" cy="924475"/>
          </a:xfrm>
        </p:spPr>
        <p:txBody>
          <a:bodyPr/>
          <a:lstStyle/>
          <a:p>
            <a:r>
              <a:rPr lang="en-US" dirty="0" smtClean="0"/>
              <a:t>Web Animation Options - HTML	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436437"/>
            <a:ext cx="7982158" cy="4888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HTML5 Tag – Basically a JavaScript API</a:t>
            </a:r>
          </a:p>
          <a:p>
            <a:pPr lvl="2"/>
            <a:r>
              <a:rPr lang="en-US" dirty="0" smtClean="0"/>
              <a:t>Pro – create simple shapes easily.</a:t>
            </a:r>
          </a:p>
          <a:p>
            <a:pPr lvl="2"/>
            <a:r>
              <a:rPr lang="en-US" dirty="0" smtClean="0"/>
              <a:t>Pro – great control over full-screen effects and video.</a:t>
            </a:r>
          </a:p>
          <a:p>
            <a:pPr lvl="2"/>
            <a:r>
              <a:rPr lang="en-US" dirty="0" smtClean="0"/>
              <a:t>Pro – speeds are fast and consistent on browsers, including mobile.</a:t>
            </a:r>
          </a:p>
          <a:p>
            <a:pPr lvl="2"/>
            <a:r>
              <a:rPr lang="en-US" dirty="0" smtClean="0"/>
              <a:t>Con – pixel-based (vs. vector-based).</a:t>
            </a:r>
          </a:p>
          <a:p>
            <a:pPr lvl="2"/>
            <a:r>
              <a:rPr lang="en-US" dirty="0" smtClean="0"/>
              <a:t>Con – “spotty” browser </a:t>
            </a:r>
            <a:r>
              <a:rPr lang="en-US" dirty="0"/>
              <a:t>support in older versions (</a:t>
            </a:r>
            <a:r>
              <a:rPr lang="en-US" dirty="0" smtClean="0"/>
              <a:t>IE8 again).</a:t>
            </a:r>
          </a:p>
          <a:p>
            <a:endParaRPr lang="en-US" dirty="0"/>
          </a:p>
          <a:p>
            <a:r>
              <a:rPr lang="en-US" dirty="0" smtClean="0"/>
              <a:t>SVG</a:t>
            </a:r>
          </a:p>
          <a:p>
            <a:pPr lvl="1"/>
            <a:r>
              <a:rPr lang="en-US" dirty="0"/>
              <a:t>XML-based vector </a:t>
            </a:r>
            <a:r>
              <a:rPr lang="en-US" dirty="0" smtClean="0"/>
              <a:t>graphics that </a:t>
            </a:r>
            <a:r>
              <a:rPr lang="en-US" dirty="0" smtClean="0"/>
              <a:t>support </a:t>
            </a:r>
            <a:r>
              <a:rPr lang="en-US" dirty="0" smtClean="0"/>
              <a:t>animation </a:t>
            </a:r>
            <a:r>
              <a:rPr lang="en-US" dirty="0"/>
              <a:t>and </a:t>
            </a:r>
            <a:r>
              <a:rPr lang="en-US" dirty="0" smtClean="0"/>
              <a:t>interaction</a:t>
            </a:r>
          </a:p>
          <a:p>
            <a:pPr lvl="2"/>
            <a:r>
              <a:rPr lang="en-US" dirty="0" smtClean="0"/>
              <a:t>Pro – vector-based so resolution is not an issue.</a:t>
            </a:r>
          </a:p>
          <a:p>
            <a:pPr lvl="2"/>
            <a:r>
              <a:rPr lang="en-US" dirty="0" smtClean="0"/>
              <a:t>Pro – XML-based so can be changed dynamically.</a:t>
            </a:r>
          </a:p>
          <a:p>
            <a:pPr lvl="2"/>
            <a:r>
              <a:rPr lang="en-US" dirty="0" smtClean="0"/>
              <a:t>Con – uses the DOM and can be slow depending on amount of animation.</a:t>
            </a:r>
          </a:p>
          <a:p>
            <a:pPr lvl="2"/>
            <a:r>
              <a:rPr lang="en-US" dirty="0" smtClean="0"/>
              <a:t>Con – lack of browser support in older versions.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88146"/>
            <a:ext cx="883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http://zgmdialogue.ca/2013/07/23/web-animation-in-a-flash-less-world/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53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125113" cy="924475"/>
          </a:xfrm>
        </p:spPr>
        <p:txBody>
          <a:bodyPr/>
          <a:lstStyle/>
          <a:p>
            <a:r>
              <a:rPr lang="en-US" dirty="0" smtClean="0"/>
              <a:t>So What Should I Use?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436437"/>
            <a:ext cx="7296358" cy="4888163"/>
          </a:xfrm>
        </p:spPr>
        <p:txBody>
          <a:bodyPr>
            <a:normAutofit/>
          </a:bodyPr>
          <a:lstStyle/>
          <a:p>
            <a:r>
              <a:rPr lang="en-US" dirty="0" smtClean="0"/>
              <a:t>There is no one-size-fits-all choice and no clear leader.</a:t>
            </a:r>
          </a:p>
          <a:p>
            <a:endParaRPr lang="en-US" dirty="0"/>
          </a:p>
          <a:p>
            <a:r>
              <a:rPr lang="en-US" dirty="0" smtClean="0"/>
              <a:t>It comes down to a case-by-case basis</a:t>
            </a:r>
          </a:p>
          <a:p>
            <a:pPr lvl="1"/>
            <a:r>
              <a:rPr lang="en-US" dirty="0" smtClean="0"/>
              <a:t>Do you want scalability?</a:t>
            </a:r>
          </a:p>
          <a:p>
            <a:pPr lvl="1"/>
            <a:r>
              <a:rPr lang="en-US" dirty="0" smtClean="0"/>
              <a:t>What browser versions do you want to support?</a:t>
            </a:r>
          </a:p>
          <a:p>
            <a:pPr lvl="1"/>
            <a:r>
              <a:rPr lang="en-US" dirty="0" smtClean="0"/>
              <a:t>What are you most comfortable with?</a:t>
            </a:r>
          </a:p>
          <a:p>
            <a:pPr lvl="1"/>
            <a:r>
              <a:rPr lang="en-US" dirty="0" smtClean="0"/>
              <a:t>Which options allow you to expand your toolkit?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here are always new things in development.</a:t>
            </a:r>
          </a:p>
          <a:p>
            <a:endParaRPr lang="en-US" dirty="0"/>
          </a:p>
          <a:p>
            <a:r>
              <a:rPr lang="en-US" dirty="0" smtClean="0"/>
              <a:t>And there are applications you can leverage…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7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125113" cy="924475"/>
          </a:xfrm>
        </p:spPr>
        <p:txBody>
          <a:bodyPr/>
          <a:lstStyle/>
          <a:p>
            <a:r>
              <a:rPr lang="en-US" dirty="0" smtClean="0"/>
              <a:t>Animation Tools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6438"/>
            <a:ext cx="3714958" cy="2586346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dirty="0"/>
              <a:t>Animation Tools for </a:t>
            </a:r>
            <a:r>
              <a:rPr lang="en-US" dirty="0" smtClean="0"/>
              <a:t>Beginners</a:t>
            </a:r>
          </a:p>
          <a:p>
            <a:r>
              <a:rPr lang="en-US" dirty="0"/>
              <a:t>Apple </a:t>
            </a:r>
            <a:r>
              <a:rPr lang="en-US" dirty="0" smtClean="0"/>
              <a:t>Motion</a:t>
            </a:r>
          </a:p>
          <a:p>
            <a:r>
              <a:rPr lang="en-US" dirty="0"/>
              <a:t>Adobe After </a:t>
            </a:r>
            <a:r>
              <a:rPr lang="en-US" dirty="0" smtClean="0"/>
              <a:t>Effects</a:t>
            </a:r>
          </a:p>
          <a:p>
            <a:r>
              <a:rPr lang="en-US" dirty="0"/>
              <a:t>Go! </a:t>
            </a:r>
            <a:r>
              <a:rPr lang="en-US" dirty="0" smtClean="0"/>
              <a:t>Animate</a:t>
            </a:r>
          </a:p>
          <a:p>
            <a:r>
              <a:rPr lang="en-US" dirty="0" err="1" smtClean="0"/>
              <a:t>Xtranormal</a:t>
            </a:r>
            <a:endParaRPr lang="en-US" dirty="0" smtClean="0"/>
          </a:p>
          <a:p>
            <a:r>
              <a:rPr lang="en-US" dirty="0" err="1"/>
              <a:t>Wideo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38600" y="147560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22783"/>
            <a:ext cx="3685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 http://mashable.com/2013/05/21/animation-tools/ </a:t>
            </a:r>
            <a:endParaRPr lang="en-US" sz="1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48042" y="1447800"/>
            <a:ext cx="3714958" cy="461265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 smtClean="0"/>
              <a:t>9 Tools for Creating Great Animations</a:t>
            </a:r>
          </a:p>
          <a:p>
            <a:r>
              <a:rPr lang="en-US" dirty="0"/>
              <a:t>EWC Presenter</a:t>
            </a:r>
          </a:p>
          <a:p>
            <a:r>
              <a:rPr lang="en-US" dirty="0"/>
              <a:t>Make Web Video</a:t>
            </a:r>
          </a:p>
          <a:p>
            <a:r>
              <a:rPr lang="en-US" dirty="0" err="1"/>
              <a:t>Vcasmo</a:t>
            </a:r>
            <a:endParaRPr lang="en-US" dirty="0"/>
          </a:p>
          <a:p>
            <a:r>
              <a:rPr lang="en-US" dirty="0" err="1"/>
              <a:t>GoAnimate</a:t>
            </a:r>
            <a:endParaRPr lang="en-US" dirty="0"/>
          </a:p>
          <a:p>
            <a:r>
              <a:rPr lang="en-US" dirty="0" err="1" smtClean="0"/>
              <a:t>PowToon</a:t>
            </a:r>
            <a:r>
              <a:rPr lang="en-US" dirty="0" smtClean="0"/>
              <a:t> </a:t>
            </a:r>
            <a:r>
              <a:rPr lang="en-US" sz="1200" dirty="0" smtClean="0">
                <a:hlinkClick r:id="rId2"/>
              </a:rPr>
              <a:t>demo</a:t>
            </a:r>
            <a:endParaRPr lang="en-US" sz="1200" dirty="0"/>
          </a:p>
          <a:p>
            <a:r>
              <a:rPr lang="en-US" dirty="0" err="1"/>
              <a:t>Mixeek</a:t>
            </a:r>
            <a:endParaRPr lang="en-US" dirty="0"/>
          </a:p>
          <a:p>
            <a:r>
              <a:rPr lang="en-US" dirty="0" err="1"/>
              <a:t>Prezi</a:t>
            </a:r>
            <a:endParaRPr lang="en-US" dirty="0"/>
          </a:p>
          <a:p>
            <a:r>
              <a:rPr lang="en-US" dirty="0" err="1"/>
              <a:t>Empressr</a:t>
            </a:r>
            <a:endParaRPr lang="en-US" dirty="0"/>
          </a:p>
          <a:p>
            <a:r>
              <a:rPr lang="en-US" dirty="0" err="1"/>
              <a:t>Creaza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09864" y="5976613"/>
            <a:ext cx="4911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 http://www.creativebloq.com/animation/tools-animations-10134750&gt; 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176650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55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283</TotalTime>
  <Words>570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Summer</vt:lpstr>
      <vt:lpstr>Web Animation</vt:lpstr>
      <vt:lpstr>Animation on the Web </vt:lpstr>
      <vt:lpstr>Web Animation Options </vt:lpstr>
      <vt:lpstr>Web Animation Options - HTML </vt:lpstr>
      <vt:lpstr>Web Animation Options - HTML </vt:lpstr>
      <vt:lpstr>So What Should I Use?</vt:lpstr>
      <vt:lpstr>Animation Tools</vt:lpstr>
    </vt:vector>
  </TitlesOfParts>
  <Company>BCBSMN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 Olson</dc:creator>
  <cp:lastModifiedBy>David J Olson</cp:lastModifiedBy>
  <cp:revision>35</cp:revision>
  <dcterms:created xsi:type="dcterms:W3CDTF">2014-04-22T20:49:14Z</dcterms:created>
  <dcterms:modified xsi:type="dcterms:W3CDTF">2014-04-23T21:16:54Z</dcterms:modified>
</cp:coreProperties>
</file>