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Czt6YADZOF+zkUWuRdSag==" hashData="8cCOzmXV22vcGigJr0xZpiw6reRz9sqn43FJ7CcEU7vwQGz3YIlLBK8edVL2r6psWpTKxRY1yd4M3U7U3Z6r3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/>
    <p:restoredTop sz="94873"/>
  </p:normalViewPr>
  <p:slideViewPr>
    <p:cSldViewPr snapToGrid="0" snapToObjects="1">
      <p:cViewPr varScale="1">
        <p:scale>
          <a:sx n="106" d="100"/>
          <a:sy n="106" d="100"/>
        </p:scale>
        <p:origin x="192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BC71-5552-FB47-99E2-3A28AD3BB801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7859-E4CE-704C-9D3F-C591FAC877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999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E7859-E4CE-704C-9D3F-C591FAC8775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06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20142-1340-674C-B4A3-5ACDBF2D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BF9C9-1AF2-E140-87A7-F80A31A8A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B4B0B-5BDE-5147-9A3E-5D90DA5F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4DCF6-D942-094E-BEDA-7D2B605B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EF866-4826-384C-83CF-B185DD97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2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8973-6197-5940-B7FD-65502F81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4050D-F22F-2945-A797-81943165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E5981-7494-154A-98B1-32AC0E85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403A7-C109-DF47-BBC5-F4771150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3F28C-10F9-1D43-8F50-3E233356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12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9152C1-68E5-A843-95DD-A26731B3B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3115E-C7CD-6248-B542-5D60D9B1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A91EF-689B-8F4E-AAEF-85C348B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0F8E1-A0BC-C24A-8328-331AC08D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0EC14-D4EA-9140-A431-97B12CB9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3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365C5-83B9-834F-8CF2-56A2BD9F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885C1-7C9A-7E4D-B037-9DFC7C8A4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E4C0B-0B29-EC4B-B938-12B1AE73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09573-2C3E-0A45-87DE-C77FEF01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0BC09-F545-A746-AAFD-31995FF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748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72EA8-65B9-9A48-B296-A3FA39E3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077C6-AE30-2540-AA8F-AA4F54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3BCD1-A0C3-4643-92F3-E52ADA3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6F6E3-747C-394D-A720-9A1327C9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DFF23-ACD5-C847-8957-ABB4D91E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4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F5EEC-7BB0-0341-993E-1A1C4CF7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1BDDE-9BFC-D643-94C0-33839F07E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7E142-5897-4847-9650-5129A0859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62CD9-AE28-4F4D-B312-4E7DD8D5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97292-0ED9-9B4B-9A13-DFD66085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D67EB9-00B8-5449-B8C3-093D849C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9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34EB6-F6D0-434C-8628-778D8F009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EA4D8F-2DFE-4446-B20B-B5839C19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D2F0B5-8824-A243-A01D-FC4133FDB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B0464-6D93-DA40-94EA-C550C5D5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B7D45D-3A86-C643-B95C-50CD94CF4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5DD306-FCF5-5740-BF6A-A6E90511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5B0115-F3F3-9C48-B2AB-0E4C8421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56F54D-551F-D64E-91F4-5210D87A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5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1B3EF-B6DD-D446-A62C-8B91F6DC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7F5FFD-9AE3-2247-B63F-16BF741E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DEF268-2116-9A47-BF73-F21E1608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A2E86-92D6-AA46-94A3-3DD94983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66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AC17C-B498-7546-93AB-DC7F2AC2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37E7C-2AC7-814C-8D7C-18659FD3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7A4495-A1DD-7242-933E-A149D36C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87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6F0C-5B29-7B4B-AA03-320737F8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3ED54-C358-7D49-A80A-4C2C98F2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E4260-B051-0B47-966E-DE09F2946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C18E7-2D3E-7E4C-B953-83958A8A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28B5-12FB-D946-BB63-2EB42800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AD6EE-0285-5343-848E-0FF20A2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606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7465B-48AC-0847-9BEC-FD36D76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D9754F-574D-6D4D-ADF2-C5A419A31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70F98E-0129-394C-A781-16EA8866B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B85C32-44F9-AB4E-B14B-61FD1BE2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CE83C-9784-6A42-B4EA-74C9B383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7F839D-8DD3-3749-93DC-1AD1E40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3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82D787-6779-9B46-A1C6-3AC47034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5B656-0A92-6B42-9102-1CD0813B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15C99-4621-5842-93DC-3ED11251E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2EDC8-880A-824E-9085-C9246A8C1FEC}" type="datetimeFigureOut">
              <a:rPr kumimoji="1" lang="zh-CN" altLang="en-US" smtClean="0"/>
              <a:t>2024/1/15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C645B-EC40-B344-B111-53A65CF61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FB839-D0EE-D347-8F89-10AC0874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3CC4-5CCF-984A-9C68-4E709A9114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94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microsoft.com/office/2007/relationships/hdphoto" Target="../media/hdphoto6.wdp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microsoft.com/office/2007/relationships/hdphoto" Target="../media/hdphoto2.wdp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组合 1084">
            <a:extLst>
              <a:ext uri="{FF2B5EF4-FFF2-40B4-BE49-F238E27FC236}">
                <a16:creationId xmlns:a16="http://schemas.microsoft.com/office/drawing/2014/main" id="{5F4EE1A4-AFD2-DA42-BF75-34D1E2DAD5D9}"/>
              </a:ext>
            </a:extLst>
          </p:cNvPr>
          <p:cNvGrpSpPr/>
          <p:nvPr/>
        </p:nvGrpSpPr>
        <p:grpSpPr>
          <a:xfrm>
            <a:off x="346738" y="895927"/>
            <a:ext cx="11263371" cy="5426486"/>
            <a:chOff x="263611" y="1339273"/>
            <a:chExt cx="11263371" cy="5426486"/>
          </a:xfrm>
        </p:grpSpPr>
        <p:sp>
          <p:nvSpPr>
            <p:cNvPr id="151" name="圆角矩形 150">
              <a:extLst>
                <a:ext uri="{FF2B5EF4-FFF2-40B4-BE49-F238E27FC236}">
                  <a16:creationId xmlns:a16="http://schemas.microsoft.com/office/drawing/2014/main" id="{1E08AAD5-D66D-BE4C-AFAE-5BCBFB679295}"/>
                </a:ext>
              </a:extLst>
            </p:cNvPr>
            <p:cNvSpPr/>
            <p:nvPr/>
          </p:nvSpPr>
          <p:spPr>
            <a:xfrm>
              <a:off x="277983" y="2771326"/>
              <a:ext cx="7421042" cy="3841910"/>
            </a:xfrm>
            <a:prstGeom prst="roundRect">
              <a:avLst>
                <a:gd name="adj" fmla="val 2821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FA174B2C-0A09-864F-A05C-2CF76A10B363}"/>
                </a:ext>
              </a:extLst>
            </p:cNvPr>
            <p:cNvSpPr/>
            <p:nvPr/>
          </p:nvSpPr>
          <p:spPr>
            <a:xfrm>
              <a:off x="263611" y="1339273"/>
              <a:ext cx="7421042" cy="1364945"/>
            </a:xfrm>
            <a:prstGeom prst="roundRect">
              <a:avLst>
                <a:gd name="adj" fmla="val 6843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72A51970-F4CF-484B-8A24-0A271CBC43E6}"/>
                </a:ext>
              </a:extLst>
            </p:cNvPr>
            <p:cNvSpPr/>
            <p:nvPr/>
          </p:nvSpPr>
          <p:spPr>
            <a:xfrm>
              <a:off x="443342" y="1515752"/>
              <a:ext cx="1810329" cy="3393497"/>
            </a:xfrm>
            <a:prstGeom prst="roundRect">
              <a:avLst>
                <a:gd name="adj" fmla="val 4746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2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48B3358-2F97-114E-96B3-FB99C6B3FEF0}"/>
                </a:ext>
              </a:extLst>
            </p:cNvPr>
            <p:cNvSpPr/>
            <p:nvPr/>
          </p:nvSpPr>
          <p:spPr>
            <a:xfrm>
              <a:off x="3020290" y="3494084"/>
              <a:ext cx="2835566" cy="1384460"/>
            </a:xfrm>
            <a:prstGeom prst="roundRect">
              <a:avLst>
                <a:gd name="adj" fmla="val 483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774508D7-63DF-2B4C-A52F-F42409F9E5E0}"/>
                </a:ext>
              </a:extLst>
            </p:cNvPr>
            <p:cNvSpPr/>
            <p:nvPr/>
          </p:nvSpPr>
          <p:spPr>
            <a:xfrm>
              <a:off x="2419924" y="2812010"/>
              <a:ext cx="461819" cy="209723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213137EA-AA69-304D-B92E-3C1FE15E4072}"/>
                </a:ext>
              </a:extLst>
            </p:cNvPr>
            <p:cNvSpPr/>
            <p:nvPr/>
          </p:nvSpPr>
          <p:spPr>
            <a:xfrm>
              <a:off x="443342" y="5303134"/>
              <a:ext cx="3833092" cy="1204008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1FE6FF-9ADA-2541-B306-D513E4BFE289}"/>
                </a:ext>
              </a:extLst>
            </p:cNvPr>
            <p:cNvSpPr txBox="1"/>
            <p:nvPr/>
          </p:nvSpPr>
          <p:spPr>
            <a:xfrm>
              <a:off x="967834" y="5420556"/>
              <a:ext cx="2697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Spark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D2B02E5A-F938-4841-B373-BEB740EEAD1A}"/>
                </a:ext>
              </a:extLst>
            </p:cNvPr>
            <p:cNvCxnSpPr>
              <a:cxnSpLocks/>
            </p:cNvCxnSpPr>
            <p:nvPr/>
          </p:nvCxnSpPr>
          <p:spPr>
            <a:xfrm>
              <a:off x="7813962" y="1339273"/>
              <a:ext cx="0" cy="542648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1B4C0DF-4733-A24F-85C7-4ABACEA1AF6F}"/>
                </a:ext>
              </a:extLst>
            </p:cNvPr>
            <p:cNvSpPr txBox="1"/>
            <p:nvPr/>
          </p:nvSpPr>
          <p:spPr>
            <a:xfrm>
              <a:off x="3309060" y="3613534"/>
              <a:ext cx="22082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Real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Time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Computing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Engine</a:t>
              </a:r>
            </a:p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(Spring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Flink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Cluster)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C87926AE-1714-234E-B950-7D544E9741F5}"/>
                </a:ext>
              </a:extLst>
            </p:cNvPr>
            <p:cNvSpPr/>
            <p:nvPr/>
          </p:nvSpPr>
          <p:spPr>
            <a:xfrm>
              <a:off x="5994403" y="3495871"/>
              <a:ext cx="369534" cy="1367448"/>
            </a:xfrm>
            <a:prstGeom prst="roundRect">
              <a:avLst>
                <a:gd name="adj" fmla="val 8249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07A2A0-A480-B64C-AF51-652F0ADA5101}"/>
                </a:ext>
              </a:extLst>
            </p:cNvPr>
            <p:cNvSpPr/>
            <p:nvPr/>
          </p:nvSpPr>
          <p:spPr>
            <a:xfrm>
              <a:off x="753153" y="1554866"/>
              <a:ext cx="10967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HBase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CDB7156E-54AA-CB47-9EDD-E92F568B31D1}"/>
                </a:ext>
              </a:extLst>
            </p:cNvPr>
            <p:cNvSpPr/>
            <p:nvPr/>
          </p:nvSpPr>
          <p:spPr>
            <a:xfrm>
              <a:off x="4294087" y="1525446"/>
              <a:ext cx="1441694" cy="1092897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770F737-CA23-DD46-A2F7-9840817AAAC9}"/>
                </a:ext>
              </a:extLst>
            </p:cNvPr>
            <p:cNvSpPr txBox="1"/>
            <p:nvPr/>
          </p:nvSpPr>
          <p:spPr>
            <a:xfrm>
              <a:off x="4191235" y="1570144"/>
              <a:ext cx="16481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Online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Reporting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87D6A5A4-7879-C44A-BF39-358113C911E9}"/>
                </a:ext>
              </a:extLst>
            </p:cNvPr>
            <p:cNvSpPr/>
            <p:nvPr/>
          </p:nvSpPr>
          <p:spPr>
            <a:xfrm>
              <a:off x="2433403" y="1525446"/>
              <a:ext cx="1786211" cy="1102213"/>
            </a:xfrm>
            <a:prstGeom prst="roundRect">
              <a:avLst>
                <a:gd name="adj" fmla="val 4839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377F3F-A339-CE4E-A215-51587826A463}"/>
                </a:ext>
              </a:extLst>
            </p:cNvPr>
            <p:cNvSpPr txBox="1"/>
            <p:nvPr/>
          </p:nvSpPr>
          <p:spPr>
            <a:xfrm>
              <a:off x="2415716" y="1562862"/>
              <a:ext cx="1864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Hadoop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Aggregation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7E891B8-6CE2-A34F-AACE-BB9695D3E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11" y="2712513"/>
              <a:ext cx="11263371" cy="3084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38D74DAB-3232-7D45-884F-B8EF95105A25}"/>
                </a:ext>
              </a:extLst>
            </p:cNvPr>
            <p:cNvSpPr/>
            <p:nvPr/>
          </p:nvSpPr>
          <p:spPr>
            <a:xfrm>
              <a:off x="4422093" y="5303134"/>
              <a:ext cx="3085446" cy="1212554"/>
            </a:xfrm>
            <a:prstGeom prst="roundRect">
              <a:avLst>
                <a:gd name="adj" fmla="val 9697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5BABCA5-D05A-604B-808A-01BA0E0E1300}"/>
                </a:ext>
              </a:extLst>
            </p:cNvPr>
            <p:cNvSpPr txBox="1"/>
            <p:nvPr/>
          </p:nvSpPr>
          <p:spPr>
            <a:xfrm>
              <a:off x="4442564" y="5341675"/>
              <a:ext cx="3020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MySQL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Offline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Model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Data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Output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Cluster</a:t>
              </a:r>
              <a:endParaRPr kumimoji="1"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92CA4969-6557-6B48-AA7C-F6DCA0C9E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771" y="3393666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E7476BCD-6122-A746-A4D5-2023B4710753}"/>
                </a:ext>
              </a:extLst>
            </p:cNvPr>
            <p:cNvSpPr/>
            <p:nvPr/>
          </p:nvSpPr>
          <p:spPr>
            <a:xfrm>
              <a:off x="6543698" y="3495871"/>
              <a:ext cx="963842" cy="1359566"/>
            </a:xfrm>
            <a:prstGeom prst="roundRect">
              <a:avLst>
                <a:gd name="adj" fmla="val 65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5FE66177-3BE0-C640-8526-13CF3B2C314F}"/>
                </a:ext>
              </a:extLst>
            </p:cNvPr>
            <p:cNvSpPr/>
            <p:nvPr/>
          </p:nvSpPr>
          <p:spPr>
            <a:xfrm>
              <a:off x="5839408" y="1515752"/>
              <a:ext cx="1668131" cy="1111907"/>
            </a:xfrm>
            <a:prstGeom prst="roundRect">
              <a:avLst>
                <a:gd name="adj" fmla="val 6443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kumimoji="1" lang="zh-CN" altLang="en-US" sz="1200" dirty="0"/>
                <a:t>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4F04C56-1447-FD4D-8920-791F7BB9CF03}"/>
                </a:ext>
              </a:extLst>
            </p:cNvPr>
            <p:cNvSpPr/>
            <p:nvPr/>
          </p:nvSpPr>
          <p:spPr>
            <a:xfrm>
              <a:off x="5865089" y="1589052"/>
              <a:ext cx="16891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81F41C9-D6DD-444A-BB5B-22705562D79E}"/>
                </a:ext>
              </a:extLst>
            </p:cNvPr>
            <p:cNvSpPr/>
            <p:nvPr/>
          </p:nvSpPr>
          <p:spPr>
            <a:xfrm>
              <a:off x="6432454" y="3545210"/>
              <a:ext cx="11436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bg1"/>
                  </a:solidFill>
                </a:rPr>
                <a:t>Spring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Boot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Application</a:t>
              </a:r>
              <a:r>
                <a:rPr kumimoji="1" lang="zh-CN" altLang="en-US" sz="1200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</a:rPr>
                <a:t>Gateway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3" name="Picture 2" descr="See the source image">
              <a:extLst>
                <a:ext uri="{FF2B5EF4-FFF2-40B4-BE49-F238E27FC236}">
                  <a16:creationId xmlns:a16="http://schemas.microsoft.com/office/drawing/2014/main" id="{96835DBD-489B-804D-BA58-CC4C69163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5221" y="4268759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See the source image">
              <a:extLst>
                <a:ext uri="{FF2B5EF4-FFF2-40B4-BE49-F238E27FC236}">
                  <a16:creationId xmlns:a16="http://schemas.microsoft.com/office/drawing/2014/main" id="{5AD5E2A9-5BCD-1540-BE9E-CD29E0890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9842" y="5219481"/>
              <a:ext cx="945821" cy="55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19803BA-ED4A-3B4D-9A92-6EE3EBAD4491}"/>
                </a:ext>
              </a:extLst>
            </p:cNvPr>
            <p:cNvCxnSpPr>
              <a:cxnSpLocks/>
              <a:stCxn id="38" idx="3"/>
              <a:endCxn id="1026" idx="1"/>
            </p:cNvCxnSpPr>
            <p:nvPr/>
          </p:nvCxnSpPr>
          <p:spPr>
            <a:xfrm flipV="1">
              <a:off x="7507540" y="3673066"/>
              <a:ext cx="782231" cy="502588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A4BBBF1C-5997-F34C-9D5F-D968E1D31768}"/>
                </a:ext>
              </a:extLst>
            </p:cNvPr>
            <p:cNvCxnSpPr>
              <a:cxnSpLocks/>
              <a:stCxn id="38" idx="3"/>
              <a:endCxn id="43" idx="1"/>
            </p:cNvCxnSpPr>
            <p:nvPr/>
          </p:nvCxnSpPr>
          <p:spPr>
            <a:xfrm>
              <a:off x="7507540" y="4175654"/>
              <a:ext cx="807681" cy="372505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813B58FD-09EC-F04B-BE89-BF73BAED32FE}"/>
                </a:ext>
              </a:extLst>
            </p:cNvPr>
            <p:cNvCxnSpPr>
              <a:cxnSpLocks/>
              <a:stCxn id="38" idx="3"/>
              <a:endCxn id="44" idx="1"/>
            </p:cNvCxnSpPr>
            <p:nvPr/>
          </p:nvCxnSpPr>
          <p:spPr>
            <a:xfrm>
              <a:off x="7507540" y="4175654"/>
              <a:ext cx="812302" cy="132322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028" name="Picture 4" descr="See the source image">
              <a:extLst>
                <a:ext uri="{FF2B5EF4-FFF2-40B4-BE49-F238E27FC236}">
                  <a16:creationId xmlns:a16="http://schemas.microsoft.com/office/drawing/2014/main" id="{5485B22A-C3F2-0D4B-BC2F-715E4BD14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6427" y="1788185"/>
              <a:ext cx="1155182" cy="577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B283EA57-67C2-DC48-9914-E9C76E585B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940" y="2113506"/>
              <a:ext cx="758888" cy="8637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94CA0E2-A4DE-8447-8D7B-10B77C65EDF4}"/>
                </a:ext>
              </a:extLst>
            </p:cNvPr>
            <p:cNvSpPr txBox="1"/>
            <p:nvPr/>
          </p:nvSpPr>
          <p:spPr>
            <a:xfrm>
              <a:off x="10048170" y="2057999"/>
              <a:ext cx="9252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BI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Service</a:t>
              </a:r>
              <a:endParaRPr kumimoji="1" lang="zh-CN" altLang="en-US" sz="14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AE670D6-94DA-1846-9B86-BE55F3D588EC}"/>
                </a:ext>
              </a:extLst>
            </p:cNvPr>
            <p:cNvSpPr txBox="1"/>
            <p:nvPr/>
          </p:nvSpPr>
          <p:spPr>
            <a:xfrm>
              <a:off x="9824082" y="4304339"/>
              <a:ext cx="15520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Real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Time</a:t>
              </a:r>
              <a:r>
                <a:rPr kumimoji="1" lang="zh-CN" altLang="en-US" sz="1400" dirty="0"/>
                <a:t> </a:t>
              </a:r>
              <a:endParaRPr kumimoji="1" lang="en-US" altLang="zh-CN" sz="1400" dirty="0"/>
            </a:p>
            <a:p>
              <a:pPr algn="ctr"/>
              <a:r>
                <a:rPr kumimoji="1" lang="en-US" altLang="zh-CN" sz="1400" dirty="0"/>
                <a:t>Recommendation</a:t>
              </a:r>
              <a:endParaRPr kumimoji="1" lang="zh-CN" altLang="en-US" sz="1400" dirty="0"/>
            </a:p>
          </p:txBody>
        </p:sp>
        <p:cxnSp>
          <p:nvCxnSpPr>
            <p:cNvPr id="1025" name="肘形连接符 1024">
              <a:extLst>
                <a:ext uri="{FF2B5EF4-FFF2-40B4-BE49-F238E27FC236}">
                  <a16:creationId xmlns:a16="http://schemas.microsoft.com/office/drawing/2014/main" id="{448EE1FA-333E-324E-81A2-5BDA127A3317}"/>
                </a:ext>
              </a:extLst>
            </p:cNvPr>
            <p:cNvCxnSpPr>
              <a:cxnSpLocks/>
              <a:stCxn id="1026" idx="3"/>
            </p:cNvCxnSpPr>
            <p:nvPr/>
          </p:nvCxnSpPr>
          <p:spPr>
            <a:xfrm flipH="1" flipV="1">
              <a:off x="7484940" y="3113128"/>
              <a:ext cx="1750652" cy="559938"/>
            </a:xfrm>
            <a:prstGeom prst="bentConnector3">
              <a:avLst>
                <a:gd name="adj1" fmla="val -13058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B141FAB1-14EF-2C4B-B550-BA6AF390E883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 rot="10800000">
              <a:off x="7480745" y="3114004"/>
              <a:ext cx="1818270" cy="1452640"/>
            </a:xfrm>
            <a:prstGeom prst="bentConnector3">
              <a:avLst>
                <a:gd name="adj1" fmla="val -14145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>
              <a:extLst>
                <a:ext uri="{FF2B5EF4-FFF2-40B4-BE49-F238E27FC236}">
                  <a16:creationId xmlns:a16="http://schemas.microsoft.com/office/drawing/2014/main" id="{7A77D7F7-59D5-644C-9F4A-4ECA35BA7F0D}"/>
                </a:ext>
              </a:extLst>
            </p:cNvPr>
            <p:cNvCxnSpPr>
              <a:cxnSpLocks/>
              <a:stCxn id="44" idx="3"/>
              <a:endCxn id="69" idx="3"/>
            </p:cNvCxnSpPr>
            <p:nvPr/>
          </p:nvCxnSpPr>
          <p:spPr>
            <a:xfrm flipH="1" flipV="1">
              <a:off x="7480745" y="3114004"/>
              <a:ext cx="1784918" cy="2384877"/>
            </a:xfrm>
            <a:prstGeom prst="bentConnector3">
              <a:avLst>
                <a:gd name="adj1" fmla="val -22216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9D2B308-1765-C24C-BB81-71693A44108B}"/>
                </a:ext>
              </a:extLst>
            </p:cNvPr>
            <p:cNvSpPr txBox="1"/>
            <p:nvPr/>
          </p:nvSpPr>
          <p:spPr>
            <a:xfrm>
              <a:off x="8383111" y="2969009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(1)</a:t>
              </a:r>
              <a:endParaRPr kumimoji="1" lang="zh-CN" altLang="en-US" sz="1400" dirty="0"/>
            </a:p>
          </p:txBody>
        </p:sp>
        <p:cxnSp>
          <p:nvCxnSpPr>
            <p:cNvPr id="98" name="直线箭头连接符 97">
              <a:extLst>
                <a:ext uri="{FF2B5EF4-FFF2-40B4-BE49-F238E27FC236}">
                  <a16:creationId xmlns:a16="http://schemas.microsoft.com/office/drawing/2014/main" id="{7BF96625-9DDD-2F43-817A-89334C288A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1160" y="3115822"/>
              <a:ext cx="684090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9DF97A54-A7BC-A943-B762-E9BA193561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97891" y="3641355"/>
              <a:ext cx="928255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B8B6B7B1-E16A-694B-BACB-87DDDB9E3574}"/>
                </a:ext>
              </a:extLst>
            </p:cNvPr>
            <p:cNvCxnSpPr>
              <a:cxnSpLocks/>
            </p:cNvCxnSpPr>
            <p:nvPr/>
          </p:nvCxnSpPr>
          <p:spPr>
            <a:xfrm>
              <a:off x="1301540" y="4599058"/>
              <a:ext cx="0" cy="1067092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BC29AE3-FC46-4343-AF80-FD07EF11444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010" y="5905138"/>
              <a:ext cx="785481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69FD418E-A37D-0441-A2C6-846656C33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199" y="4692073"/>
              <a:ext cx="0" cy="92660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F4184C62-BC09-5140-B8DA-7033FD85C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035" y="4707455"/>
              <a:ext cx="0" cy="958695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箭头连接符 121">
              <a:extLst>
                <a:ext uri="{FF2B5EF4-FFF2-40B4-BE49-F238E27FC236}">
                  <a16:creationId xmlns:a16="http://schemas.microsoft.com/office/drawing/2014/main" id="{7A285BF2-9D7A-554A-A503-8FB9B36A3C20}"/>
                </a:ext>
              </a:extLst>
            </p:cNvPr>
            <p:cNvCxnSpPr>
              <a:cxnSpLocks/>
            </p:cNvCxnSpPr>
            <p:nvPr/>
          </p:nvCxnSpPr>
          <p:spPr>
            <a:xfrm>
              <a:off x="5735781" y="4186314"/>
              <a:ext cx="36945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FA219EA3-00A1-6D47-AC0F-A5F19778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887997" y="2120993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9" name="直线箭头连接符 128">
              <a:extLst>
                <a:ext uri="{FF2B5EF4-FFF2-40B4-BE49-F238E27FC236}">
                  <a16:creationId xmlns:a16="http://schemas.microsoft.com/office/drawing/2014/main" id="{8E53A639-CEC1-194B-9435-B740A21D0C95}"/>
                </a:ext>
              </a:extLst>
            </p:cNvPr>
            <p:cNvCxnSpPr>
              <a:cxnSpLocks/>
            </p:cNvCxnSpPr>
            <p:nvPr/>
          </p:nvCxnSpPr>
          <p:spPr>
            <a:xfrm>
              <a:off x="3912668" y="2105817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494E5611-FB16-7248-AC7A-5844F1CCF392}"/>
                </a:ext>
              </a:extLst>
            </p:cNvPr>
            <p:cNvCxnSpPr>
              <a:cxnSpLocks/>
            </p:cNvCxnSpPr>
            <p:nvPr/>
          </p:nvCxnSpPr>
          <p:spPr>
            <a:xfrm>
              <a:off x="5425409" y="2130134"/>
              <a:ext cx="762836" cy="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356DEA41-61FA-7041-A569-46E699445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7270" y="2007350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3C1953CC-9A80-6845-AAF2-F9BF3CC5C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924" y="2022866"/>
              <a:ext cx="803321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9EABC82-4EF7-2B4F-BC61-4506733F89C3}"/>
                </a:ext>
              </a:extLst>
            </p:cNvPr>
            <p:cNvSpPr txBox="1"/>
            <p:nvPr/>
          </p:nvSpPr>
          <p:spPr>
            <a:xfrm>
              <a:off x="5767454" y="299775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(2)</a:t>
              </a:r>
              <a:endParaRPr kumimoji="1" lang="zh-CN" altLang="en-US" sz="14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D5FD2948-1E1A-D64D-9A8D-C6ABEB998EA9}"/>
                </a:ext>
              </a:extLst>
            </p:cNvPr>
            <p:cNvSpPr txBox="1"/>
            <p:nvPr/>
          </p:nvSpPr>
          <p:spPr>
            <a:xfrm>
              <a:off x="1891040" y="3476851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(5)</a:t>
              </a:r>
              <a:endParaRPr kumimoji="1" lang="zh-CN" altLang="en-US" sz="1400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AAE7F67-41C5-B545-8527-E58A7BC61FB6}"/>
                </a:ext>
              </a:extLst>
            </p:cNvPr>
            <p:cNvSpPr txBox="1"/>
            <p:nvPr/>
          </p:nvSpPr>
          <p:spPr>
            <a:xfrm>
              <a:off x="1091686" y="4887564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(6)</a:t>
              </a:r>
              <a:endParaRPr kumimoji="1" lang="zh-CN" altLang="en-US" sz="1400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B0DDC80-1187-A144-9F2C-50A916FD3C92}"/>
                </a:ext>
              </a:extLst>
            </p:cNvPr>
            <p:cNvSpPr txBox="1"/>
            <p:nvPr/>
          </p:nvSpPr>
          <p:spPr>
            <a:xfrm>
              <a:off x="4158814" y="5751248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(7)</a:t>
              </a:r>
              <a:endParaRPr kumimoji="1" lang="zh-CN" altLang="en-US" sz="1400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30828C16-0025-0547-9777-350ED0CAFF67}"/>
                </a:ext>
              </a:extLst>
            </p:cNvPr>
            <p:cNvSpPr txBox="1"/>
            <p:nvPr/>
          </p:nvSpPr>
          <p:spPr>
            <a:xfrm>
              <a:off x="4928788" y="5007837"/>
              <a:ext cx="56938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(8-2)</a:t>
              </a:r>
              <a:endParaRPr kumimoji="1" lang="zh-CN" altLang="en-US" sz="1400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329D0DE-9C1C-E443-B7DD-E2D16FB14F29}"/>
                </a:ext>
              </a:extLst>
            </p:cNvPr>
            <p:cNvSpPr txBox="1"/>
            <p:nvPr/>
          </p:nvSpPr>
          <p:spPr>
            <a:xfrm>
              <a:off x="5740861" y="4021765"/>
              <a:ext cx="385042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(9)</a:t>
              </a:r>
              <a:endParaRPr kumimoji="1" lang="zh-CN" altLang="en-US" sz="1400" dirty="0"/>
            </a:p>
          </p:txBody>
        </p:sp>
        <p:cxnSp>
          <p:nvCxnSpPr>
            <p:cNvPr id="145" name="直线箭头连接符 144">
              <a:extLst>
                <a:ext uri="{FF2B5EF4-FFF2-40B4-BE49-F238E27FC236}">
                  <a16:creationId xmlns:a16="http://schemas.microsoft.com/office/drawing/2014/main" id="{63EE892B-8FE2-FD4F-9BB6-AC0DC3C6AF3C}"/>
                </a:ext>
              </a:extLst>
            </p:cNvPr>
            <p:cNvCxnSpPr>
              <a:cxnSpLocks/>
            </p:cNvCxnSpPr>
            <p:nvPr/>
          </p:nvCxnSpPr>
          <p:spPr>
            <a:xfrm>
              <a:off x="6271454" y="4192702"/>
              <a:ext cx="402019" cy="626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8B0C36D4-6918-A34D-87C2-F9C55C7F4D19}"/>
                </a:ext>
              </a:extLst>
            </p:cNvPr>
            <p:cNvSpPr txBox="1"/>
            <p:nvPr/>
          </p:nvSpPr>
          <p:spPr>
            <a:xfrm>
              <a:off x="6215607" y="4027581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(10)</a:t>
              </a:r>
              <a:endParaRPr kumimoji="1" lang="zh-CN" altLang="en-US" sz="14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CC7A9C3-A14A-A746-90BD-3FC8004B513C}"/>
                </a:ext>
              </a:extLst>
            </p:cNvPr>
            <p:cNvSpPr txBox="1"/>
            <p:nvPr/>
          </p:nvSpPr>
          <p:spPr>
            <a:xfrm>
              <a:off x="7744252" y="418870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(11)</a:t>
              </a:r>
              <a:endParaRPr kumimoji="1" lang="zh-CN" altLang="en-US" sz="1400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1BD409B-78D1-1E47-8A46-06600D157104}"/>
                </a:ext>
              </a:extLst>
            </p:cNvPr>
            <p:cNvSpPr txBox="1"/>
            <p:nvPr/>
          </p:nvSpPr>
          <p:spPr>
            <a:xfrm>
              <a:off x="2042438" y="1958345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(12)</a:t>
              </a:r>
              <a:endParaRPr kumimoji="1" lang="zh-CN" altLang="en-US" sz="1400" dirty="0"/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1F587FE-1684-9847-8F84-B665CAAE57B5}"/>
                </a:ext>
              </a:extLst>
            </p:cNvPr>
            <p:cNvSpPr txBox="1"/>
            <p:nvPr/>
          </p:nvSpPr>
          <p:spPr>
            <a:xfrm>
              <a:off x="4042103" y="1934926"/>
              <a:ext cx="47961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/>
                <a:t>(13)</a:t>
              </a:r>
              <a:endParaRPr kumimoji="1" lang="zh-CN" altLang="en-US" sz="1400" dirty="0"/>
            </a:p>
          </p:txBody>
        </p: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D6D3B5A8-29C7-A44D-BCB0-3C61727F2DB8}"/>
              </a:ext>
            </a:extLst>
          </p:cNvPr>
          <p:cNvSpPr txBox="1"/>
          <p:nvPr/>
        </p:nvSpPr>
        <p:spPr>
          <a:xfrm>
            <a:off x="657831" y="371823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Real-time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(RRS)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BI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endParaRPr kumimoji="1" lang="zh-CN" altLang="en-US" dirty="0"/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F2D2929D-0174-D949-90B9-529313B75096}"/>
              </a:ext>
            </a:extLst>
          </p:cNvPr>
          <p:cNvSpPr/>
          <p:nvPr/>
        </p:nvSpPr>
        <p:spPr>
          <a:xfrm>
            <a:off x="3103417" y="2392507"/>
            <a:ext cx="2835566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701D3885-7881-D045-A361-28DE4B2D39FD}"/>
              </a:ext>
            </a:extLst>
          </p:cNvPr>
          <p:cNvSpPr/>
          <p:nvPr/>
        </p:nvSpPr>
        <p:spPr>
          <a:xfrm>
            <a:off x="6073335" y="2390689"/>
            <a:ext cx="1490537" cy="559938"/>
          </a:xfrm>
          <a:prstGeom prst="roundRect">
            <a:avLst>
              <a:gd name="adj" fmla="val 483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8BC83CB-13A5-2748-89DC-F3E94E72D94B}"/>
              </a:ext>
            </a:extLst>
          </p:cNvPr>
          <p:cNvSpPr txBox="1"/>
          <p:nvPr/>
        </p:nvSpPr>
        <p:spPr>
          <a:xfrm>
            <a:off x="3384127" y="2445841"/>
            <a:ext cx="220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Spring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Cloud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Flow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Data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Collection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FDB994-AA99-E649-9EE1-55D8F1A83902}"/>
              </a:ext>
            </a:extLst>
          </p:cNvPr>
          <p:cNvSpPr txBox="1"/>
          <p:nvPr/>
        </p:nvSpPr>
        <p:spPr>
          <a:xfrm>
            <a:off x="6190461" y="2456901"/>
            <a:ext cx="127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Nginx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Load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Balance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Cluster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F75A61C-6AA0-224F-BFF7-DD28D8356BD5}"/>
              </a:ext>
            </a:extLst>
          </p:cNvPr>
          <p:cNvCxnSpPr>
            <a:cxnSpLocks/>
          </p:cNvCxnSpPr>
          <p:nvPr/>
        </p:nvCxnSpPr>
        <p:spPr>
          <a:xfrm flipH="1" flipV="1">
            <a:off x="5646284" y="2706396"/>
            <a:ext cx="699738" cy="381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997A598D-2B00-224A-9BFF-F114C1741736}"/>
              </a:ext>
            </a:extLst>
          </p:cNvPr>
          <p:cNvCxnSpPr>
            <a:cxnSpLocks/>
          </p:cNvCxnSpPr>
          <p:nvPr/>
        </p:nvCxnSpPr>
        <p:spPr>
          <a:xfrm flipH="1">
            <a:off x="4505431" y="2847692"/>
            <a:ext cx="1" cy="46562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A1BDF561-078C-D643-B914-F90B53E8CC52}"/>
              </a:ext>
            </a:extLst>
          </p:cNvPr>
          <p:cNvCxnSpPr>
            <a:cxnSpLocks/>
          </p:cNvCxnSpPr>
          <p:nvPr/>
        </p:nvCxnSpPr>
        <p:spPr>
          <a:xfrm flipH="1">
            <a:off x="2791909" y="3732307"/>
            <a:ext cx="684090" cy="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87684722-4F0F-4841-B9E9-751F3A906617}"/>
              </a:ext>
            </a:extLst>
          </p:cNvPr>
          <p:cNvCxnSpPr>
            <a:cxnSpLocks/>
          </p:cNvCxnSpPr>
          <p:nvPr/>
        </p:nvCxnSpPr>
        <p:spPr>
          <a:xfrm>
            <a:off x="2791909" y="3860993"/>
            <a:ext cx="785481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61E28C5-AE2F-C040-9E77-DAC6B4D30A4A}"/>
              </a:ext>
            </a:extLst>
          </p:cNvPr>
          <p:cNvSpPr txBox="1"/>
          <p:nvPr/>
        </p:nvSpPr>
        <p:spPr>
          <a:xfrm>
            <a:off x="4332382" y="2874818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(3)</a:t>
            </a:r>
            <a:endParaRPr kumimoji="1"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3767EED-6AE3-0948-BF72-3B715699C50B}"/>
              </a:ext>
            </a:extLst>
          </p:cNvPr>
          <p:cNvSpPr txBox="1"/>
          <p:nvPr/>
        </p:nvSpPr>
        <p:spPr>
          <a:xfrm>
            <a:off x="2814379" y="2515893"/>
            <a:ext cx="385042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(4)</a:t>
            </a:r>
            <a:endParaRPr kumimoji="1" lang="zh-CN" altLang="en-US" sz="1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04517D4-10F6-E84A-87AF-5677EB0BDAD9}"/>
              </a:ext>
            </a:extLst>
          </p:cNvPr>
          <p:cNvSpPr txBox="1"/>
          <p:nvPr/>
        </p:nvSpPr>
        <p:spPr>
          <a:xfrm>
            <a:off x="2831060" y="3631644"/>
            <a:ext cx="56938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(8-1)</a:t>
            </a:r>
            <a:endParaRPr kumimoji="1" lang="zh-CN" altLang="en-US" sz="14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ED43FE4-7208-5042-A47F-47C0433C1228}"/>
              </a:ext>
            </a:extLst>
          </p:cNvPr>
          <p:cNvSpPr txBox="1"/>
          <p:nvPr/>
        </p:nvSpPr>
        <p:spPr>
          <a:xfrm>
            <a:off x="5628226" y="1467290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(14)</a:t>
            </a:r>
            <a:endParaRPr kumimoji="1" lang="zh-CN" altLang="en-US" sz="14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E1DFC48-7F5A-9149-AEB9-01511CFCDD11}"/>
              </a:ext>
            </a:extLst>
          </p:cNvPr>
          <p:cNvSpPr txBox="1"/>
          <p:nvPr/>
        </p:nvSpPr>
        <p:spPr>
          <a:xfrm>
            <a:off x="7722993" y="1453482"/>
            <a:ext cx="47961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/>
              <a:t>(15)</a:t>
            </a:r>
            <a:endParaRPr kumimoji="1" lang="zh-CN" altLang="en-US" sz="1400" dirty="0"/>
          </a:p>
        </p:txBody>
      </p:sp>
      <p:pic>
        <p:nvPicPr>
          <p:cNvPr id="110" name="Picture 2">
            <a:extLst>
              <a:ext uri="{FF2B5EF4-FFF2-40B4-BE49-F238E27FC236}">
                <a16:creationId xmlns:a16="http://schemas.microsoft.com/office/drawing/2014/main" id="{CC274A36-51D8-854F-8CF7-7C547E206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57" y="152281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>
            <a:extLst>
              <a:ext uri="{FF2B5EF4-FFF2-40B4-BE49-F238E27FC236}">
                <a16:creationId xmlns:a16="http://schemas.microsoft.com/office/drawing/2014/main" id="{736AD4F5-70BA-004C-9432-16F1E471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45" y="247649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>
            <a:extLst>
              <a:ext uri="{FF2B5EF4-FFF2-40B4-BE49-F238E27FC236}">
                <a16:creationId xmlns:a16="http://schemas.microsoft.com/office/drawing/2014/main" id="{3178F70A-862F-D942-A5D0-9773AB974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11" y="3375617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45DC4DD-E1B1-EE4A-AC1A-26DECB240FB6}"/>
              </a:ext>
            </a:extLst>
          </p:cNvPr>
          <p:cNvSpPr/>
          <p:nvPr/>
        </p:nvSpPr>
        <p:spPr>
          <a:xfrm>
            <a:off x="912820" y="2006442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2E056FC7-AB69-E742-963C-B9B19E917606}"/>
              </a:ext>
            </a:extLst>
          </p:cNvPr>
          <p:cNvSpPr/>
          <p:nvPr/>
        </p:nvSpPr>
        <p:spPr>
          <a:xfrm>
            <a:off x="938384" y="2962699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E2F27D2-20CB-9F42-B28C-FC7A152D1EFE}"/>
              </a:ext>
            </a:extLst>
          </p:cNvPr>
          <p:cNvSpPr/>
          <p:nvPr/>
        </p:nvSpPr>
        <p:spPr>
          <a:xfrm>
            <a:off x="902113" y="3869620"/>
            <a:ext cx="93326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HBase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89364778-E40B-9349-9000-2F3946E3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11" y="3707123"/>
            <a:ext cx="610128" cy="61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9B64F47-67F5-7047-A0C5-5A3771247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00" b="93200" l="10000" r="90000">
                        <a14:foregroundMark x1="43127" y1="10122" x2="46800" y2="10000"/>
                        <a14:foregroundMark x1="34800" y1="10400" x2="39290" y2="10250"/>
                        <a14:foregroundMark x1="38800" y1="7200" x2="41014" y2="7370"/>
                        <a14:foregroundMark x1="28000" y1="81600" x2="38000" y2="80000"/>
                        <a14:foregroundMark x1="29600" y1="92400" x2="36800" y2="93200"/>
                        <a14:foregroundMark x1="30400" y1="79600" x2="36800" y2="80000"/>
                        <a14:foregroundMark x1="11200" y1="75200" x2="11600" y2="90800"/>
                        <a14:foregroundMark x1="14800" y1="83200" x2="14800" y2="83200"/>
                        <a14:foregroundMark x1="14800" y1="83600" x2="20000" y2="80400"/>
                        <a14:foregroundMark x1="51860" y1="77248" x2="50000" y2="91200"/>
                        <a14:foregroundMark x1="52400" y1="73200" x2="51957" y2="76520"/>
                        <a14:foregroundMark x1="58400" y1="74000" x2="59200" y2="90800"/>
                        <a14:foregroundMark x1="85692" y1="80929" x2="86400" y2="80800"/>
                        <a14:foregroundMark x1="82484" y1="81512" x2="84508" y2="81144"/>
                        <a14:foregroundMark x1="73200" y1="83200" x2="78534" y2="82230"/>
                        <a14:backgroundMark x1="41600" y1="12800" x2="41600" y2="12800"/>
                        <a14:backgroundMark x1="40000" y1="11200" x2="40000" y2="11200"/>
                        <a14:backgroundMark x1="40400" y1="11200" x2="40400" y2="11200"/>
                        <a14:backgroundMark x1="40000" y1="10800" x2="40000" y2="10800"/>
                        <a14:backgroundMark x1="41200" y1="11200" x2="41200" y2="11200"/>
                        <a14:backgroundMark x1="40000" y1="10800" x2="42000" y2="11200"/>
                        <a14:backgroundMark x1="39200" y1="10400" x2="43200" y2="10000"/>
                        <a14:backgroundMark x1="78000" y1="83200" x2="81200" y2="82400"/>
                        <a14:backgroundMark x1="82400" y1="82800" x2="82800" y2="83200"/>
                        <a14:backgroundMark x1="83200" y1="83200" x2="82400" y2="82400"/>
                        <a14:backgroundMark x1="83200" y1="82800" x2="78800" y2="82400"/>
                        <a14:backgroundMark x1="51600" y1="77600" x2="52000" y2="76400"/>
                        <a14:backgroundMark x1="52000" y1="76400" x2="52400" y2="7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548" y="2777467"/>
            <a:ext cx="418432" cy="41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CB85946-B3CD-8B4C-99ED-D72DA3DBD304}"/>
              </a:ext>
            </a:extLst>
          </p:cNvPr>
          <p:cNvSpPr/>
          <p:nvPr/>
        </p:nvSpPr>
        <p:spPr>
          <a:xfrm>
            <a:off x="2569713" y="3277907"/>
            <a:ext cx="353943" cy="877805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Kafka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B4F6BE3F-5E68-354D-A108-3F17E96C3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5867" y1="68333" x2="37733" y2="64667"/>
                        <a14:foregroundMark x1="41467" y1="64333" x2="42533" y2="63667"/>
                        <a14:foregroundMark x1="50800" y1="64000" x2="52133" y2="63667"/>
                        <a14:foregroundMark x1="56800" y1="56000" x2="56800" y2="57000"/>
                        <a14:foregroundMark x1="57067" y1="67667" x2="57067" y2="73000"/>
                        <a14:foregroundMark x1="60000" y1="64667" x2="61067" y2="64000"/>
                        <a14:backgroundMark x1="39200" y1="20333" x2="40000" y2="19667"/>
                        <a14:backgroundMark x1="56800" y1="17333" x2="57867" y2="18667"/>
                        <a14:backgroundMark x1="59467" y1="20667" x2="59733" y2="2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02" r="33186" b="4273"/>
          <a:stretch/>
        </p:blipFill>
        <p:spPr bwMode="auto">
          <a:xfrm>
            <a:off x="6118265" y="3176071"/>
            <a:ext cx="326171" cy="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3B8B552-CDDC-494C-832B-E93196151607}"/>
              </a:ext>
            </a:extLst>
          </p:cNvPr>
          <p:cNvSpPr/>
          <p:nvPr/>
        </p:nvSpPr>
        <p:spPr>
          <a:xfrm>
            <a:off x="6086298" y="3515803"/>
            <a:ext cx="353943" cy="87620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 algn="ctr"/>
            <a:r>
              <a:rPr kumimoji="1" lang="en-US" altLang="zh-CN" sz="1100" dirty="0">
                <a:solidFill>
                  <a:schemeClr val="bg1"/>
                </a:solidFill>
              </a:rPr>
              <a:t>Redis</a:t>
            </a:r>
            <a:r>
              <a:rPr kumimoji="1" lang="zh-CN" altLang="en-US" sz="1100" dirty="0">
                <a:solidFill>
                  <a:schemeClr val="bg1"/>
                </a:solidFill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</a:rPr>
              <a:t>Cluster</a:t>
            </a:r>
            <a:endParaRPr kumimoji="1"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89" name="Picture 6">
            <a:extLst>
              <a:ext uri="{FF2B5EF4-FFF2-40B4-BE49-F238E27FC236}">
                <a16:creationId xmlns:a16="http://schemas.microsoft.com/office/drawing/2014/main" id="{4797F4D8-F2D6-7A45-93A7-0A3DD9B7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39" y="3827316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6">
            <a:extLst>
              <a:ext uri="{FF2B5EF4-FFF2-40B4-BE49-F238E27FC236}">
                <a16:creationId xmlns:a16="http://schemas.microsoft.com/office/drawing/2014/main" id="{4F6550D2-4569-2D4E-9228-D3FFAFF1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73" y="1647739"/>
            <a:ext cx="320324" cy="3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8">
            <a:extLst>
              <a:ext uri="{FF2B5EF4-FFF2-40B4-BE49-F238E27FC236}">
                <a16:creationId xmlns:a16="http://schemas.microsoft.com/office/drawing/2014/main" id="{1DDE5183-1A58-4A40-904C-DB2163E60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323" b="89914" l="6600" r="97400">
                        <a14:foregroundMark x1="25600" y1="63977" x2="25000" y2="69164"/>
                        <a14:foregroundMark x1="31800" y1="67435" x2="33600" y2="72622"/>
                        <a14:foregroundMark x1="6800" y1="68876" x2="6600" y2="74352"/>
                        <a14:foregroundMark x1="48400" y1="59942" x2="51400" y2="57349"/>
                        <a14:foregroundMark x1="81800" y1="58213" x2="81800" y2="71470"/>
                        <a14:foregroundMark x1="81800" y1="71470" x2="81600" y2="71758"/>
                        <a14:foregroundMark x1="92400" y1="82997" x2="94200" y2="82997"/>
                        <a14:foregroundMark x1="95400" y1="83573" x2="97200" y2="84150"/>
                        <a14:foregroundMark x1="95200" y1="84726" x2="95200" y2="86167"/>
                        <a14:foregroundMark x1="95600" y1="84150" x2="97400" y2="82997"/>
                        <a14:foregroundMark x1="64400" y1="18156" x2="65600" y2="20749"/>
                        <a14:foregroundMark x1="61400" y1="4323" x2="62800" y2="4611"/>
                        <a14:foregroundMark x1="69000" y1="13833" x2="69400" y2="15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31" y="1616429"/>
            <a:ext cx="583401" cy="40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>
            <a:extLst>
              <a:ext uri="{FF2B5EF4-FFF2-40B4-BE49-F238E27FC236}">
                <a16:creationId xmlns:a16="http://schemas.microsoft.com/office/drawing/2014/main" id="{8916AD83-CA67-E540-9716-71467D6B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09" y="5324833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矩形 95">
            <a:extLst>
              <a:ext uri="{FF2B5EF4-FFF2-40B4-BE49-F238E27FC236}">
                <a16:creationId xmlns:a16="http://schemas.microsoft.com/office/drawing/2014/main" id="{4CB70FB8-34F2-2140-9F30-23F0895B9A3C}"/>
              </a:ext>
            </a:extLst>
          </p:cNvPr>
          <p:cNvSpPr/>
          <p:nvPr/>
        </p:nvSpPr>
        <p:spPr>
          <a:xfrm>
            <a:off x="4673253" y="5854351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2" name="Picture 2">
            <a:extLst>
              <a:ext uri="{FF2B5EF4-FFF2-40B4-BE49-F238E27FC236}">
                <a16:creationId xmlns:a16="http://schemas.microsoft.com/office/drawing/2014/main" id="{C500B58D-6E7A-9141-A816-BDE8894E5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943" y="5309795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>
            <a:extLst>
              <a:ext uri="{FF2B5EF4-FFF2-40B4-BE49-F238E27FC236}">
                <a16:creationId xmlns:a16="http://schemas.microsoft.com/office/drawing/2014/main" id="{12D0EBF7-6549-5842-B7E9-36C1DC32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52" y="5289424"/>
            <a:ext cx="473020" cy="5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矩形 114">
            <a:extLst>
              <a:ext uri="{FF2B5EF4-FFF2-40B4-BE49-F238E27FC236}">
                <a16:creationId xmlns:a16="http://schemas.microsoft.com/office/drawing/2014/main" id="{3A858DE1-DE42-1D41-985D-103FD97D9A30}"/>
              </a:ext>
            </a:extLst>
          </p:cNvPr>
          <p:cNvSpPr/>
          <p:nvPr/>
        </p:nvSpPr>
        <p:spPr>
          <a:xfrm>
            <a:off x="5664123" y="5847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DFB2CDF-C1DA-284A-898A-6CD4838BD0D4}"/>
              </a:ext>
            </a:extLst>
          </p:cNvPr>
          <p:cNvSpPr/>
          <p:nvPr/>
        </p:nvSpPr>
        <p:spPr>
          <a:xfrm>
            <a:off x="6611393" y="5830305"/>
            <a:ext cx="97334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800" dirty="0">
                <a:solidFill>
                  <a:schemeClr val="bg1"/>
                </a:solidFill>
              </a:rPr>
              <a:t>MySQL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Instance</a:t>
            </a:r>
            <a:r>
              <a:rPr kumimoji="1" lang="zh-CN" altLang="en-US" sz="800" dirty="0">
                <a:solidFill>
                  <a:schemeClr val="bg1"/>
                </a:solidFill>
              </a:rPr>
              <a:t> </a:t>
            </a:r>
            <a:r>
              <a:rPr kumimoji="1" lang="en-US" altLang="zh-CN" sz="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3D5ED6-EDE1-A541-8317-7AEEC4F24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4000" b="95000" l="556" r="97500">
                        <a14:foregroundMark x1="42639" y1="90000" x2="40556" y2="78667"/>
                        <a14:foregroundMark x1="46124" y1="66571" x2="50972" y2="60000"/>
                        <a14:foregroundMark x1="39167" y1="76000" x2="44897" y2="68233"/>
                        <a14:foregroundMark x1="50972" y1="60000" x2="55139" y2="65667"/>
                        <a14:foregroundMark x1="55694" y1="75333" x2="55694" y2="85000"/>
                        <a14:foregroundMark x1="43194" y1="94000" x2="49028" y2="94000"/>
                        <a14:foregroundMark x1="64583" y1="60000" x2="61528" y2="71000"/>
                        <a14:foregroundMark x1="20000" y1="64667" x2="28750" y2="55667"/>
                        <a14:foregroundMark x1="10556" y1="69667" x2="10556" y2="73333"/>
                        <a14:foregroundMark x1="5278" y1="52667" x2="5278" y2="58333"/>
                        <a14:foregroundMark x1="972" y1="91333" x2="4444" y2="92333"/>
                        <a14:foregroundMark x1="6806" y1="95333" x2="11389" y2="95333"/>
                        <a14:foregroundMark x1="24444" y1="33667" x2="24167" y2="36333"/>
                        <a14:foregroundMark x1="25556" y1="34333" x2="25833" y2="41000"/>
                        <a14:foregroundMark x1="30694" y1="39333" x2="31250" y2="38667"/>
                        <a14:foregroundMark x1="35972" y1="40333" x2="36389" y2="40000"/>
                        <a14:foregroundMark x1="41944" y1="38667" x2="42500" y2="37000"/>
                        <a14:foregroundMark x1="49167" y1="38333" x2="49167" y2="38333"/>
                        <a14:foregroundMark x1="56389" y1="38000" x2="56389" y2="38000"/>
                        <a14:foregroundMark x1="74444" y1="53000" x2="74028" y2="56667"/>
                        <a14:foregroundMark x1="92778" y1="41667" x2="93750" y2="52667"/>
                        <a14:foregroundMark x1="89444" y1="32667" x2="97500" y2="8333"/>
                        <a14:foregroundMark x1="83750" y1="12667" x2="95000" y2="10667"/>
                        <a14:foregroundMark x1="77361" y1="4000" x2="76528" y2="19333"/>
                        <a14:foregroundMark x1="65417" y1="29000" x2="77361" y2="20667"/>
                        <a14:backgroundMark x1="46667" y1="79333" x2="49306" y2="73333"/>
                        <a14:backgroundMark x1="46944" y1="69667" x2="45278" y2="6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89" y="5461791"/>
            <a:ext cx="886617" cy="3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0">
            <a:extLst>
              <a:ext uri="{FF2B5EF4-FFF2-40B4-BE49-F238E27FC236}">
                <a16:creationId xmlns:a16="http://schemas.microsoft.com/office/drawing/2014/main" id="{48875B32-1C7F-4945-A464-67E4614BF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3109" b="98705" l="4792" r="93542">
                        <a14:foregroundMark x1="9583" y1="5181" x2="8542" y2="17358"/>
                        <a14:foregroundMark x1="24583" y1="9067" x2="34375" y2="8549"/>
                        <a14:foregroundMark x1="22708" y1="11917" x2="32083" y2="11917"/>
                        <a14:foregroundMark x1="14375" y1="20984" x2="16458" y2="14508"/>
                        <a14:foregroundMark x1="7708" y1="6477" x2="4792" y2="15803"/>
                        <a14:foregroundMark x1="4792" y1="15803" x2="8542" y2="22021"/>
                        <a14:foregroundMark x1="59375" y1="12953" x2="59167" y2="18912"/>
                        <a14:foregroundMark x1="45625" y1="12953" x2="44167" y2="18653"/>
                        <a14:foregroundMark x1="36875" y1="7772" x2="40417" y2="6736"/>
                        <a14:foregroundMark x1="46458" y1="5959" x2="46667" y2="3109"/>
                        <a14:foregroundMark x1="40208" y1="9585" x2="45625" y2="8290"/>
                        <a14:foregroundMark x1="45833" y1="5181" x2="47292" y2="3627"/>
                        <a14:foregroundMark x1="51042" y1="8290" x2="58958" y2="7254"/>
                        <a14:foregroundMark x1="58958" y1="7254" x2="62917" y2="13472"/>
                        <a14:foregroundMark x1="58958" y1="8290" x2="66875" y2="7513"/>
                        <a14:foregroundMark x1="66875" y1="7513" x2="80417" y2="8290"/>
                        <a14:foregroundMark x1="78542" y1="16321" x2="85208" y2="11399"/>
                        <a14:foregroundMark x1="85208" y1="11399" x2="86875" y2="11140"/>
                        <a14:foregroundMark x1="81458" y1="7513" x2="89583" y2="6995"/>
                        <a14:foregroundMark x1="89583" y1="6995" x2="93542" y2="11140"/>
                        <a14:foregroundMark x1="72292" y1="21244" x2="80417" y2="20725"/>
                        <a14:foregroundMark x1="80417" y1="20725" x2="80625" y2="20725"/>
                        <a14:foregroundMark x1="77708" y1="22021" x2="76875" y2="25907"/>
                        <a14:foregroundMark x1="62917" y1="22280" x2="65833" y2="22021"/>
                        <a14:foregroundMark x1="46458" y1="22539" x2="54583" y2="21762"/>
                        <a14:foregroundMark x1="54583" y1="21762" x2="54583" y2="21762"/>
                        <a14:foregroundMark x1="24583" y1="18135" x2="32708" y2="18135"/>
                        <a14:foregroundMark x1="73750" y1="13731" x2="73542" y2="18135"/>
                        <a14:foregroundMark x1="36667" y1="92487" x2="38750" y2="93005"/>
                        <a14:foregroundMark x1="52292" y1="92487" x2="54167" y2="95078"/>
                        <a14:foregroundMark x1="37500" y1="97409" x2="38958" y2="97150"/>
                        <a14:foregroundMark x1="12708" y1="9845" x2="18750" y2="9326"/>
                        <a14:foregroundMark x1="51667" y1="98705" x2="52708" y2="98187"/>
                        <a14:foregroundMark x1="25000" y1="15803" x2="29375" y2="14767"/>
                        <a14:foregroundMark x1="38542" y1="14508" x2="39167" y2="10622"/>
                        <a14:foregroundMark x1="45208" y1="11399" x2="45000" y2="15285"/>
                        <a14:foregroundMark x1="18333" y1="23057" x2="28125" y2="22021"/>
                        <a14:foregroundMark x1="28958" y1="22798" x2="43542" y2="21762"/>
                        <a14:foregroundMark x1="92292" y1="14249" x2="85833" y2="20984"/>
                        <a14:foregroundMark x1="85833" y1="20984" x2="88125" y2="22539"/>
                        <a14:foregroundMark x1="51875" y1="33938" x2="54375" y2="32383"/>
                        <a14:foregroundMark x1="51042" y1="32383" x2="52708" y2="31606"/>
                        <a14:foregroundMark x1="55000" y1="31606" x2="55417" y2="31865"/>
                        <a14:foregroundMark x1="21458" y1="52591" x2="19583" y2="58031"/>
                        <a14:foregroundMark x1="17917" y1="56477" x2="18542" y2="54663"/>
                        <a14:foregroundMark x1="18750" y1="57254" x2="19167" y2="59585"/>
                        <a14:foregroundMark x1="18542" y1="54663" x2="20000" y2="54145"/>
                        <a14:foregroundMark x1="91667" y1="55959" x2="92708" y2="536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857" y="1627360"/>
            <a:ext cx="474885" cy="3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31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856DFC-C11A-394B-A648-3BC624DE8909}"/>
              </a:ext>
            </a:extLst>
          </p:cNvPr>
          <p:cNvSpPr txBox="1"/>
          <p:nvPr/>
        </p:nvSpPr>
        <p:spPr>
          <a:xfrm>
            <a:off x="480291" y="193964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RRS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0BF5371-5734-DB47-9E7F-006965C931F0}"/>
              </a:ext>
            </a:extLst>
          </p:cNvPr>
          <p:cNvSpPr txBox="1"/>
          <p:nvPr/>
        </p:nvSpPr>
        <p:spPr>
          <a:xfrm>
            <a:off x="480292" y="563296"/>
            <a:ext cx="45627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400" dirty="0"/>
              <a:t>Millisecond-level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response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Visit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lifecycle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real-time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concurrency,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high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tolerance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TB-level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Storage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Customized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Online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Modelling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Engine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Base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TensorFlow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Real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allow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computing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latency.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responding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data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fast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possible.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pPr marL="342900" indent="-342900">
              <a:buAutoNum type="arabicPeriod"/>
            </a:pPr>
            <a:r>
              <a:rPr kumimoji="1" lang="en-US" altLang="zh-CN" sz="1400" dirty="0"/>
              <a:t>Usually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within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15s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after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result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should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calculated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out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presented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when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user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does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something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next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time.</a:t>
            </a:r>
          </a:p>
          <a:p>
            <a:pPr marL="342900" indent="-342900">
              <a:buAutoNum type="arabicPeriod"/>
            </a:pPr>
            <a:r>
              <a:rPr kumimoji="1" lang="en-US" altLang="zh-CN" sz="1400" dirty="0"/>
              <a:t>Scalable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7B7233-1558-FF48-BE4B-A9A5C52DEBDF}"/>
              </a:ext>
            </a:extLst>
          </p:cNvPr>
          <p:cNvSpPr txBox="1"/>
          <p:nvPr/>
        </p:nvSpPr>
        <p:spPr>
          <a:xfrm>
            <a:off x="6391564" y="193964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Description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36E8A1-C296-3941-BA8F-40B50B0503DD}"/>
              </a:ext>
            </a:extLst>
          </p:cNvPr>
          <p:cNvSpPr txBox="1"/>
          <p:nvPr/>
        </p:nvSpPr>
        <p:spPr>
          <a:xfrm>
            <a:off x="6560288" y="723014"/>
            <a:ext cx="528438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sz="1100" dirty="0"/>
              <a:t>Use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datacloudanalytics.js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collect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site.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Load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Balance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forwarding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Nginx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Cluster(NLBC)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equivalently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each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Cloud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Cluster(SCDFC).</a:t>
            </a:r>
          </a:p>
          <a:p>
            <a:pPr marL="342900" indent="-342900">
              <a:buAutoNum type="arabicPeriod"/>
            </a:pPr>
            <a:endParaRPr kumimoji="1" lang="en-US" altLang="zh-CN" sz="1100" dirty="0"/>
          </a:p>
          <a:p>
            <a:pPr marL="342900" indent="-342900">
              <a:buFontTx/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instance, 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matching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first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Real-time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ready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Cluster(SCDFC)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Cluster(KC)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KC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asynchronously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Engine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(SODCE)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extract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Hbase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several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dimensions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including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events,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amount,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Instances.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SODCE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MySQL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Offline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Output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storage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(FRDCE),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usually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computed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once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should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traffic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period,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system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risk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avoiding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policy.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Computing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Process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has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two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steps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order: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history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within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kafka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remaining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duration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e.g.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72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days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behavior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correlation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analysis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analytics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recommending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result.</a:t>
            </a:r>
          </a:p>
          <a:p>
            <a:pPr marL="800100" lvl="1" indent="-342900">
              <a:buAutoNum type="arabicPeriod"/>
            </a:pP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Cluster(FRDCE)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consumes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modeling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which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define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group,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feature,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user’s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attention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points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relevant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score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top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ranking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product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list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presenting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end.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After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calculated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out,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Flink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Cluster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send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redis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for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high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concurrency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query</a:t>
            </a:r>
          </a:p>
          <a:p>
            <a:pPr marL="342900" indent="-342900">
              <a:buAutoNum type="arabicPeriod"/>
            </a:pPr>
            <a:r>
              <a:rPr kumimoji="1" lang="en-US" altLang="zh-CN" sz="1100" dirty="0"/>
              <a:t>When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get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next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page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or</a:t>
            </a:r>
            <a:r>
              <a:rPr kumimoji="1" lang="zh-CN" altLang="en-US" sz="1100" dirty="0"/>
              <a:t> </a:t>
            </a:r>
            <a:r>
              <a:rPr kumimoji="1" lang="en-US" altLang="zh-CN" sz="1100" dirty="0" err="1"/>
              <a:t>js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proactively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request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with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short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interval,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Spring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Boot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Application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Gateway(SBA)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will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fetch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the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result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data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and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respond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to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user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of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low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latency.</a:t>
            </a:r>
          </a:p>
          <a:p>
            <a:endParaRPr kumimoji="1" lang="en-US" altLang="zh-CN" sz="1100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8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589</Words>
  <Application>Microsoft Macintosh PowerPoint</Application>
  <PresentationFormat>宽屏</PresentationFormat>
  <Paragraphs>66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 David</dc:creator>
  <cp:lastModifiedBy>David King</cp:lastModifiedBy>
  <cp:revision>24</cp:revision>
  <dcterms:created xsi:type="dcterms:W3CDTF">2021-03-23T11:19:41Z</dcterms:created>
  <dcterms:modified xsi:type="dcterms:W3CDTF">2024-01-15T02:33:15Z</dcterms:modified>
</cp:coreProperties>
</file>