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76" r:id="rId5"/>
    <p:sldId id="267" r:id="rId6"/>
    <p:sldId id="277" r:id="rId7"/>
    <p:sldId id="278" r:id="rId8"/>
    <p:sldId id="279" r:id="rId9"/>
    <p:sldId id="269" r:id="rId10"/>
    <p:sldId id="270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91" d="100"/>
          <a:sy n="91" d="100"/>
        </p:scale>
        <p:origin x="1186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3071" y="360044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1 Title</a:t>
          </a:r>
        </a:p>
      </dsp:txBody>
      <dsp:txXfrm>
        <a:off x="14422" y="371395"/>
        <a:ext cx="1527491" cy="364846"/>
      </dsp:txXfrm>
    </dsp:sp>
    <dsp:sp modelId="{1B1F80F4-E9A5-4A99-A630-6548067B7CB5}">
      <dsp:nvSpPr>
        <dsp:cNvPr id="0" name=""/>
        <dsp:cNvSpPr/>
      </dsp:nvSpPr>
      <dsp:spPr>
        <a:xfrm rot="5400000">
          <a:off x="744258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3071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894586"/>
        <a:ext cx="1527491" cy="364846"/>
      </dsp:txXfrm>
    </dsp:sp>
    <dsp:sp modelId="{7CAEA63C-96B5-40D4-900F-409598FDB0C1}">
      <dsp:nvSpPr>
        <dsp:cNvPr id="0" name=""/>
        <dsp:cNvSpPr/>
      </dsp:nvSpPr>
      <dsp:spPr>
        <a:xfrm rot="5400000">
          <a:off x="744258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3071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1417776"/>
        <a:ext cx="1527491" cy="364846"/>
      </dsp:txXfrm>
    </dsp:sp>
    <dsp:sp modelId="{A65C4264-24F4-4122-844B-F5E582EC0111}">
      <dsp:nvSpPr>
        <dsp:cNvPr id="0" name=""/>
        <dsp:cNvSpPr/>
      </dsp:nvSpPr>
      <dsp:spPr>
        <a:xfrm rot="5400000">
          <a:off x="744258" y="182788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3071" y="192961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1940967"/>
        <a:ext cx="1527491" cy="364846"/>
      </dsp:txXfrm>
    </dsp:sp>
    <dsp:sp modelId="{3FBD4BD3-B74D-4AAB-9295-AE19DCC50691}">
      <dsp:nvSpPr>
        <dsp:cNvPr id="0" name=""/>
        <dsp:cNvSpPr/>
      </dsp:nvSpPr>
      <dsp:spPr>
        <a:xfrm rot="5400000">
          <a:off x="744258" y="2351075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3071" y="245280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2464157"/>
        <a:ext cx="1527491" cy="364846"/>
      </dsp:txXfrm>
    </dsp:sp>
    <dsp:sp modelId="{09ADE9CE-20B7-4A4E-BED6-D56E4ED1D855}">
      <dsp:nvSpPr>
        <dsp:cNvPr id="0" name=""/>
        <dsp:cNvSpPr/>
      </dsp:nvSpPr>
      <dsp:spPr>
        <a:xfrm>
          <a:off x="1770292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2 Title</a:t>
          </a:r>
        </a:p>
      </dsp:txBody>
      <dsp:txXfrm>
        <a:off x="1781643" y="371396"/>
        <a:ext cx="1527491" cy="364846"/>
      </dsp:txXfrm>
    </dsp:sp>
    <dsp:sp modelId="{C8CE6287-76AA-46C4-B478-0F9183DE6118}">
      <dsp:nvSpPr>
        <dsp:cNvPr id="0" name=""/>
        <dsp:cNvSpPr/>
      </dsp:nvSpPr>
      <dsp:spPr>
        <a:xfrm rot="5400000">
          <a:off x="2511479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1770292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781643" y="894586"/>
        <a:ext cx="1527491" cy="364846"/>
      </dsp:txXfrm>
    </dsp:sp>
    <dsp:sp modelId="{DDA5CBC7-AA05-481A-A03A-3964C1BBBB5A}">
      <dsp:nvSpPr>
        <dsp:cNvPr id="0" name=""/>
        <dsp:cNvSpPr/>
      </dsp:nvSpPr>
      <dsp:spPr>
        <a:xfrm rot="5400000">
          <a:off x="2511479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1770292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781643" y="1417776"/>
        <a:ext cx="1527491" cy="364846"/>
      </dsp:txXfrm>
    </dsp:sp>
    <dsp:sp modelId="{E7F7C4A8-2F3A-49BA-B2E4-CF48FCA5D8D8}">
      <dsp:nvSpPr>
        <dsp:cNvPr id="0" name=""/>
        <dsp:cNvSpPr/>
      </dsp:nvSpPr>
      <dsp:spPr>
        <a:xfrm rot="5400000">
          <a:off x="2511479" y="182788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1770292" y="192961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781643" y="1940967"/>
        <a:ext cx="1527491" cy="364846"/>
      </dsp:txXfrm>
    </dsp:sp>
    <dsp:sp modelId="{67971461-EE07-4B5E-A0C3-A166C6559682}">
      <dsp:nvSpPr>
        <dsp:cNvPr id="0" name=""/>
        <dsp:cNvSpPr/>
      </dsp:nvSpPr>
      <dsp:spPr>
        <a:xfrm>
          <a:off x="3537513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3 Title</a:t>
          </a:r>
        </a:p>
      </dsp:txBody>
      <dsp:txXfrm>
        <a:off x="3548864" y="371396"/>
        <a:ext cx="1527491" cy="364846"/>
      </dsp:txXfrm>
    </dsp:sp>
    <dsp:sp modelId="{BF9CEF10-4726-4D20-AC2F-85DE706D0D00}">
      <dsp:nvSpPr>
        <dsp:cNvPr id="0" name=""/>
        <dsp:cNvSpPr/>
      </dsp:nvSpPr>
      <dsp:spPr>
        <a:xfrm rot="5400000">
          <a:off x="4278699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3537513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548864" y="894586"/>
        <a:ext cx="1527491" cy="364846"/>
      </dsp:txXfrm>
    </dsp:sp>
    <dsp:sp modelId="{0C1CAC8B-CC80-49DA-9707-021AB163C55F}">
      <dsp:nvSpPr>
        <dsp:cNvPr id="0" name=""/>
        <dsp:cNvSpPr/>
      </dsp:nvSpPr>
      <dsp:spPr>
        <a:xfrm rot="5400000">
          <a:off x="4278699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3537513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548864" y="1417776"/>
        <a:ext cx="1527491" cy="364846"/>
      </dsp:txXfrm>
    </dsp:sp>
    <dsp:sp modelId="{DA50ACFD-2722-4D29-B376-5CF3C8F3EB41}">
      <dsp:nvSpPr>
        <dsp:cNvPr id="0" name=""/>
        <dsp:cNvSpPr/>
      </dsp:nvSpPr>
      <dsp:spPr>
        <a:xfrm>
          <a:off x="5304734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4 Title</a:t>
          </a:r>
        </a:p>
      </dsp:txBody>
      <dsp:txXfrm>
        <a:off x="5316085" y="371396"/>
        <a:ext cx="1527491" cy="364846"/>
      </dsp:txXfrm>
    </dsp:sp>
    <dsp:sp modelId="{E31C91BC-3A8F-4AC7-8DBF-330AFF31351C}">
      <dsp:nvSpPr>
        <dsp:cNvPr id="0" name=""/>
        <dsp:cNvSpPr/>
      </dsp:nvSpPr>
      <dsp:spPr>
        <a:xfrm rot="5400000">
          <a:off x="6045920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5304734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5316085" y="894586"/>
        <a:ext cx="1527491" cy="364846"/>
      </dsp:txXfrm>
    </dsp:sp>
    <dsp:sp modelId="{DF54C50F-225E-47E8-9EC4-AAA209AD28CA}">
      <dsp:nvSpPr>
        <dsp:cNvPr id="0" name=""/>
        <dsp:cNvSpPr/>
      </dsp:nvSpPr>
      <dsp:spPr>
        <a:xfrm rot="5400000">
          <a:off x="6045920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5304734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5316085" y="1417776"/>
        <a:ext cx="1527491" cy="36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Hypothesis</a:t>
            </a:r>
            <a:endParaRPr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1021B-E206-405E-8871-B2957EE3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If income and pill saturation are related, then concentrations greater than 73 pills per person per year and incomes greater than $40,000 yield higher death rates.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Income: Adjusted gross income per tax return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“73 Pills” is the mean for the state of California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“$40,000” is the large enough sample from the population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B7F-B532-4A7B-B8BA-059F7B32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6858000" cy="1143000"/>
          </a:xfrm>
        </p:spPr>
        <p:txBody>
          <a:bodyPr/>
          <a:lstStyle/>
          <a:p>
            <a:r>
              <a:rPr lang="en-US" dirty="0"/>
              <a:t>Top Ten Cities with the most pills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A2AE-0F83-4BAF-923E-A3872B8A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43200"/>
            <a:ext cx="9144001" cy="4114800"/>
          </a:xfrm>
        </p:spPr>
      </p:pic>
    </p:spTree>
    <p:extLst>
      <p:ext uri="{BB962C8B-B14F-4D97-AF65-F5344CB8AC3E}">
        <p14:creationId xmlns:p14="http://schemas.microsoft.com/office/powerpoint/2010/main" val="1538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Cities with the Highest Death Rate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CBDCC1-9F61-43D7-B096-882AD49C4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2590800"/>
            <a:ext cx="913561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Cities with Most Pills 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6DF-51F4-4418-92E7-7BB2CF50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143000" y="2228850"/>
          <a:ext cx="6858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179</TotalTime>
  <Words>320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Hypothesis</vt:lpstr>
      <vt:lpstr>Data Collection </vt:lpstr>
      <vt:lpstr>Clean up</vt:lpstr>
      <vt:lpstr>Top Ten Cities with the most pills</vt:lpstr>
      <vt:lpstr>Top Ten Cities with the Highest Death Rate</vt:lpstr>
      <vt:lpstr>Top Ten Cities with Most Pills Per Person</vt:lpstr>
      <vt:lpstr>Title and Content Layout with SmartArt</vt:lpstr>
      <vt:lpstr>Add a Slide Title - 1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Steven Quitugua</cp:lastModifiedBy>
  <cp:revision>11</cp:revision>
  <dcterms:created xsi:type="dcterms:W3CDTF">2020-01-07T02:30:26Z</dcterms:created>
  <dcterms:modified xsi:type="dcterms:W3CDTF">2020-01-07T05:29:47Z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