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6" r:id="rId5"/>
    <p:sldId id="267" r:id="rId6"/>
    <p:sldId id="279" r:id="rId7"/>
    <p:sldId id="283" r:id="rId8"/>
    <p:sldId id="278" r:id="rId9"/>
    <p:sldId id="269" r:id="rId10"/>
    <p:sldId id="281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</p14:sldIdLst>
        </p14:section>
        <p14:section name="Untitled Section" id="{CD2DCD51-F58F-4A5E-B54F-C671E0A73CA7}">
          <p14:sldIdLst>
            <p14:sldId id="279"/>
            <p14:sldId id="283"/>
            <p14:sldId id="278"/>
            <p14:sldId id="269"/>
            <p14:sldId id="281"/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>
      <p:cViewPr varScale="1">
        <p:scale>
          <a:sx n="112" d="100"/>
          <a:sy n="112" d="100"/>
        </p:scale>
        <p:origin x="1672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Number of Deaths vs Pill Rates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C9CF445-CB32-CB4A-9A6E-4C398640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 Rates vs Pill Rates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1E25039-3104-6644-8A7B-01390147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565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3693"/>
            <a:ext cx="6858000" cy="762000"/>
          </a:xfrm>
        </p:spPr>
        <p:txBody>
          <a:bodyPr/>
          <a:lstStyle/>
          <a:p>
            <a:r>
              <a:rPr lang="en-US" dirty="0"/>
              <a:t>Conclusions and Summary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389F4-F82D-C549-AE96-E472CA603567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0950-5FD9-2844-B7EB-13FC8AF1CE65}"/>
              </a:ext>
            </a:extLst>
          </p:cNvPr>
          <p:cNvSpPr txBox="1"/>
          <p:nvPr/>
        </p:nvSpPr>
        <p:spPr>
          <a:xfrm>
            <a:off x="1356360" y="1676400"/>
            <a:ext cx="666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Pills and Number of Deaths have similar distributions. Accepted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than average Pill Rates.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income and number of pills are related, then higher incomes will have a greater number of pills.</a:t>
            </a:r>
          </a:p>
          <a:p>
            <a:r>
              <a:rPr lang="en-US" dirty="0"/>
              <a:t>If death rates and race are related, then black communities will have  higher death rates than white communities.</a:t>
            </a:r>
          </a:p>
          <a:p>
            <a:endParaRPr lang="en-US" dirty="0"/>
          </a:p>
          <a:p>
            <a:r>
              <a:rPr lang="en-US" dirty="0"/>
              <a:t>If the number of pills and death rates are related, then higher than average death rates will have higher than average number of pills.</a:t>
            </a:r>
          </a:p>
          <a:p>
            <a:r>
              <a:rPr lang="en-US" dirty="0"/>
              <a:t>If pill rates and death rates are related, then higher than average death rates will have higher than average number of pills.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Zip Codes with Most Pills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0E6A7-1156-C74E-90B4-6A1FC1F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Cities with Most Pills Per Person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35740-C4BE-BB4A-9798-A06E505C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1686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</a:t>
            </a:r>
            <a:r>
              <a:rPr lang="en-US" sz="1200">
                <a:solidFill>
                  <a:srgbClr val="FF0000"/>
                </a:solidFill>
              </a:rPr>
              <a:t>null hypothesis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A03EA7-35D9-44CF-BDB8-FDB323CF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75"/>
            <a:ext cx="4572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677</TotalTime>
  <Words>399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Hypotheses</vt:lpstr>
      <vt:lpstr>Data Collection </vt:lpstr>
      <vt:lpstr>Clean up</vt:lpstr>
      <vt:lpstr>Top Zip Codes with Most Pills</vt:lpstr>
      <vt:lpstr>Top Cities with Most Pills Per Person</vt:lpstr>
      <vt:lpstr>Race Versus Death Rates</vt:lpstr>
      <vt:lpstr>Income Versus Pills</vt:lpstr>
      <vt:lpstr>Number of Deaths vs Pill Rates</vt:lpstr>
      <vt:lpstr>Death Rates vs Pill Rates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David Jaimes</cp:lastModifiedBy>
  <cp:revision>47</cp:revision>
  <dcterms:created xsi:type="dcterms:W3CDTF">2020-01-07T02:30:26Z</dcterms:created>
  <dcterms:modified xsi:type="dcterms:W3CDTF">2020-01-11T16:50:38Z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