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0" r:id="rId4"/>
    <p:sldId id="276" r:id="rId5"/>
    <p:sldId id="267" r:id="rId6"/>
    <p:sldId id="277" r:id="rId7"/>
    <p:sldId id="278" r:id="rId8"/>
    <p:sldId id="279" r:id="rId9"/>
    <p:sldId id="269" r:id="rId10"/>
    <p:sldId id="28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  <p14:sldId id="277"/>
          </p14:sldIdLst>
        </p14:section>
        <p14:section name="Untitled Section" id="{CD2DCD51-F58F-4A5E-B54F-C671E0A73CA7}">
          <p14:sldIdLst>
            <p14:sldId id="278"/>
            <p14:sldId id="279"/>
            <p14:sldId id="269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>
      <p:cViewPr varScale="1">
        <p:scale>
          <a:sx n="112" d="100"/>
          <a:sy n="112" d="100"/>
        </p:scale>
        <p:origin x="1672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Deaths vs Pills per Person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BCB6F4F-CCB1-7B4E-8AD0-B75DC0FC7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03960"/>
            <a:ext cx="8915400" cy="534924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pills and death rates are related, then higher than average death rates will have higher than average number of pills</a:t>
            </a:r>
          </a:p>
          <a:p>
            <a:r>
              <a:rPr lang="en-US" dirty="0"/>
              <a:t>If income and number of pills are related, then higher incomes will have a higher number of pills</a:t>
            </a:r>
          </a:p>
          <a:p>
            <a:r>
              <a:rPr lang="en-US" dirty="0"/>
              <a:t>If death rates and race are related, then black communities will have a higher death rate than white communities.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B7F-B532-4A7B-B8BA-059F7B32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A2AE-0F83-4BAF-923E-A3872B8A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3200"/>
            <a:ext cx="9144001" cy="4114800"/>
          </a:xfrm>
        </p:spPr>
      </p:pic>
    </p:spTree>
    <p:extLst>
      <p:ext uri="{BB962C8B-B14F-4D97-AF65-F5344CB8AC3E}">
        <p14:creationId xmlns:p14="http://schemas.microsoft.com/office/powerpoint/2010/main" val="1538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Most Pills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6DF-51F4-4418-92E7-7BB2CF50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</a:t>
            </a:r>
            <a:r>
              <a:rPr lang="en-US" sz="1200">
                <a:solidFill>
                  <a:srgbClr val="FF0000"/>
                </a:solidFill>
              </a:rPr>
              <a:t>null hypothesis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A03EA7-35D9-44CF-BDB8-FDB323CF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75"/>
            <a:ext cx="4572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618</TotalTime>
  <Words>351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Hypothesis</vt:lpstr>
      <vt:lpstr>Data Collection </vt:lpstr>
      <vt:lpstr>Clean up</vt:lpstr>
      <vt:lpstr>PowerPoint Presentation</vt:lpstr>
      <vt:lpstr>Race Versus Death Rates</vt:lpstr>
      <vt:lpstr>Top Ten Cities with Most Pills Per Person</vt:lpstr>
      <vt:lpstr>Income Versus Pills</vt:lpstr>
      <vt:lpstr>Deaths vs Pills per Person</vt:lpstr>
      <vt:lpstr>Add a Slide Title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David Jaimes</cp:lastModifiedBy>
  <cp:revision>34</cp:revision>
  <dcterms:created xsi:type="dcterms:W3CDTF">2020-01-07T02:30:26Z</dcterms:created>
  <dcterms:modified xsi:type="dcterms:W3CDTF">2020-01-11T07:31:53Z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