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EEEBD-611F-4EDD-A33A-A5890594A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A04BC-41D7-40EF-9F00-03D1320C5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7E2A1-0C11-48B1-B7A1-0D2C9BD5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C77127-CBE8-4F5D-94E0-DBC3402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8D532-703D-4DBA-AF5C-CD91B920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C733A-93EB-465A-B06E-B90DFFA0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D372A-85DC-456A-9FE3-043DAD3A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CCFA4-0E69-4E82-B70A-9696BB76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FDF9A-B6DE-41DD-A251-D7D26A62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9501D3-3311-4235-9C7F-48B5EB5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4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37C342-899C-472E-BF93-F52E34428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520727-589F-4AB7-AB9F-608D2C58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4C532-8D66-4EAF-8BC9-17A2E18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A8875-647E-4DEC-A670-F1A71458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80FD2-D199-47DE-8BC4-C7B7428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7BE25-03CE-4074-9C5B-2ADFAE50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7037B-9FED-43E4-A209-8FD04B7D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EA6B4-64A3-4E22-AF4E-10A51018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DFE98-0FA2-4FDA-B1D0-A9848EE8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B6F690-E454-41FA-AC61-862D8E57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402EC-3564-4EA5-966F-6485620B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A3A82-4B04-40F3-92DC-E7028FDA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26345-2A58-418D-B2A9-CF7CF165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9E405-9B86-4E23-A37E-E087FE69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E5352-564A-4C46-9A37-EFA2F62A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A0FAD-7282-40B3-907E-EAE8B6D2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D762C-7112-4E1C-9A95-C194C0FC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548F9A-8D88-4A93-A5CD-7F79C31F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C9136-6A0E-492D-82E6-1A160755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630313-B32F-4AE3-BB22-6E6BD691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1A874-29BA-4222-AB69-959F243E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36E31-BDA7-4F21-A958-74DCC994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D1235-66B0-42F9-BCAD-58F140A1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8D802B-FFBA-49AA-A382-083A6E5A5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DACBD8-A93D-4340-8F02-9C4D9D07A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D2D607-19D6-44AF-8398-E62998345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9C617A-1677-4B57-8695-AC960A93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7B3018-70A9-4ABF-8C0E-4E03CF2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60105F-5670-46BC-8042-2DC3612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B887D-7BE8-452D-BD06-E90CAB6B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2EA8C-F3ED-4A83-BC74-E827B7B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739B73-1BAF-4E27-B2FB-B353BD12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9251F5-1724-4E5A-B6FD-D06D091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F9911C-0C45-43AE-B301-2A13FBAD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263699-9A71-4845-97D6-700DB978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BC7F0-4AA8-4E38-AD9F-7F38E3F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9F96B-DC27-423B-9B36-29416A0D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9779D-7DE3-41DC-82FC-BE6F5CA7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E718AC-ABBB-4EDF-ABE4-47550F19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109C12-E942-473B-B9F6-486F4AD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B70F6-274B-4199-9885-62C76EEE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2A4356-881D-4C5D-AE98-0735CC2D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A53D1-66F6-4E74-A91E-61B25BF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96201A-E32D-4620-862D-0523C5583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29E16C-E1B9-4E41-AE73-3A0B5D10F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DE31E-9D01-4DBF-B934-418DA6EE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2FCD9B-5445-4CBB-9E88-B044F766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168591-D93A-48FD-A92E-138F6C73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9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DAB5CC-9FB7-4DB2-820F-0C06061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B6A1B5-0FD9-44E1-BB01-E16EA971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E87C-CF53-433C-89DF-02C78C5DC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BCAB-AFE4-45AC-88FD-BD3297ECC920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82330-D861-4CF9-8C85-80F93C0B1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9B97B-4F3C-4C8C-908B-10A1BF63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C4A9-4CF3-4004-8285-DD49B4A13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t step 233">
            <a:extLst>
              <a:ext uri="{FF2B5EF4-FFF2-40B4-BE49-F238E27FC236}">
                <a16:creationId xmlns:a16="http://schemas.microsoft.com/office/drawing/2014/main" id="{F9BCDC6F-4A16-43C2-8E90-1E504029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0" y="700338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t step 233">
            <a:extLst>
              <a:ext uri="{FF2B5EF4-FFF2-40B4-BE49-F238E27FC236}">
                <a16:creationId xmlns:a16="http://schemas.microsoft.com/office/drawing/2014/main" id="{A5FD699A-7C0E-44AC-906A-D89F1472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7" y="700338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at step 8954">
            <a:extLst>
              <a:ext uri="{FF2B5EF4-FFF2-40B4-BE49-F238E27FC236}">
                <a16:creationId xmlns:a16="http://schemas.microsoft.com/office/drawing/2014/main" id="{E2D90C55-6943-486E-B44B-7757D49D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1" y="387517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t step 8954">
            <a:extLst>
              <a:ext uri="{FF2B5EF4-FFF2-40B4-BE49-F238E27FC236}">
                <a16:creationId xmlns:a16="http://schemas.microsoft.com/office/drawing/2014/main" id="{959835E3-949C-4477-8F98-4E12143C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12" y="387517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at step 9187">
            <a:extLst>
              <a:ext uri="{FF2B5EF4-FFF2-40B4-BE49-F238E27FC236}">
                <a16:creationId xmlns:a16="http://schemas.microsoft.com/office/drawing/2014/main" id="{B93D005A-9461-4F10-9648-0D01F203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1" y="664243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at step 9187">
            <a:extLst>
              <a:ext uri="{FF2B5EF4-FFF2-40B4-BE49-F238E27FC236}">
                <a16:creationId xmlns:a16="http://schemas.microsoft.com/office/drawing/2014/main" id="{25391424-4785-4273-94ED-26021385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91" y="664243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總計畫</dc:creator>
  <cp:lastModifiedBy>總計畫</cp:lastModifiedBy>
  <cp:revision>1</cp:revision>
  <dcterms:created xsi:type="dcterms:W3CDTF">2023-02-23T10:12:11Z</dcterms:created>
  <dcterms:modified xsi:type="dcterms:W3CDTF">2023-02-23T10:12:24Z</dcterms:modified>
</cp:coreProperties>
</file>