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AFA99-5C98-4BC4-B3CD-6B4BB0F62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7D81DC-9FDD-4EC0-8AFA-BE20C4F49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72F7B-4FE2-4776-9579-08ABD8C3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A6AE-7EE8-4A72-8A22-D8861FB280E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70C3BB-1536-4F4C-BE41-2B9612C8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3013B-2A75-46E5-A996-6594EBEA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547E-E670-4F34-93E2-234EB650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8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023B8-11D3-47FD-BC40-060E52DA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06E8F8-E192-4840-9144-36F1285F7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CF14FB-59D2-48DC-8F24-7A795992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A6AE-7EE8-4A72-8A22-D8861FB280E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EB3E9E-7D6A-47DC-A05F-8509F5F4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E9BDAF-1D32-449B-AA22-F6F17C5C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547E-E670-4F34-93E2-234EB650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40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A033A3-A824-4876-AC02-4BF8997BD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65C72B-1B57-402F-ABDA-A55BDC7AF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C4B82-9D7A-44E8-87D0-6459F61F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A6AE-7EE8-4A72-8A22-D8861FB280E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9647D7-0732-4555-B85A-0614A05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F4D0E6-92B6-48E1-87AD-FD5F7713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547E-E670-4F34-93E2-234EB650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5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A1E80-A39E-4E27-8E26-03AC7896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C04CD-D6AB-4BA3-98A0-1CE3B207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5B1FE0-BFB2-4538-8AF7-09DE4271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A6AE-7EE8-4A72-8A22-D8861FB280E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40B9DE-F057-47C7-8EFF-F29262F0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34B0A7-B2AB-4EDD-BBD3-9ADCCD45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547E-E670-4F34-93E2-234EB650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9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93558-E18E-4224-91AC-1AE814BB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8CD9A8-9039-44DE-BFC3-B44C7013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330AF-7B50-4ED4-859D-A6616A4F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A6AE-7EE8-4A72-8A22-D8861FB280E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8B6E52-ACB8-4DBE-8C5C-B5EBD06F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2D3EE0-76FD-4AEE-AD33-10B679AF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547E-E670-4F34-93E2-234EB650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07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F976F-369A-48DB-AC98-568310D4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74944-9500-4DCB-9B95-9C9A5EDDC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80CCDB-F9A8-4120-A825-C9581E3F2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AB7F3-2EED-413D-B41A-2D8DB4C5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A6AE-7EE8-4A72-8A22-D8861FB280E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91684B-50F6-416B-818C-C7291BF5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A04F92-5EAB-4076-9B2B-65806DC7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547E-E670-4F34-93E2-234EB650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65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5DE2C-61D8-46F1-BD26-9C2F9DE2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D2A897-9A91-463C-B4AA-5D48A313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72E7A5-1F27-4E3F-B91F-DC798F6E0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FBAAB6-2074-4438-8EAE-483D080AF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FF4A6F-C7FB-4DD3-BEFD-08D1B6441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562A8F-310B-4B31-8E04-3E3E84A5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A6AE-7EE8-4A72-8A22-D8861FB280E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3DBC7B-BC26-457F-BC9F-D9426B7C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BE08E1-D686-49A0-A9D7-7A5C2D6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547E-E670-4F34-93E2-234EB650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90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CFBF1-1426-4DC0-8B60-A18E47D3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636723-9372-4CA9-B58F-CFDB8897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A6AE-7EE8-4A72-8A22-D8861FB280E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E47729-206F-4C6B-BD49-AD37785A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87FA12-0138-44C4-B901-AB44EBE4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547E-E670-4F34-93E2-234EB650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08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214610-3323-4DC9-B253-E1B684D8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A6AE-7EE8-4A72-8A22-D8861FB280E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87595-747B-4623-A968-2C337AA6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0D816A-179D-4F21-8DB8-4E47278E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547E-E670-4F34-93E2-234EB650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0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13349-B6AD-423B-AADA-AACDCFB2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6107F-F556-4BB0-A61D-114C565D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E1A6DA-1BC8-4AD3-9322-148289091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206AED-C696-4417-9615-062E3F73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A6AE-7EE8-4A72-8A22-D8861FB280E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4DE99-86C5-4200-8EE2-B089AA0C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47FBB4-C999-43C8-9E39-393CB093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547E-E670-4F34-93E2-234EB650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02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F501B-04C9-463B-92B6-66397AA0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5C7F35-8135-493E-9F56-8212E4CDB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3662B2-F7D2-47D4-871A-E733ED85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12E28-314C-4607-982C-A41008FA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A6AE-7EE8-4A72-8A22-D8861FB280E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B41F70-BBBA-4FC7-9C73-31E4B0AF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C76E91-7F88-456F-A243-880B5228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547E-E670-4F34-93E2-234EB650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44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B6DA00-4E53-4E49-AB74-5026BF7F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FC83B8-B38F-49E8-8658-AB25DF1E1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CA6172-8096-46F7-AEC1-03763E781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A6AE-7EE8-4A72-8A22-D8861FB280E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6D03BA-9AA5-49C5-98BA-A86CEBC13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37F8AD-D0AB-4639-9D4E-A07EE4C8F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5547E-E670-4F34-93E2-234EB650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49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E59D5FE-187D-49A5-A255-8CE604E8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16"/>
            <a:ext cx="12192000" cy="51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9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40A39A6-4E82-466A-BFD5-5F4250BA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6" y="9047"/>
            <a:ext cx="6211167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1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90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趙大衛</dc:creator>
  <cp:lastModifiedBy>趙大衛</cp:lastModifiedBy>
  <cp:revision>1</cp:revision>
  <dcterms:created xsi:type="dcterms:W3CDTF">2023-05-11T08:24:34Z</dcterms:created>
  <dcterms:modified xsi:type="dcterms:W3CDTF">2023-05-11T08:24:50Z</dcterms:modified>
</cp:coreProperties>
</file>