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84E3A-3212-4B45-83FA-C92BA5F36746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20DCB-B9DA-486C-AB08-B616B21007D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4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20DCB-B9DA-486C-AB08-B616B21007D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758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4EA1570-AA33-49A0-938D-E03699F9D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6593AAFA-849D-4667-8AD9-5A93A0733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DFE231D-83C3-41B9-8BDB-88974AE4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E95-607C-42AF-945B-937482A07E89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D0B77B96-8848-4106-87FA-7F84182F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B7E9BA56-59CD-433C-9274-F029200D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3DB8-A602-4603-AF80-5A139B42B1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036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7CF61E9-CEFF-4838-B797-C0589270A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C9000FA1-A4FD-4109-BF84-25139EB68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046CEC06-312E-4574-98CD-FAEBAC5B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E95-607C-42AF-945B-937482A07E89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93BC3F71-57AD-4B0B-8D80-8719F20E7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15CC663E-1C60-4CF1-835F-259CEB54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3DB8-A602-4603-AF80-5A139B42B1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42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="" xmlns:a16="http://schemas.microsoft.com/office/drawing/2014/main" id="{B68A8A9C-1052-458B-A366-800DB31C8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9F7284B6-07FD-4D3A-BA44-4CFF62E5C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2A984DC3-F547-4885-9DBA-F7D1E9B3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E95-607C-42AF-945B-937482A07E89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4B7215F6-A6FF-4433-B295-97226A2D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5A1215DD-4CDF-4E81-98CA-D99BE7BEE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3DB8-A602-4603-AF80-5A139B42B1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77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A4689FD-BE6E-4A69-9B7F-624202D7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F9E51D84-491F-43E1-9EDE-C22353FA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02BA72FB-E127-433D-9B7A-32F49209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E95-607C-42AF-945B-937482A07E89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4BCC779A-ABBD-4F0C-838D-ACFBDDD9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B7AFBAFD-E58F-4317-A69D-7527AF30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3DB8-A602-4603-AF80-5A139B42B1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12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F67787F-E17F-41DC-9273-2F43559F3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5FE24DAB-6D37-4CBA-B0ED-B15098EE2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D59B2692-4A40-4C32-8D3B-5CD6EA09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E95-607C-42AF-945B-937482A07E89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69EED990-70A4-4F1D-BCBB-BD7924E0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FBCD4036-64F2-42A7-825D-800DD9F3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3DB8-A602-4603-AF80-5A139B42B1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45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0FCF74F5-5F76-452C-9928-6263E99E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3CE4A8E-D27E-47AE-BDA7-736D392A7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E896020B-FDA5-4F3F-B986-A9D6E717F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E0E19CE8-00EA-497B-AE0E-768B749F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E95-607C-42AF-945B-937482A07E89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E175163C-8917-42B2-9CDF-6104C749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2BD14917-DABF-4392-BA6D-CEEA4858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3DB8-A602-4603-AF80-5A139B42B1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62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D12B492-6952-4268-BCDA-D62889C2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70F7294F-BC6D-4E59-8238-AE473A4AA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32AAA458-B3F1-4632-895D-E1695AD51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3BAEE34D-B7B8-434E-80C3-E1DE92B06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E411BCB8-D775-4AC8-93C7-AADBF4FF8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="" xmlns:a16="http://schemas.microsoft.com/office/drawing/2014/main" id="{C6A95702-D69D-44A2-BBD3-5D382922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E95-607C-42AF-945B-937482A07E89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="" xmlns:a16="http://schemas.microsoft.com/office/drawing/2014/main" id="{BA7AC743-EF50-4108-8519-F209CC97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="" xmlns:a16="http://schemas.microsoft.com/office/drawing/2014/main" id="{58319860-5BBE-43E1-9D1C-FC7C4607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3DB8-A602-4603-AF80-5A139B42B1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12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9673F69-807A-4DEB-A699-38610694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AB9A7A9F-0546-4991-BB5B-40D3F4AF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E95-607C-42AF-945B-937482A07E89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2A506C13-0033-43BA-9FD4-39C4F70F2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108B1A83-C092-4E9A-91B5-85F48E62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3DB8-A602-4603-AF80-5A139B42B1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00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="" xmlns:a16="http://schemas.microsoft.com/office/drawing/2014/main" id="{23C5BB25-7B8A-43C3-9DDB-02BEBF2D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E95-607C-42AF-945B-937482A07E89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="" xmlns:a16="http://schemas.microsoft.com/office/drawing/2014/main" id="{34630B37-D3FA-45A1-95BC-48AC6ED6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2B8DA8C4-95B9-46F9-B495-0F79F6AF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3DB8-A602-4603-AF80-5A139B42B1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48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B52F1FE-7A8E-4AF3-9361-055A2830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5122C157-2658-418F-AF2A-C09166AF2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F95F6EAB-2D3D-4639-9CBB-9956BEBE8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908B23A6-A2A7-48D1-A6FA-337C1E8A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E95-607C-42AF-945B-937482A07E89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D397D12E-8A50-48B0-96D0-95D67AA9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2361A9F7-BEDC-4506-B082-B4EC5563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3DB8-A602-4603-AF80-5A139B42B1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88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100CCEE-CFE7-44E3-BA06-9E14496AA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="" xmlns:a16="http://schemas.microsoft.com/office/drawing/2014/main" id="{6B0C641A-2719-4A2A-BA14-22FD85CEE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C7AA3103-FAC9-4ADF-8E93-CAF01D571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28733F26-78F9-433B-B00B-31805134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E95-607C-42AF-945B-937482A07E89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4C896873-E1CC-4B98-95C9-E4452CE2B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84D8612C-0CC4-4841-BDDD-836851AC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3DB8-A602-4603-AF80-5A139B42B1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08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63C7E7BF-0213-46A8-8803-B29664B4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4BD46459-74B4-4BCB-BF0C-FBB110B5F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3A1B612D-AF5B-43C4-B239-AE77DCB09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0E95-607C-42AF-945B-937482A07E89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C071E0DB-868C-4EAD-B14B-DAAC36652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C88B7762-6464-491B-A7BF-0042727D5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83DB8-A602-4603-AF80-5A139B42B1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70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="" xmlns:a16="http://schemas.microsoft.com/office/drawing/2014/main" id="{E91DC736-0EF8-4F87-9146-EBF1D2EE4D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 9">
            <a:extLst>
              <a:ext uri="{FF2B5EF4-FFF2-40B4-BE49-F238E27FC236}">
                <a16:creationId xmlns="" xmlns:a16="http://schemas.microsoft.com/office/drawing/2014/main" id="{7E68DDA0-F17D-4F5E-8C0E-1C651D52DD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3" t="9091" r="2734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097CD68E-23E3-4007-8847-CD0944C4F7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C6D064E9-8F5C-42B7-B7DA-91E9789CE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683954" cy="3204134"/>
          </a:xfrm>
        </p:spPr>
        <p:txBody>
          <a:bodyPr anchor="b">
            <a:normAutofit/>
          </a:bodyPr>
          <a:lstStyle/>
          <a:p>
            <a:pPr algn="l"/>
            <a:r>
              <a:rPr lang="fr-FR" b="1" dirty="0"/>
              <a:t>Atelier Récap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BAE4AF86-8072-4A26-9FDA-2910D1655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fr-FR" sz="2000" b="1" i="1" dirty="0"/>
              <a:t>Data Mining</a:t>
            </a:r>
          </a:p>
          <a:p>
            <a:r>
              <a:rPr lang="fr-FR" sz="2000" dirty="0" smtClean="0"/>
              <a:t>Apprentissage </a:t>
            </a:r>
            <a:r>
              <a:rPr lang="fr-FR" sz="2000" dirty="0"/>
              <a:t>non-Supervisé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="" xmlns:a16="http://schemas.microsoft.com/office/drawing/2014/main" id="{2BFEF81B-34FB-49AA-9680-D9861DE8407A}"/>
              </a:ext>
            </a:extLst>
          </p:cNvPr>
          <p:cNvSpPr txBox="1"/>
          <p:nvPr/>
        </p:nvSpPr>
        <p:spPr>
          <a:xfrm>
            <a:off x="477980" y="569610"/>
            <a:ext cx="8493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57" name="image1.png">
            <a:extLst>
              <a:ext uri="{FF2B5EF4-FFF2-40B4-BE49-F238E27FC236}">
                <a16:creationId xmlns="" xmlns:a16="http://schemas.microsoft.com/office/drawing/2014/main" id="{13A59407-E812-4DCD-8BFE-B836E2E5CE4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8907" y="463351"/>
            <a:ext cx="2457641" cy="951181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="" xmlns:a16="http://schemas.microsoft.com/office/drawing/2014/main" id="{C48AC1EA-2DC8-4337-81C5-0A7E36031264}"/>
              </a:ext>
            </a:extLst>
          </p:cNvPr>
          <p:cNvSpPr txBox="1"/>
          <p:nvPr/>
        </p:nvSpPr>
        <p:spPr>
          <a:xfrm>
            <a:off x="11000648" y="648865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2022-2023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711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495C39C-3424-4EAF-AF70-B126A0E18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27" y="406338"/>
            <a:ext cx="7474172" cy="1325563"/>
          </a:xfrm>
        </p:spPr>
        <p:txBody>
          <a:bodyPr>
            <a:norm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Enoncé de l’Atelier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E252F97-AB09-4D92-929A-D0E17847F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731901"/>
            <a:ext cx="8771677" cy="4277309"/>
          </a:xfrm>
        </p:spPr>
        <p:txBody>
          <a:bodyPr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Aujourd’hui, votre domaine d’application est le </a:t>
            </a:r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secteur bancaire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Votre client est la banque </a:t>
            </a:r>
            <a:r>
              <a:rPr lang="fr-FR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QNB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qui souhaite améliorer la prestation de son service : «  Attribution Crédit Bancaire ».</a:t>
            </a:r>
          </a:p>
          <a:p>
            <a:pPr marL="0" indent="0">
              <a:lnSpc>
                <a:spcPct val="100000"/>
              </a:lnSpc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tant que data miner, elle vous confie la mission d’extraire des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connaissances cachées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dans le but de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mieux connaitre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 clientèle et pouvoir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interagir avec elle notamment pour pouvoir répondre aux demandes </a:t>
            </a:r>
            <a:r>
              <a:rPr lang="fr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crédits bancaires </a:t>
            </a:r>
            <a:r>
              <a:rPr lang="fr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r>
              <a:rPr lang="fr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nouveaux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D0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texte, clipart&#10;&#10;Description générée automatiquement">
            <a:extLst>
              <a:ext uri="{FF2B5EF4-FFF2-40B4-BE49-F238E27FC236}">
                <a16:creationId xmlns="" xmlns:a16="http://schemas.microsoft.com/office/drawing/2014/main" id="{FDEADA12-E3D8-4EF1-BFE9-6F4171042A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442" y="3227450"/>
            <a:ext cx="1462088" cy="40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7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9" name="Group 88">
            <a:extLst>
              <a:ext uri="{FF2B5EF4-FFF2-40B4-BE49-F238E27FC236}">
                <a16:creationId xmlns="" xmlns:a16="http://schemas.microsoft.com/office/drawing/2014/main" id="{287F69AB-2350-44E3-9076-00265B93F3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90" name="Rectangle 89">
              <a:extLst>
                <a:ext uri="{FF2B5EF4-FFF2-40B4-BE49-F238E27FC236}">
                  <a16:creationId xmlns="" xmlns:a16="http://schemas.microsoft.com/office/drawing/2014/main" id="{D70652AA-1C81-481C-856B-9037143754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="" xmlns:a16="http://schemas.microsoft.com/office/drawing/2014/main" id="{A2FF99B6-37BA-4650-B01D-799F02E31E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E3F6C0DD-7396-4752-93FB-203F36066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données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="" xmlns:a16="http://schemas.microsoft.com/office/drawing/2014/main" id="{3EA7D759-6BEF-4CBD-A325-BCFA77832B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94" name="Isosceles Triangle 93">
              <a:extLst>
                <a:ext uri="{FF2B5EF4-FFF2-40B4-BE49-F238E27FC236}">
                  <a16:creationId xmlns="" xmlns:a16="http://schemas.microsoft.com/office/drawing/2014/main" id="{317405EC-53E3-473A-8B42-B9475D057B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="" xmlns:a16="http://schemas.microsoft.com/office/drawing/2014/main" id="{C03F2370-11B5-4E16-8AE5-B4854408B4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 : coins arrondis 5">
            <a:extLst>
              <a:ext uri="{FF2B5EF4-FFF2-40B4-BE49-F238E27FC236}">
                <a16:creationId xmlns="" xmlns:a16="http://schemas.microsoft.com/office/drawing/2014/main" id="{25A419ED-F9B7-4C2C-B133-0418397BF8CC}"/>
              </a:ext>
            </a:extLst>
          </p:cNvPr>
          <p:cNvSpPr/>
          <p:nvPr/>
        </p:nvSpPr>
        <p:spPr>
          <a:xfrm>
            <a:off x="1317180" y="1935308"/>
            <a:ext cx="4434690" cy="133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client vous a confié les données nécessaires pour répondre a ses </a:t>
            </a:r>
            <a:r>
              <a:rPr lang="fr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besoins.</a:t>
            </a:r>
            <a:endParaRPr lang="fr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 : coins arrondis 25">
            <a:extLst>
              <a:ext uri="{FF2B5EF4-FFF2-40B4-BE49-F238E27FC236}">
                <a16:creationId xmlns="" xmlns:a16="http://schemas.microsoft.com/office/drawing/2014/main" id="{51594D2D-1C3F-45F7-81AA-E913ABF8F451}"/>
              </a:ext>
            </a:extLst>
          </p:cNvPr>
          <p:cNvSpPr/>
          <p:nvPr/>
        </p:nvSpPr>
        <p:spPr>
          <a:xfrm>
            <a:off x="1317178" y="3592612"/>
            <a:ext cx="4434691" cy="133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Vous disposez de données quantitatives et de données </a:t>
            </a:r>
            <a:r>
              <a:rPr lang="fr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qualitatives.</a:t>
            </a:r>
            <a:endParaRPr lang="fr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au 10">
            <a:extLst>
              <a:ext uri="{FF2B5EF4-FFF2-40B4-BE49-F238E27FC236}">
                <a16:creationId xmlns="" xmlns:a16="http://schemas.microsoft.com/office/drawing/2014/main" id="{7B395F7D-E7FC-4E19-9745-DEA66C9FF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930217"/>
              </p:ext>
            </p:extLst>
          </p:nvPr>
        </p:nvGraphicFramePr>
        <p:xfrm>
          <a:off x="6548283" y="1670240"/>
          <a:ext cx="5000251" cy="4756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155">
                  <a:extLst>
                    <a:ext uri="{9D8B030D-6E8A-4147-A177-3AD203B41FA5}">
                      <a16:colId xmlns="" xmlns:a16="http://schemas.microsoft.com/office/drawing/2014/main" val="4079321165"/>
                    </a:ext>
                  </a:extLst>
                </a:gridCol>
                <a:gridCol w="2333096">
                  <a:extLst>
                    <a:ext uri="{9D8B030D-6E8A-4147-A177-3AD203B41FA5}">
                      <a16:colId xmlns="" xmlns:a16="http://schemas.microsoft.com/office/drawing/2014/main" val="204431557"/>
                    </a:ext>
                  </a:extLst>
                </a:gridCol>
              </a:tblGrid>
              <a:tr h="824251">
                <a:tc>
                  <a:txBody>
                    <a:bodyPr/>
                    <a:lstStyle/>
                    <a:p>
                      <a:r>
                        <a:rPr lang="fr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données quantitatives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données qualitatives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53403956"/>
                  </a:ext>
                </a:extLst>
              </a:tr>
              <a:tr h="259050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Revenu annuel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autre revenu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Salaire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Nombre d'années travaillées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Nombre des derniers crédits refusés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/>
                        <a:t>Nombre des derniers crédits acceptés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/>
                        <a:t>Nombre de personnes en charge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/>
                        <a:t>Revenu Net Moyen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/>
                        <a:t>Nombre de voitures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Catégorie Sociale Professionnelle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Statut Social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Résidence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Secteur de travail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Décision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03677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11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DD24595D-9739-49B6-81E9-029D0E5CA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rendu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C35760A2-C384-41D9-98DD-6989EAE8D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57471"/>
            <a:ext cx="7261668" cy="4719492"/>
          </a:xfrm>
        </p:spPr>
        <p:txBody>
          <a:bodyPr>
            <a:normAutofit/>
          </a:bodyPr>
          <a:lstStyle/>
          <a:p>
            <a:pPr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Votre client attend de vous un rendu technique et un document descriptif en suivant une méthodologie de travail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adaptée.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points attendus sont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Définition des objectifs métier et des objectifs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Compréhension des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données.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statistiques descriptives des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données.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meilleure visualisation des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 segmentation des clients de la banque.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 proposition de </a:t>
            </a:r>
            <a:r>
              <a:rPr lang="fr-F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profiling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6" name="Picture 8" descr="How to Build a Data Science Portfolio in 6 Steps">
            <a:extLst>
              <a:ext uri="{FF2B5EF4-FFF2-40B4-BE49-F238E27FC236}">
                <a16:creationId xmlns="" xmlns:a16="http://schemas.microsoft.com/office/drawing/2014/main" id="{B40E0892-3E76-428D-B24A-C0F79CCBE7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28" r="7333" b="-3"/>
          <a:stretch/>
        </p:blipFill>
        <p:spPr bwMode="auto">
          <a:xfrm>
            <a:off x="7777393" y="1976277"/>
            <a:ext cx="4414606" cy="4881723"/>
          </a:xfrm>
          <a:custGeom>
            <a:avLst/>
            <a:gdLst/>
            <a:ahLst/>
            <a:cxnLst/>
            <a:rect l="l" t="t" r="r" b="b"/>
            <a:pathLst>
              <a:path w="4414606" h="4881723">
                <a:moveTo>
                  <a:pt x="3151661" y="0"/>
                </a:moveTo>
                <a:lnTo>
                  <a:pt x="4414606" y="1262946"/>
                </a:lnTo>
                <a:lnTo>
                  <a:pt x="4414606" y="4881723"/>
                </a:lnTo>
                <a:lnTo>
                  <a:pt x="1730061" y="4881723"/>
                </a:lnTo>
                <a:lnTo>
                  <a:pt x="0" y="315166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199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174</Words>
  <Application>Microsoft Office PowerPoint</Application>
  <PresentationFormat>Widescreen</PresentationFormat>
  <Paragraphs>38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Thème Office</vt:lpstr>
      <vt:lpstr>Atelier Récap</vt:lpstr>
      <vt:lpstr>Enoncé de l’Atelier</vt:lpstr>
      <vt:lpstr>Les données</vt:lpstr>
      <vt:lpstr>Le rendu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Récap</dc:title>
  <dc:creator>Rania Kallel</dc:creator>
  <cp:lastModifiedBy>user</cp:lastModifiedBy>
  <cp:revision>52</cp:revision>
  <dcterms:created xsi:type="dcterms:W3CDTF">2021-12-03T15:47:39Z</dcterms:created>
  <dcterms:modified xsi:type="dcterms:W3CDTF">2022-10-24T11:55:27Z</dcterms:modified>
</cp:coreProperties>
</file>