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E3A-3212-4B45-83FA-C92BA5F36746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/>
              <a:t>Click to edit mask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20DCB-B9DA-486C-AB08-B616B21007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20DCB-B9DA-486C-AB08-B616B21007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7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A1570-AA33-49A0-938D-E03699F9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93AAFA-849D-4667-8AD9-5A93A0733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E231D-83C3-41B9-8BDB-88974AE4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77B96-8848-4106-87FA-7F84182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9BA56-59CD-433C-9274-F029200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F61E9-CEFF-4838-B797-C0589270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000FA1-A4FD-4109-BF84-25139EB6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CEC06-312E-4574-98CD-FAEBAC5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C3F71-57AD-4B0B-8D80-8719F20E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C663E-1C60-4CF1-835F-259CEB5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8A8A9C-1052-458B-A366-800DB31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7284B6-07FD-4D3A-BA44-4CFF62E5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84DC3-F547-4885-9DBA-F7D1E9B3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215F6-A6FF-4433-B295-97226A2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215DD-4CDF-4E81-98CA-D99BE7B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7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689FD-BE6E-4A69-9B7F-624202D7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51D84-491F-43E1-9EDE-C22353F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A72FB-E127-433D-9B7A-32F49209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C779A-ABBD-4F0C-838D-ACFBDDD9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FBAFD-E58F-4317-A69D-7527AF30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7787F-E17F-41DC-9273-2F43559F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E24DAB-6D37-4CBA-B0ED-B15098EE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9B2692-4A40-4C32-8D3B-5CD6EA09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ED990-70A4-4F1D-BCBB-BD7924E0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CD4036-64F2-42A7-825D-800DD9F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74F5-5F76-452C-9928-6263E99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E4A8E-D27E-47AE-BDA7-736D392A7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96020B-FDA5-4F3F-B986-A9D6E717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19CE8-00EA-497B-AE0E-768B749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5163C-8917-42B2-9CDF-6104C74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14917-DABF-4392-BA6D-CEEA4858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2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2B492-6952-4268-BCDA-D62889C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7294F-BC6D-4E59-8238-AE473A4A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AAA458-B3F1-4632-895D-E1695AD5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AEE34D-B7B8-434E-80C3-E1DE92B06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11BCB8-D775-4AC8-93C7-AADBF4FF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A95702-D69D-44A2-BBD3-5D382922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7AC743-EF50-4108-8519-F209CC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319860-5BBE-43E1-9D1C-FC7C4607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73F69-807A-4DEB-A699-3861069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9A7A9F-0546-4991-BB5B-40D3F4A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506C13-0033-43BA-9FD4-39C4F70F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B1A83-C092-4E9A-91B5-85F48E62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C5BB25-7B8A-43C3-9DDB-02BEBF2D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630B37-D3FA-45A1-95BC-48AC6ED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DA8C4-95B9-46F9-B495-0F79F6AF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8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2F1FE-7A8E-4AF3-9361-055A283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2C157-2658-418F-AF2A-C09166AF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F6EAB-2D3D-4639-9CBB-9956BEB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8B23A6-A2A7-48D1-A6FA-337C1E8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97D12E-8A50-48B0-96D0-95D67AA9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1A9F7-BEDC-4506-B082-B4EC5563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0CCEE-CFE7-44E3-BA06-9E14496A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0C641A-2719-4A2A-BA14-22FD85CE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A3103-FAC9-4ADF-8E93-CAF01D57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733F26-78F9-433B-B00B-3180513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896873-E1CC-4B98-95C9-E4452CE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D8612C-0CC4-4841-BDDD-836851AC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0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C7E7BF-0213-46A8-8803-B29664B4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/>
              <a:t>Change the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D46459-74B4-4BCB-BF0C-FBB110B5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"/>
              <a:t>Click to edit mask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1B612D-AF5B-43C4-B239-AE77DCB0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E95-607C-42AF-945B-937482A07E89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71E0DB-868C-4EAD-B14B-DAAC3665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B7762-6464-491B-A7BF-0042727D5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68DDA0-F17D-4F5E-8C0E-1C651D52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9091" r="273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D064E9-8F5C-42B7-B7DA-91E9789C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83954" cy="3204134"/>
          </a:xfrm>
        </p:spPr>
        <p:txBody>
          <a:bodyPr anchor="b">
            <a:normAutofit/>
          </a:bodyPr>
          <a:lstStyle/>
          <a:p>
            <a:pPr algn="l"/>
            <a:r>
              <a:rPr lang="en" b="1" dirty="0"/>
              <a:t>Workshop Recap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4AF86-8072-4A26-9FDA-2910D1655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" sz="2000" b="1" i="1" dirty="0"/>
              <a:t>data mining</a:t>
            </a:r>
          </a:p>
          <a:p>
            <a:r>
              <a:rPr lang="en" sz="2000" dirty="0"/>
              <a:t>Unsupervised learning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FEF81B-34FB-49AA-9680-D9861DE8407A}"/>
              </a:ext>
            </a:extLst>
          </p:cNvPr>
          <p:cNvSpPr txBox="1"/>
          <p:nvPr/>
        </p:nvSpPr>
        <p:spPr>
          <a:xfrm>
            <a:off x="477980" y="569610"/>
            <a:ext cx="849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7" name="image1.png">
            <a:extLst>
              <a:ext uri="{FF2B5EF4-FFF2-40B4-BE49-F238E27FC236}">
                <a16:creationId xmlns:a16="http://schemas.microsoft.com/office/drawing/2014/main" id="{13A59407-E812-4DCD-8BFE-B836E2E5CE4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907" y="463351"/>
            <a:ext cx="2457641" cy="95118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8AC1EA-2DC8-4337-81C5-0A7E36031264}"/>
              </a:ext>
            </a:extLst>
          </p:cNvPr>
          <p:cNvSpPr txBox="1"/>
          <p:nvPr/>
        </p:nvSpPr>
        <p:spPr>
          <a:xfrm>
            <a:off x="11000648" y="648865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1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5C39C-3424-4EAF-AF70-B126A0E1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27" y="406338"/>
            <a:ext cx="7474172" cy="1325563"/>
          </a:xfrm>
        </p:spPr>
        <p:txBody>
          <a:bodyPr>
            <a:norm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Statement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52F97-AB09-4D92-929A-D0E17847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731901"/>
            <a:ext cx="8771677" cy="4277309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your field of application is the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sector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client is the </a:t>
            </a:r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QNB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, which wishes to improve the delivery of its service: “Bank Credit Allocation”.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data miner, it entrusts you with the mission of extracting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knowledge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know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customers and be able to interact with them, in particular to be able to respond to requests for bank loans from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D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DEADA12-E3D8-4EF1-BFE9-6F4171042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227450"/>
            <a:ext cx="1462088" cy="4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F6C0DD-7396-4752-93FB-203F360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A419ED-F9B7-4C2C-B133-0418397BF8CC}"/>
              </a:ext>
            </a:extLst>
          </p:cNvPr>
          <p:cNvSpPr/>
          <p:nvPr/>
        </p:nvSpPr>
        <p:spPr>
          <a:xfrm>
            <a:off x="1317180" y="1935308"/>
            <a:ext cx="4434690" cy="133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has entrusted you with the data necessary to meet his needs.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1594D2D-1C3F-45F7-81AA-E913ABF8F451}"/>
              </a:ext>
            </a:extLst>
          </p:cNvPr>
          <p:cNvSpPr/>
          <p:nvPr/>
        </p:nvSpPr>
        <p:spPr>
          <a:xfrm>
            <a:off x="1317178" y="3592612"/>
            <a:ext cx="4434691" cy="133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quantitative data and qualitative data .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B395F7D-E7FC-4E19-9745-DEA66C9F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30217"/>
              </p:ext>
            </p:extLst>
          </p:nvPr>
        </p:nvGraphicFramePr>
        <p:xfrm>
          <a:off x="6548283" y="1670240"/>
          <a:ext cx="5000251" cy="475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155">
                  <a:extLst>
                    <a:ext uri="{9D8B030D-6E8A-4147-A177-3AD203B41FA5}">
                      <a16:colId xmlns:a16="http://schemas.microsoft.com/office/drawing/2014/main" val="4079321165"/>
                    </a:ext>
                  </a:extLst>
                </a:gridCol>
                <a:gridCol w="2333096">
                  <a:extLst>
                    <a:ext uri="{9D8B030D-6E8A-4147-A177-3AD203B41FA5}">
                      <a16:colId xmlns:a16="http://schemas.microsoft.com/office/drawing/2014/main" val="204431557"/>
                    </a:ext>
                  </a:extLst>
                </a:gridCol>
              </a:tblGrid>
              <a:tr h="824251">
                <a:tc>
                  <a:txBody>
                    <a:bodyPr/>
                    <a:lstStyle/>
                    <a:p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 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 data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3956"/>
                  </a:ext>
                </a:extLst>
              </a:tr>
              <a:tr h="25905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Annual revenue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other income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Salary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Number of years worked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Number of last credits refused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dirty="0"/>
                        <a:t>Number of last credits accepted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dirty="0"/>
                        <a:t>Number of people in charge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dirty="0"/>
                        <a:t>Average Net Income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dirty="0"/>
                        <a:t>Number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Professional Social Category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Social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Residence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Working 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dirty="0"/>
                        <a:t>Decision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7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1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24595D-9739-49B6-81E9-029D0E5C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760A2-C384-41D9-98DD-6989EAE8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7261668" cy="4719492"/>
          </a:xfrm>
        </p:spPr>
        <p:txBody>
          <a:bodyPr>
            <a:normAutofit/>
          </a:bodyPr>
          <a:lstStyle/>
          <a:p>
            <a:pPr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points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business objectives and DM objectives 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of the data.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visualization of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segmentation of bank customers.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How to Build a Data Science Portfolio in 6 Steps">
            <a:extLst>
              <a:ext uri="{FF2B5EF4-FFF2-40B4-BE49-F238E27FC236}">
                <a16:creationId xmlns:a16="http://schemas.microsoft.com/office/drawing/2014/main" id="{B40E0892-3E76-428D-B24A-C0F79CCBE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8" r="7333" b="-3"/>
          <a:stretch/>
        </p:blipFill>
        <p:spPr bwMode="auto"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9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195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Workshop Recap</vt:lpstr>
      <vt:lpstr>Workshop Statement</vt:lpstr>
      <vt:lpstr>Data</vt:lpstr>
      <vt:lpstr>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Récap</dc:title>
  <dc:creator>Rania Kallel</dc:creator>
  <cp:lastModifiedBy>David Jackson</cp:lastModifiedBy>
  <cp:revision>52</cp:revision>
  <dcterms:created xsi:type="dcterms:W3CDTF">2021-12-03T15:47:39Z</dcterms:created>
  <dcterms:modified xsi:type="dcterms:W3CDTF">2023-03-22T16:10:06Z</dcterms:modified>
</cp:coreProperties>
</file>