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Furniture Mart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niture_sales_analysis_files/figure-pptx/unnamed-chunk-7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niture_sales_analysis_files/figure-pptx/unnamed-chunk-7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1: Basic Sales Reporting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Generate a report that shows total sales, total quantity, and total profit for the entire year.</a:t>
            </a:r>
          </a:p>
        </p:txBody>
      </p:sp>
      <p:pic>
        <p:nvPicPr>
          <p:cNvPr descr="firniture_sales_analysi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niture_sales_analysis_files/figure-pptx/unnamed-chunk-3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niture_sales_analysis_files/figure-pptx/unnamed-chunk-3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summary table showing total sales by month.</a:t>
            </a:r>
          </a:p>
        </p:txBody>
      </p:sp>
      <p:pic>
        <p:nvPicPr>
          <p:cNvPr descr="firniture_sales_analysi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Provide a breakdown of sales by product and sub-category.</a:t>
            </a:r>
          </a:p>
        </p:txBody>
      </p:sp>
      <p:pic>
        <p:nvPicPr>
          <p:cNvPr descr="firniture_sales_analysi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niture_sales_analysi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Write queries that summarize total sales, total profit, and total discount by shipping mode.</a:t>
            </a:r>
          </a:p>
        </p:txBody>
      </p:sp>
      <p:pic>
        <p:nvPicPr>
          <p:cNvPr descr="firniture_sales_analysi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Mart Presentation</dc:title>
  <dc:creator/>
  <cp:keywords/>
  <dcterms:created xsi:type="dcterms:W3CDTF">2024-10-10T01:45:23Z</dcterms:created>
  <dcterms:modified xsi:type="dcterms:W3CDTF">2024-10-10T01:45:23Z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