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 2: Customer Segmentation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ject_2_customer_segmentation_files/figure-pptx/unnamed-chunk-5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Identify which products are most popular in each market segment.</a:t>
            </a:r>
          </a:p>
        </p:txBody>
      </p:sp>
      <p:pic>
        <p:nvPicPr>
          <p:cNvPr descr="project_2_customer_segmentation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ject_2_customer_segmentation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ject_2_customer_segmentation_files/figure-pptx/unnamed-chunk-7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ject_2_customer_segmentation_files/figure-pptx/unnamed-chunk-7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Analyze customer purchasing frequency (e.g., customers who have made more than 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purchases).</a:t>
            </a:r>
          </a:p>
        </p:txBody>
      </p:sp>
      <p:pic>
        <p:nvPicPr>
          <p:cNvPr descr="project_2_customer_segmentation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Customer Sales and Profit Profiles</a:t>
            </a:r>
          </a:p>
        </p:txBody>
      </p:sp>
      <p:pic>
        <p:nvPicPr>
          <p:cNvPr descr="project_2_customer_segmentation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Group customers by market segment and provide the total number of customers, average sales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 customer, and total profit per segment.</a:t>
            </a:r>
          </a:p>
        </p:txBody>
      </p:sp>
      <p:pic>
        <p:nvPicPr>
          <p:cNvPr descr="project_2_customer_segmentation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ject_2_customer_segmentation_files/figure-pptx/unnamed-chunk-4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ject_2_customer_segmentation_files/figure-pptx/unnamed-chunk-4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Identify the top 10 customers by total sales and their respective regions.</a:t>
            </a:r>
          </a:p>
        </p:txBody>
      </p:sp>
      <p:pic>
        <p:nvPicPr>
          <p:cNvPr descr="project_2_customer_segmentation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ject_2_customer_segmentation_files/figure-pptx/unnamed-chunk-5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ject_2_customer_segmentation_files/figure-pptx/unnamed-chunk-5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Customer Segmentation</dc:title>
  <dc:creator/>
  <cp:keywords/>
  <dcterms:created xsi:type="dcterms:W3CDTF">2024-10-14T01:57:55Z</dcterms:created>
  <dcterms:modified xsi:type="dcterms:W3CDTF">2024-10-14T01:57:55Z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