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85" d="100"/>
          <a:sy n="85" d="100"/>
        </p:scale>
        <p:origin x="96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Project 5: Shipping and Logistics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Objective: Optimize shipping processes by analyzing delivery times and costs.</a:t>
            </a: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sz="2000" dirty="0"/>
              <a:t>Calculate the average shipping time for each shipping mode by comparing order date and ship date</a:t>
            </a:r>
          </a:p>
          <a:p>
            <a:pPr marL="342900" lvl="0" indent="-342900">
              <a:buAutoNum type="arabicPeriod" startAt="2"/>
            </a:pPr>
            <a:r>
              <a:rPr sz="2000" dirty="0"/>
              <a:t>Identify the regions with the longest average shipping times</a:t>
            </a:r>
          </a:p>
          <a:p>
            <a:pPr marL="342900" lvl="0" indent="-342900">
              <a:buAutoNum type="arabicPeriod" startAt="3"/>
            </a:pPr>
            <a:r>
              <a:rPr sz="2000" dirty="0"/>
              <a:t>Provide insights into which shipping mode yields the highest profit margin.</a:t>
            </a:r>
          </a:p>
          <a:p>
            <a:pPr marL="342900" lvl="0" indent="-342900">
              <a:buAutoNum type="arabicPeriod" startAt="4"/>
            </a:pPr>
            <a:r>
              <a:rPr sz="2000" dirty="0"/>
              <a:t>Analyze any correlations between shipping times and total sales</a:t>
            </a:r>
          </a:p>
          <a:p>
            <a:pPr marL="342900" lvl="0" indent="-342900">
              <a:buAutoNum type="arabicPeriod" startAt="5"/>
            </a:pPr>
            <a:r>
              <a:rPr sz="2000" dirty="0"/>
              <a:t>Recommend the best shipping modes for high-value customers based on historical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30443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1600" dirty="0"/>
              <a:t>1. Calculate the average shipping time </a:t>
            </a:r>
            <a:br>
              <a:rPr lang="en-US" sz="1600" dirty="0"/>
            </a:br>
            <a:r>
              <a:rPr sz="1600" dirty="0"/>
              <a:t>for each shipping mode by comparing order date and ship date.</a:t>
            </a:r>
          </a:p>
        </p:txBody>
      </p:sp>
      <p:pic>
        <p:nvPicPr>
          <p:cNvPr id="3" name="Picture 1" descr="Project_5_Shipping_Logistics_Optimiz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8844" y="1117600"/>
            <a:ext cx="6630811" cy="33154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162799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1600" dirty="0"/>
              <a:t>2. Identify the regions </a:t>
            </a:r>
            <a:br>
              <a:rPr lang="en-US" sz="1600" dirty="0"/>
            </a:br>
            <a:r>
              <a:rPr sz="1600" dirty="0"/>
              <a:t>with the longest average shipping times.</a:t>
            </a:r>
          </a:p>
        </p:txBody>
      </p:sp>
      <p:pic>
        <p:nvPicPr>
          <p:cNvPr id="3" name="Picture 1" descr="Project_5_Shipping_Logistics_Optimization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3999" y="1196622"/>
            <a:ext cx="6585656" cy="32928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6993466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1600" dirty="0"/>
              <a:t>3. Provide insights into which shipping </a:t>
            </a:r>
            <a:br>
              <a:rPr lang="en-US" sz="1600" dirty="0"/>
            </a:br>
            <a:r>
              <a:rPr sz="1600" dirty="0"/>
              <a:t>mode yields the highest profit margin.</a:t>
            </a:r>
          </a:p>
        </p:txBody>
      </p:sp>
      <p:pic>
        <p:nvPicPr>
          <p:cNvPr id="3" name="Picture 1" descr="Project_5_Shipping_Logistics_Optimization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59794" y="1253066"/>
            <a:ext cx="6224411" cy="31122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6970888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1600" dirty="0"/>
              <a:t>4. Analyze any correlations between </a:t>
            </a:r>
            <a:br>
              <a:rPr lang="en-US" sz="1600" dirty="0"/>
            </a:br>
            <a:r>
              <a:rPr sz="1600" dirty="0"/>
              <a:t>shipping times and total sales </a:t>
            </a:r>
            <a:br>
              <a:rPr lang="en-US" sz="1600" dirty="0"/>
            </a:br>
            <a:endParaRPr sz="1600" dirty="0"/>
          </a:p>
        </p:txBody>
      </p:sp>
      <p:pic>
        <p:nvPicPr>
          <p:cNvPr id="3" name="Picture 1" descr="Project_5_Shipping_Logistics_Optimiza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12433" y="1422400"/>
            <a:ext cx="5734756" cy="28673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089" y="204787"/>
            <a:ext cx="6166643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1600" dirty="0"/>
              <a:t>5. Recommend the best shipping modes </a:t>
            </a:r>
            <a:br>
              <a:rPr lang="en-US" sz="1600" dirty="0"/>
            </a:br>
            <a:r>
              <a:rPr sz="1600" dirty="0"/>
              <a:t>for high-value customers based on historical data</a:t>
            </a:r>
          </a:p>
        </p:txBody>
      </p:sp>
      <p:pic>
        <p:nvPicPr>
          <p:cNvPr id="3" name="Picture 1" descr="Project_5_Shipping_Logistics_Optimiz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1090" y="1490132"/>
            <a:ext cx="6276622" cy="31383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ject_5_Shipping_Logistics_Optimization_files/figure-pptx/unnamed-chunk-7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0" y="1295400"/>
            <a:ext cx="6237112" cy="3118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1010D-051E-4CEA-71CF-647DBB045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2900" y="41630"/>
            <a:ext cx="6018389" cy="1102430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latin typeface="Courier"/>
              </a:rPr>
              <a:t>Average Shipping Time by Shipping Mode for High-Value Customers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168</Words>
  <Application>Microsoft Office PowerPoint</Application>
  <PresentationFormat>On-screen Show (16:9)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Project 5: Shipping and Logistics Optimization</vt:lpstr>
      <vt:lpstr> Table of Contents</vt:lpstr>
      <vt:lpstr>1. Calculate the average shipping time  for each shipping mode by comparing order date and ship date.</vt:lpstr>
      <vt:lpstr>2. Identify the regions  with the longest average shipping times.</vt:lpstr>
      <vt:lpstr>3. Provide insights into which shipping  mode yields the highest profit margin.</vt:lpstr>
      <vt:lpstr>4. Analyze any correlations between  shipping times and total sales  </vt:lpstr>
      <vt:lpstr>5. Recommend the best shipping modes  for high-value customers based on historical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5: Shipping and Logistics Optimization</dc:title>
  <dc:creator/>
  <cp:keywords/>
  <cp:lastModifiedBy>David Jackson</cp:lastModifiedBy>
  <cp:revision>3</cp:revision>
  <dcterms:created xsi:type="dcterms:W3CDTF">2024-10-30T20:00:21Z</dcterms:created>
  <dcterms:modified xsi:type="dcterms:W3CDTF">2024-10-30T20:09:07Z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Objective: Optimize shipping processes by analyzing delivery times and costs.</vt:lpwstr>
  </property>
  <property fmtid="{D5CDD505-2E9C-101B-9397-08002B2CF9AE}" pid="9" name="toc-title">
    <vt:lpwstr>Table of contents</vt:lpwstr>
  </property>
</Properties>
</file>