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7: Furniture Mark, Marketing Campaign ROI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Objective: Analyze the return on investment (ROI) for various marketing campaigns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list=</a:t>
            </a:r>
            <a:r>
              <a:rPr>
                <a:solidFill>
                  <a:srgbClr val="4758AB"/>
                </a:solidFill>
                <a:latin typeface="Courier"/>
              </a:rPr>
              <a:t>ls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if 'con' exists and is valid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4758AB"/>
                </a:solidFill>
                <a:latin typeface="Courier"/>
              </a:rPr>
              <a:t>exists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&amp;&amp;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dbIsValid</a:t>
            </a:r>
            <a:r>
              <a:rPr>
                <a:solidFill>
                  <a:srgbClr val="003B4F"/>
                </a:solidFill>
                <a:latin typeface="Courier"/>
              </a:rPr>
              <a:t>(con))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Connection exists and is valid; go straight to querying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sales &lt;- </a:t>
            </a:r>
            <a:r>
              <a:rPr>
                <a:solidFill>
                  <a:srgbClr val="4758AB"/>
                </a:solidFill>
                <a:latin typeface="Courier"/>
              </a:rPr>
              <a:t>dbGetQuery</a:t>
            </a:r>
            <a:r>
              <a:rPr>
                <a:solidFill>
                  <a:srgbClr val="003B4F"/>
                </a:solidFill>
                <a:latin typeface="Courier"/>
              </a:rPr>
              <a:t>(con, </a:t>
            </a:r>
            <a:r>
              <a:rPr>
                <a:solidFill>
                  <a:srgbClr val="20794D"/>
                </a:solidFill>
                <a:latin typeface="Courier"/>
              </a:rPr>
              <a:t>"SELECT * FROM sales;"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dbDisconnect</a:t>
            </a:r>
            <a:r>
              <a:rPr>
                <a:solidFill>
                  <a:srgbClr val="003B4F"/>
                </a:solidFill>
                <a:latin typeface="Courier"/>
              </a:rPr>
              <a:t>(con)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 </a:t>
            </a:r>
            <a:r>
              <a:rPr b="1">
                <a:solidFill>
                  <a:srgbClr val="003B4F"/>
                </a:solidFill>
                <a:latin typeface="Courier"/>
              </a:rPr>
              <a:t>else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Connection does not exist or is invalid; establish connection first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con &lt;- </a:t>
            </a:r>
            <a:r>
              <a:rPr>
                <a:solidFill>
                  <a:srgbClr val="4758AB"/>
                </a:solidFill>
                <a:latin typeface="Courier"/>
              </a:rPr>
              <a:t>dbConnect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duckdb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20794D"/>
                </a:solidFill>
                <a:latin typeface="Courier"/>
              </a:rPr>
              <a:t>"./furniture_mart.duckdb"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sales &lt;- </a:t>
            </a:r>
            <a:r>
              <a:rPr>
                <a:solidFill>
                  <a:srgbClr val="4758AB"/>
                </a:solidFill>
                <a:latin typeface="Courier"/>
              </a:rPr>
              <a:t>dbGetQuery</a:t>
            </a:r>
            <a:r>
              <a:rPr>
                <a:solidFill>
                  <a:srgbClr val="003B4F"/>
                </a:solidFill>
                <a:latin typeface="Courier"/>
              </a:rPr>
              <a:t>(con, </a:t>
            </a:r>
            <a:r>
              <a:rPr>
                <a:solidFill>
                  <a:srgbClr val="20794D"/>
                </a:solidFill>
                <a:latin typeface="Courier"/>
              </a:rPr>
              <a:t>"SELECT * FROM sales;"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dbDisconnect</a:t>
            </a:r>
            <a:r>
              <a:rPr>
                <a:solidFill>
                  <a:srgbClr val="003B4F"/>
                </a:solidFill>
                <a:latin typeface="Courier"/>
              </a:rPr>
              <a:t>(con)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Track which customers were part of each marketing campaign by analyzing the market_segment or region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Calculate total sales generated by each campaign and the total profit contribution.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Determine which campaigns yielded the highest return on investment (ROI) based on total profit.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Analyze sales trends before and after each marketing campaign to evaluate its impact.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Create a segmentation analysis to understand which customer groups responded best to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campaign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7: Furniture Mark, Marketing Campaign ROI Analysis</dc:title>
  <dc:creator/>
  <cp:keywords/>
  <dcterms:created xsi:type="dcterms:W3CDTF">2024-11-06T23:34:04Z</dcterms:created>
  <dcterms:modified xsi:type="dcterms:W3CDTF">2024-11-06T23:34:04Z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Objective: Analyze the return on investment (ROI) for various marketing campaigns</vt:lpwstr>
  </property>
  <property fmtid="{D5CDD505-2E9C-101B-9397-08002B2CF9AE}" pid="9" name="toc-title">
    <vt:lpwstr>Table of contents</vt:lpwstr>
  </property>
</Properties>
</file>