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519" r:id="rId4"/>
  </p:sldMasterIdLst>
  <p:notesMasterIdLst>
    <p:notesMasterId r:id="rId11"/>
  </p:notesMasterIdLst>
  <p:sldIdLst>
    <p:sldId id="256" r:id="rId5"/>
    <p:sldId id="261" r:id="rId6"/>
    <p:sldId id="257" r:id="rId7"/>
    <p:sldId id="258" r:id="rId8"/>
    <p:sldId id="260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C5F5D6-545B-4F65-A6BE-799DF38476D1}" v="2" dt="2020-10-19T02:55:16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Setzer" userId="824d88e8-c3c8-4da4-8b7e-62ee746d2b96" providerId="ADAL" clId="{E1C5F5D6-545B-4F65-A6BE-799DF38476D1}"/>
    <pc:docChg chg="undo redo custSel mod addSld modSld">
      <pc:chgData name="Ben Setzer" userId="824d88e8-c3c8-4da4-8b7e-62ee746d2b96" providerId="ADAL" clId="{E1C5F5D6-545B-4F65-A6BE-799DF38476D1}" dt="2020-10-19T02:57:39.232" v="235" actId="20577"/>
      <pc:docMkLst>
        <pc:docMk/>
      </pc:docMkLst>
      <pc:sldChg chg="modSp mod">
        <pc:chgData name="Ben Setzer" userId="824d88e8-c3c8-4da4-8b7e-62ee746d2b96" providerId="ADAL" clId="{E1C5F5D6-545B-4F65-A6BE-799DF38476D1}" dt="2020-10-19T02:42:32.197" v="19" actId="20577"/>
        <pc:sldMkLst>
          <pc:docMk/>
          <pc:sldMk cId="442939283" sldId="256"/>
        </pc:sldMkLst>
        <pc:spChg chg="mod">
          <ac:chgData name="Ben Setzer" userId="824d88e8-c3c8-4da4-8b7e-62ee746d2b96" providerId="ADAL" clId="{E1C5F5D6-545B-4F65-A6BE-799DF38476D1}" dt="2020-10-19T02:42:28.226" v="15" actId="20577"/>
          <ac:spMkLst>
            <pc:docMk/>
            <pc:sldMk cId="442939283" sldId="256"/>
            <ac:spMk id="2" creationId="{FD37226A-6F09-4CDD-B3C6-5CED132762F1}"/>
          </ac:spMkLst>
        </pc:spChg>
        <pc:spChg chg="mod">
          <ac:chgData name="Ben Setzer" userId="824d88e8-c3c8-4da4-8b7e-62ee746d2b96" providerId="ADAL" clId="{E1C5F5D6-545B-4F65-A6BE-799DF38476D1}" dt="2020-10-19T02:42:32.197" v="19" actId="20577"/>
          <ac:spMkLst>
            <pc:docMk/>
            <pc:sldMk cId="442939283" sldId="256"/>
            <ac:spMk id="3" creationId="{2C683810-BCEC-44AE-B089-7407252EDE03}"/>
          </ac:spMkLst>
        </pc:spChg>
      </pc:sldChg>
      <pc:sldChg chg="addSp delSp modSp mod modClrScheme chgLayout">
        <pc:chgData name="Ben Setzer" userId="824d88e8-c3c8-4da4-8b7e-62ee746d2b96" providerId="ADAL" clId="{E1C5F5D6-545B-4F65-A6BE-799DF38476D1}" dt="2020-10-19T02:52:40.784" v="58" actId="20577"/>
        <pc:sldMkLst>
          <pc:docMk/>
          <pc:sldMk cId="2898153176" sldId="257"/>
        </pc:sldMkLst>
        <pc:spChg chg="add del">
          <ac:chgData name="Ben Setzer" userId="824d88e8-c3c8-4da4-8b7e-62ee746d2b96" providerId="ADAL" clId="{E1C5F5D6-545B-4F65-A6BE-799DF38476D1}" dt="2020-10-19T02:52:24.021" v="25" actId="26606"/>
          <ac:spMkLst>
            <pc:docMk/>
            <pc:sldMk cId="2898153176" sldId="257"/>
            <ac:spMk id="2" creationId="{FA9354A4-CF6C-49DA-9F7C-E4AB3CF3B6E4}"/>
          </ac:spMkLst>
        </pc:spChg>
        <pc:spChg chg="add del">
          <ac:chgData name="Ben Setzer" userId="824d88e8-c3c8-4da4-8b7e-62ee746d2b96" providerId="ADAL" clId="{E1C5F5D6-545B-4F65-A6BE-799DF38476D1}" dt="2020-10-19T02:52:24.021" v="25" actId="26606"/>
          <ac:spMkLst>
            <pc:docMk/>
            <pc:sldMk cId="2898153176" sldId="257"/>
            <ac:spMk id="3" creationId="{FC1C4930-BA55-469B-B5F5-7408A6CD6394}"/>
          </ac:spMkLst>
        </pc:spChg>
        <pc:spChg chg="mod ord">
          <ac:chgData name="Ben Setzer" userId="824d88e8-c3c8-4da4-8b7e-62ee746d2b96" providerId="ADAL" clId="{E1C5F5D6-545B-4F65-A6BE-799DF38476D1}" dt="2020-10-19T02:52:24.021" v="25" actId="26606"/>
          <ac:spMkLst>
            <pc:docMk/>
            <pc:sldMk cId="2898153176" sldId="257"/>
            <ac:spMk id="4" creationId="{B63EA2C4-F5E7-41D4-94B4-7C4702E00854}"/>
          </ac:spMkLst>
        </pc:spChg>
        <pc:spChg chg="add del mod">
          <ac:chgData name="Ben Setzer" userId="824d88e8-c3c8-4da4-8b7e-62ee746d2b96" providerId="ADAL" clId="{E1C5F5D6-545B-4F65-A6BE-799DF38476D1}" dt="2020-10-19T02:52:19.360" v="22" actId="26606"/>
          <ac:spMkLst>
            <pc:docMk/>
            <pc:sldMk cId="2898153176" sldId="257"/>
            <ac:spMk id="11" creationId="{B2CB87CE-E046-4E2E-979D-A82735CC1660}"/>
          </ac:spMkLst>
        </pc:spChg>
        <pc:spChg chg="add del mod">
          <ac:chgData name="Ben Setzer" userId="824d88e8-c3c8-4da4-8b7e-62ee746d2b96" providerId="ADAL" clId="{E1C5F5D6-545B-4F65-A6BE-799DF38476D1}" dt="2020-10-19T02:52:19.360" v="22" actId="26606"/>
          <ac:spMkLst>
            <pc:docMk/>
            <pc:sldMk cId="2898153176" sldId="257"/>
            <ac:spMk id="13" creationId="{5B777D5A-A0E8-4F90-A959-B89F8E664596}"/>
          </ac:spMkLst>
        </pc:spChg>
        <pc:spChg chg="add del mod">
          <ac:chgData name="Ben Setzer" userId="824d88e8-c3c8-4da4-8b7e-62ee746d2b96" providerId="ADAL" clId="{E1C5F5D6-545B-4F65-A6BE-799DF38476D1}" dt="2020-10-19T02:52:24.015" v="24" actId="26606"/>
          <ac:spMkLst>
            <pc:docMk/>
            <pc:sldMk cId="2898153176" sldId="257"/>
            <ac:spMk id="15" creationId="{DABB226B-C1E1-45D5-93A4-9FD51D30B755}"/>
          </ac:spMkLst>
        </pc:spChg>
        <pc:spChg chg="add del mod">
          <ac:chgData name="Ben Setzer" userId="824d88e8-c3c8-4da4-8b7e-62ee746d2b96" providerId="ADAL" clId="{E1C5F5D6-545B-4F65-A6BE-799DF38476D1}" dt="2020-10-19T02:52:24.015" v="24" actId="26606"/>
          <ac:spMkLst>
            <pc:docMk/>
            <pc:sldMk cId="2898153176" sldId="257"/>
            <ac:spMk id="16" creationId="{14E0E127-C9DA-4B89-B768-E726CA3F6186}"/>
          </ac:spMkLst>
        </pc:spChg>
        <pc:spChg chg="add mod">
          <ac:chgData name="Ben Setzer" userId="824d88e8-c3c8-4da4-8b7e-62ee746d2b96" providerId="ADAL" clId="{E1C5F5D6-545B-4F65-A6BE-799DF38476D1}" dt="2020-10-19T02:52:40.784" v="58" actId="20577"/>
          <ac:spMkLst>
            <pc:docMk/>
            <pc:sldMk cId="2898153176" sldId="257"/>
            <ac:spMk id="18" creationId="{B9FD3949-936F-4BBC-9ED8-B9AE4AB98700}"/>
          </ac:spMkLst>
        </pc:spChg>
        <pc:picChg chg="add mod">
          <ac:chgData name="Ben Setzer" userId="824d88e8-c3c8-4da4-8b7e-62ee746d2b96" providerId="ADAL" clId="{E1C5F5D6-545B-4F65-A6BE-799DF38476D1}" dt="2020-10-19T02:52:24.021" v="25" actId="26606"/>
          <ac:picMkLst>
            <pc:docMk/>
            <pc:sldMk cId="2898153176" sldId="257"/>
            <ac:picMk id="6" creationId="{10B2717C-7CDD-4FA7-9C22-3054FFDB7E89}"/>
          </ac:picMkLst>
        </pc:picChg>
      </pc:sldChg>
      <pc:sldChg chg="modSp new mod">
        <pc:chgData name="Ben Setzer" userId="824d88e8-c3c8-4da4-8b7e-62ee746d2b96" providerId="ADAL" clId="{E1C5F5D6-545B-4F65-A6BE-799DF38476D1}" dt="2020-10-19T02:53:16.124" v="71" actId="20577"/>
        <pc:sldMkLst>
          <pc:docMk/>
          <pc:sldMk cId="3803265301" sldId="258"/>
        </pc:sldMkLst>
        <pc:spChg chg="mod">
          <ac:chgData name="Ben Setzer" userId="824d88e8-c3c8-4da4-8b7e-62ee746d2b96" providerId="ADAL" clId="{E1C5F5D6-545B-4F65-A6BE-799DF38476D1}" dt="2020-10-19T02:53:16.124" v="71" actId="20577"/>
          <ac:spMkLst>
            <pc:docMk/>
            <pc:sldMk cId="3803265301" sldId="258"/>
            <ac:spMk id="2" creationId="{69288233-5A38-4ED4-916A-01CC3FE284AF}"/>
          </ac:spMkLst>
        </pc:spChg>
        <pc:spChg chg="mod">
          <ac:chgData name="Ben Setzer" userId="824d88e8-c3c8-4da4-8b7e-62ee746d2b96" providerId="ADAL" clId="{E1C5F5D6-545B-4F65-A6BE-799DF38476D1}" dt="2020-10-19T02:53:09.394" v="60"/>
          <ac:spMkLst>
            <pc:docMk/>
            <pc:sldMk cId="3803265301" sldId="258"/>
            <ac:spMk id="3" creationId="{1B920696-A8B7-4FE5-9FC3-C09B6E6E698D}"/>
          </ac:spMkLst>
        </pc:spChg>
      </pc:sldChg>
      <pc:sldChg chg="addSp delSp modSp new mod modClrScheme chgLayout">
        <pc:chgData name="Ben Setzer" userId="824d88e8-c3c8-4da4-8b7e-62ee746d2b96" providerId="ADAL" clId="{E1C5F5D6-545B-4F65-A6BE-799DF38476D1}" dt="2020-10-19T02:56:11.605" v="203"/>
        <pc:sldMkLst>
          <pc:docMk/>
          <pc:sldMk cId="3742061951" sldId="259"/>
        </pc:sldMkLst>
        <pc:spChg chg="mod ord">
          <ac:chgData name="Ben Setzer" userId="824d88e8-c3c8-4da4-8b7e-62ee746d2b96" providerId="ADAL" clId="{E1C5F5D6-545B-4F65-A6BE-799DF38476D1}" dt="2020-10-19T02:55:50.968" v="198" actId="700"/>
          <ac:spMkLst>
            <pc:docMk/>
            <pc:sldMk cId="3742061951" sldId="259"/>
            <ac:spMk id="2" creationId="{8A55C2E2-799C-4869-A785-2FF56DEDA8AC}"/>
          </ac:spMkLst>
        </pc:spChg>
        <pc:spChg chg="del">
          <ac:chgData name="Ben Setzer" userId="824d88e8-c3c8-4da4-8b7e-62ee746d2b96" providerId="ADAL" clId="{E1C5F5D6-545B-4F65-A6BE-799DF38476D1}" dt="2020-10-19T02:53:45.443" v="73"/>
          <ac:spMkLst>
            <pc:docMk/>
            <pc:sldMk cId="3742061951" sldId="259"/>
            <ac:spMk id="3" creationId="{D2F94E85-0B63-4032-8E4F-4BFB75DF12B0}"/>
          </ac:spMkLst>
        </pc:spChg>
        <pc:spChg chg="mod ord">
          <ac:chgData name="Ben Setzer" userId="824d88e8-c3c8-4da4-8b7e-62ee746d2b96" providerId="ADAL" clId="{E1C5F5D6-545B-4F65-A6BE-799DF38476D1}" dt="2020-10-19T02:55:50.968" v="198" actId="700"/>
          <ac:spMkLst>
            <pc:docMk/>
            <pc:sldMk cId="3742061951" sldId="259"/>
            <ac:spMk id="4" creationId="{983D0B6B-C1E3-4623-B5C0-C681A539646B}"/>
          </ac:spMkLst>
        </pc:spChg>
        <pc:spChg chg="add mod ord">
          <ac:chgData name="Ben Setzer" userId="824d88e8-c3c8-4da4-8b7e-62ee746d2b96" providerId="ADAL" clId="{E1C5F5D6-545B-4F65-A6BE-799DF38476D1}" dt="2020-10-19T02:56:11.605" v="203"/>
          <ac:spMkLst>
            <pc:docMk/>
            <pc:sldMk cId="3742061951" sldId="259"/>
            <ac:spMk id="7" creationId="{9ACFD2A5-7C5F-418F-8E00-B1C6CFF69BF2}"/>
          </ac:spMkLst>
        </pc:spChg>
        <pc:picChg chg="add mod ord">
          <ac:chgData name="Ben Setzer" userId="824d88e8-c3c8-4da4-8b7e-62ee746d2b96" providerId="ADAL" clId="{E1C5F5D6-545B-4F65-A6BE-799DF38476D1}" dt="2020-10-19T02:55:50.968" v="198" actId="700"/>
          <ac:picMkLst>
            <pc:docMk/>
            <pc:sldMk cId="3742061951" sldId="259"/>
            <ac:picMk id="6" creationId="{B5470948-420F-4209-B671-DD6CFA0693CE}"/>
          </ac:picMkLst>
        </pc:picChg>
      </pc:sldChg>
      <pc:sldChg chg="addSp delSp modSp new mod modClrScheme chgLayout">
        <pc:chgData name="Ben Setzer" userId="824d88e8-c3c8-4da4-8b7e-62ee746d2b96" providerId="ADAL" clId="{E1C5F5D6-545B-4F65-A6BE-799DF38476D1}" dt="2020-10-19T02:55:42.336" v="197"/>
        <pc:sldMkLst>
          <pc:docMk/>
          <pc:sldMk cId="377612536" sldId="260"/>
        </pc:sldMkLst>
        <pc:spChg chg="del">
          <ac:chgData name="Ben Setzer" userId="824d88e8-c3c8-4da4-8b7e-62ee746d2b96" providerId="ADAL" clId="{E1C5F5D6-545B-4F65-A6BE-799DF38476D1}" dt="2020-10-19T02:55:19.717" v="151" actId="26606"/>
          <ac:spMkLst>
            <pc:docMk/>
            <pc:sldMk cId="377612536" sldId="260"/>
            <ac:spMk id="2" creationId="{3ED960CB-1588-44D0-837B-6E9CD79F18CB}"/>
          </ac:spMkLst>
        </pc:spChg>
        <pc:spChg chg="del mod">
          <ac:chgData name="Ben Setzer" userId="824d88e8-c3c8-4da4-8b7e-62ee746d2b96" providerId="ADAL" clId="{E1C5F5D6-545B-4F65-A6BE-799DF38476D1}" dt="2020-10-19T02:55:16.804" v="148"/>
          <ac:spMkLst>
            <pc:docMk/>
            <pc:sldMk cId="377612536" sldId="260"/>
            <ac:spMk id="3" creationId="{00E17AD2-6FEF-4B4C-A872-2BDB3A67F138}"/>
          </ac:spMkLst>
        </pc:spChg>
        <pc:spChg chg="mod">
          <ac:chgData name="Ben Setzer" userId="824d88e8-c3c8-4da4-8b7e-62ee746d2b96" providerId="ADAL" clId="{E1C5F5D6-545B-4F65-A6BE-799DF38476D1}" dt="2020-10-19T02:55:19.717" v="151" actId="26606"/>
          <ac:spMkLst>
            <pc:docMk/>
            <pc:sldMk cId="377612536" sldId="260"/>
            <ac:spMk id="4" creationId="{68E2B6DE-33DE-4459-8AB1-FD89882B10FE}"/>
          </ac:spMkLst>
        </pc:spChg>
        <pc:spChg chg="add mod">
          <ac:chgData name="Ben Setzer" userId="824d88e8-c3c8-4da4-8b7e-62ee746d2b96" providerId="ADAL" clId="{E1C5F5D6-545B-4F65-A6BE-799DF38476D1}" dt="2020-10-19T02:55:33.933" v="196" actId="20577"/>
          <ac:spMkLst>
            <pc:docMk/>
            <pc:sldMk cId="377612536" sldId="260"/>
            <ac:spMk id="11" creationId="{3FBB062B-DC0B-4C91-BE03-EB416F812BB7}"/>
          </ac:spMkLst>
        </pc:spChg>
        <pc:spChg chg="add mod">
          <ac:chgData name="Ben Setzer" userId="824d88e8-c3c8-4da4-8b7e-62ee746d2b96" providerId="ADAL" clId="{E1C5F5D6-545B-4F65-A6BE-799DF38476D1}" dt="2020-10-19T02:55:42.336" v="197"/>
          <ac:spMkLst>
            <pc:docMk/>
            <pc:sldMk cId="377612536" sldId="260"/>
            <ac:spMk id="13" creationId="{8ACD4483-E92D-4A91-B76D-F75CA849198F}"/>
          </ac:spMkLst>
        </pc:spChg>
        <pc:picChg chg="add mod">
          <ac:chgData name="Ben Setzer" userId="824d88e8-c3c8-4da4-8b7e-62ee746d2b96" providerId="ADAL" clId="{E1C5F5D6-545B-4F65-A6BE-799DF38476D1}" dt="2020-10-19T02:55:19.717" v="151" actId="26606"/>
          <ac:picMkLst>
            <pc:docMk/>
            <pc:sldMk cId="377612536" sldId="260"/>
            <ac:picMk id="6" creationId="{DC2066E9-6932-4F5B-BBF8-CE4727FB6716}"/>
          </ac:picMkLst>
        </pc:picChg>
      </pc:sldChg>
      <pc:sldChg chg="modSp new mod">
        <pc:chgData name="Ben Setzer" userId="824d88e8-c3c8-4da4-8b7e-62ee746d2b96" providerId="ADAL" clId="{E1C5F5D6-545B-4F65-A6BE-799DF38476D1}" dt="2020-10-19T02:57:39.232" v="235" actId="20577"/>
        <pc:sldMkLst>
          <pc:docMk/>
          <pc:sldMk cId="3719283108" sldId="261"/>
        </pc:sldMkLst>
        <pc:spChg chg="mod">
          <ac:chgData name="Ben Setzer" userId="824d88e8-c3c8-4da4-8b7e-62ee746d2b96" providerId="ADAL" clId="{E1C5F5D6-545B-4F65-A6BE-799DF38476D1}" dt="2020-10-19T02:56:56.008" v="226" actId="20577"/>
          <ac:spMkLst>
            <pc:docMk/>
            <pc:sldMk cId="3719283108" sldId="261"/>
            <ac:spMk id="2" creationId="{EEB03A82-2878-4260-A52D-DDD6D0BE32A4}"/>
          </ac:spMkLst>
        </pc:spChg>
        <pc:spChg chg="mod">
          <ac:chgData name="Ben Setzer" userId="824d88e8-c3c8-4da4-8b7e-62ee746d2b96" providerId="ADAL" clId="{E1C5F5D6-545B-4F65-A6BE-799DF38476D1}" dt="2020-10-19T02:57:39.232" v="235" actId="20577"/>
          <ac:spMkLst>
            <pc:docMk/>
            <pc:sldMk cId="3719283108" sldId="261"/>
            <ac:spMk id="3" creationId="{FA8C5443-9762-43E8-9334-24884654CF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14417-95CC-4E8E-A656-8842BFA79F17}" type="datetimeFigureOut">
              <a:rPr lang="en-US" smtClean="0"/>
              <a:t>10/18/2020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52B83-9B41-4735-98DA-98646CB9F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6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3F85-AF28-466B-A428-10B0384BC0BD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65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80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2456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343737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08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305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961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7777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619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3704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49AB2-59FC-42AF-B86E-21447E0072E9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988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827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420A0-7F74-4F39-8D09-7B26F37EE294}" type="datetime1">
              <a:rPr lang="en-US" smtClean="0"/>
              <a:t>10/18/2020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2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169CC-7DBF-4C1E-B453-1D2E4D56CD8C}" type="datetime1">
              <a:rPr lang="en-US" smtClean="0"/>
              <a:t>10/18/2020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50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813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655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C5B3B-87E4-4455-A28E-7CD7EDF8AFB1}" type="datetime1">
              <a:rPr lang="en-US" smtClean="0"/>
              <a:t>10/18/2020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5F999-3AA2-4C5B-AF70-246DDF830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4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520" r:id="rId1"/>
    <p:sldLayoutId id="2147486521" r:id="rId2"/>
    <p:sldLayoutId id="2147486522" r:id="rId3"/>
    <p:sldLayoutId id="2147486523" r:id="rId4"/>
    <p:sldLayoutId id="2147486524" r:id="rId5"/>
    <p:sldLayoutId id="2147486525" r:id="rId6"/>
    <p:sldLayoutId id="2147486526" r:id="rId7"/>
    <p:sldLayoutId id="2147486527" r:id="rId8"/>
    <p:sldLayoutId id="2147486528" r:id="rId9"/>
    <p:sldLayoutId id="2147486529" r:id="rId10"/>
    <p:sldLayoutId id="2147486530" r:id="rId11"/>
    <p:sldLayoutId id="2147486531" r:id="rId12"/>
    <p:sldLayoutId id="2147486532" r:id="rId13"/>
    <p:sldLayoutId id="2147486533" r:id="rId14"/>
    <p:sldLayoutId id="2147486534" r:id="rId15"/>
    <p:sldLayoutId id="2147486535" r:id="rId16"/>
    <p:sldLayoutId id="2147486536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226A-6F09-4CDD-B3C6-5CED13276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Light and Matter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83810-BCEC-44AE-B089-7407252ED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 Set 8.01</a:t>
            </a:r>
          </a:p>
        </p:txBody>
      </p:sp>
    </p:spTree>
    <p:extLst>
      <p:ext uri="{BB962C8B-B14F-4D97-AF65-F5344CB8AC3E}">
        <p14:creationId xmlns:p14="http://schemas.microsoft.com/office/powerpoint/2010/main" val="44293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3A82-2878-4260-A52D-DDD6D0BE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5443-9762-43E8-9334-24884654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visual cues when we look at objects, helping us to understand what we are seeing. </a:t>
            </a:r>
          </a:p>
          <a:p>
            <a:r>
              <a:rPr lang="en-US" dirty="0"/>
              <a:t>We are concerned with the effects of lighting in this module.</a:t>
            </a:r>
          </a:p>
          <a:p>
            <a:r>
              <a:rPr lang="en-US" dirty="0"/>
              <a:t>We have noticed that three dimensional figures don’t look very three dimensional even with perspective used. </a:t>
            </a:r>
          </a:p>
          <a:p>
            <a:r>
              <a:rPr lang="en-US"/>
              <a:t>The problem is that we have been using very flat lighting: there is the same amount of light coming from all surfaces in all directions.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6E4BE-8CCC-4148-90B1-A8D5C688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83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B9FD3949-936F-4BBC-9ED8-B9AE4AB9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en-US" dirty="0"/>
              <a:t>Without Shading, No Depth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2717C-7CDD-4FA7-9C22-3054FFDB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550" y="2336873"/>
            <a:ext cx="3617403" cy="3599316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EA2C4-F5E7-41D4-94B4-7C4702E0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8233-5A38-4ED4-916A-01CC3FE2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20696-A8B7-4FE5-9FC3-C09B6E6E6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Shading</a:t>
            </a:r>
            <a:r>
              <a:rPr lang="en-US" dirty="0"/>
              <a:t> references how the light seems to vary in intensity on different parts of the object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Shadowing</a:t>
            </a:r>
            <a:r>
              <a:rPr lang="en-US" dirty="0"/>
              <a:t> references places that are darker because light is partially or fully blocked from an area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308B9-042D-468B-81FE-8C96A87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6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FBB062B-DC0B-4C91-BE03-EB416F81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/>
          <a:lstStyle/>
          <a:p>
            <a:r>
              <a:rPr lang="en-US" dirty="0"/>
              <a:t>Lighting Effects: </a:t>
            </a:r>
            <a:r>
              <a:rPr lang="en-US" dirty="0" err="1"/>
              <a:t>Gouraud</a:t>
            </a:r>
            <a:r>
              <a:rPr lang="en-US" dirty="0"/>
              <a:t> Shading</a:t>
            </a:r>
          </a:p>
        </p:txBody>
      </p:sp>
      <p:pic>
        <p:nvPicPr>
          <p:cNvPr id="6" name="Content Placeholder 5" descr="A picture containing bowl, plate&#10;&#10;Description automatically generated">
            <a:extLst>
              <a:ext uri="{FF2B5EF4-FFF2-40B4-BE49-F238E27FC236}">
                <a16:creationId xmlns:a16="http://schemas.microsoft.com/office/drawing/2014/main" id="{DC2066E9-6932-4F5B-BBF8-CE4727FB6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" r="2933" b="-1"/>
          <a:stretch/>
        </p:blipFill>
        <p:spPr>
          <a:xfrm>
            <a:off x="4685846" y="2336873"/>
            <a:ext cx="5608336" cy="3599313"/>
          </a:xfr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CD4483-E92D-4A91-B76D-F75CA8491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shading determines a color at each vertex of a triangle and interpolates that color across the triangle.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2B6DE-33DE-4459-8AB1-FD89882B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9455" y="753227"/>
            <a:ext cx="1154151" cy="10907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EC5F999-3AA2-4C5B-AF70-246DDF83079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2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C2E2-799C-4869-A785-2FF56DED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Lighting Effects: </a:t>
            </a:r>
            <a:r>
              <a:rPr lang="en-US" dirty="0" err="1"/>
              <a:t>Phong</a:t>
            </a:r>
            <a:r>
              <a:rPr lang="en-US" dirty="0"/>
              <a:t> Shading</a:t>
            </a:r>
          </a:p>
        </p:txBody>
      </p:sp>
      <p:pic>
        <p:nvPicPr>
          <p:cNvPr id="6" name="Content Placeholder 5" descr="A picture containing bowl, plate&#10;&#10;Description automatically generated">
            <a:extLst>
              <a:ext uri="{FF2B5EF4-FFF2-40B4-BE49-F238E27FC236}">
                <a16:creationId xmlns:a16="http://schemas.microsoft.com/office/drawing/2014/main" id="{B5470948-420F-4209-B671-DD6CFA069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300" y="2438880"/>
            <a:ext cx="5608638" cy="339470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ACFD2A5-7C5F-418F-8E00-B1C6CFF69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shading interpolates normal vectors at the triangle vertices (</a:t>
            </a:r>
            <a:r>
              <a:rPr lang="en-US" dirty="0" err="1"/>
              <a:t>normals</a:t>
            </a:r>
            <a:r>
              <a:rPr lang="en-US" dirty="0"/>
              <a:t> are discussed later). The color of a fragment is then determined in the fragment shader.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D0B6B-C1E3-4623-B5C0-C681A539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F999-3AA2-4C5B-AF70-246DDF8307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19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-201017-1540-yellow-m08.pptx" id="{5D526E3B-DBDE-4BD8-A3CB-92373CA5F098}" vid="{2FCEA747-F250-4FFC-A446-F4CFA3A23D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20C669038AC14782E6E1DB1AC3F72A" ma:contentTypeVersion="13" ma:contentTypeDescription="Create a new document." ma:contentTypeScope="" ma:versionID="ae3bd5df6bc97c98bea81914afe4191b">
  <xsd:schema xmlns:xsd="http://www.w3.org/2001/XMLSchema" xmlns:xs="http://www.w3.org/2001/XMLSchema" xmlns:p="http://schemas.microsoft.com/office/2006/metadata/properties" xmlns:ns3="1b88942e-2676-43d8-8ed9-83a17f84fdb8" xmlns:ns4="bef28536-bd5b-4803-98b8-f9c58a28cb43" targetNamespace="http://schemas.microsoft.com/office/2006/metadata/properties" ma:root="true" ma:fieldsID="7fd4c70501cd4c74ebe1e10b747ea6e2" ns3:_="" ns4:_="">
    <xsd:import namespace="1b88942e-2676-43d8-8ed9-83a17f84fdb8"/>
    <xsd:import namespace="bef28536-bd5b-4803-98b8-f9c58a28cb4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8942e-2676-43d8-8ed9-83a17f84f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f28536-bd5b-4803-98b8-f9c58a28cb4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8EF79B-AD1E-4EC2-8CE6-8C1BCF861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88942e-2676-43d8-8ed9-83a17f84fdb8"/>
    <ds:schemaRef ds:uri="bef28536-bd5b-4803-98b8-f9c58a28cb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C5EC29-1C9A-46F7-8219-898EB7155A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7CACE2-1F34-4416-86E2-77F113744BE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183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Berlin</vt:lpstr>
      <vt:lpstr>Light and Matter</vt:lpstr>
      <vt:lpstr>Introduction</vt:lpstr>
      <vt:lpstr>Without Shading, No Depth</vt:lpstr>
      <vt:lpstr>Terminology</vt:lpstr>
      <vt:lpstr>Lighting Effects: Gouraud Shading</vt:lpstr>
      <vt:lpstr>Lighting Effects: Phong Shading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 and Matter</dc:title>
  <dc:creator>Ben Setzer</dc:creator>
  <cp:lastModifiedBy>Ben Setzer</cp:lastModifiedBy>
  <cp:revision>1</cp:revision>
  <dcterms:created xsi:type="dcterms:W3CDTF">2020-10-19T02:55:19Z</dcterms:created>
  <dcterms:modified xsi:type="dcterms:W3CDTF">2020-10-19T02:57:43Z</dcterms:modified>
</cp:coreProperties>
</file>