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51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693E2-6A63-4F0E-8D21-EC9BFAF8D84C}" v="64" dt="2020-10-19T15:28:33.644"/>
    <p1510:client id="{25B4EA64-6330-47EE-8311-21D906500D14}" v="182" dt="2020-10-19T21:18:06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9" y="-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" userId="824d88e8-c3c8-4da4-8b7e-62ee746d2b96" providerId="ADAL" clId="{041693E2-6A63-4F0E-8D21-EC9BFAF8D84C}"/>
    <pc:docChg chg="undo custSel addSld modSld">
      <pc:chgData name="Ben" userId="824d88e8-c3c8-4da4-8b7e-62ee746d2b96" providerId="ADAL" clId="{041693E2-6A63-4F0E-8D21-EC9BFAF8D84C}" dt="2020-10-19T15:28:58.398" v="2238" actId="20577"/>
      <pc:docMkLst>
        <pc:docMk/>
      </pc:docMkLst>
      <pc:sldChg chg="modSp mod">
        <pc:chgData name="Ben" userId="824d88e8-c3c8-4da4-8b7e-62ee746d2b96" providerId="ADAL" clId="{041693E2-6A63-4F0E-8D21-EC9BFAF8D84C}" dt="2020-10-19T14:37:41.896" v="24" actId="20577"/>
        <pc:sldMkLst>
          <pc:docMk/>
          <pc:sldMk cId="442939283" sldId="256"/>
        </pc:sldMkLst>
        <pc:spChg chg="mod">
          <ac:chgData name="Ben" userId="824d88e8-c3c8-4da4-8b7e-62ee746d2b96" providerId="ADAL" clId="{041693E2-6A63-4F0E-8D21-EC9BFAF8D84C}" dt="2020-10-19T14:37:35.063" v="18" actId="20577"/>
          <ac:spMkLst>
            <pc:docMk/>
            <pc:sldMk cId="442939283" sldId="256"/>
            <ac:spMk id="2" creationId="{FD37226A-6F09-4CDD-B3C6-5CED132762F1}"/>
          </ac:spMkLst>
        </pc:spChg>
        <pc:spChg chg="mod">
          <ac:chgData name="Ben" userId="824d88e8-c3c8-4da4-8b7e-62ee746d2b96" providerId="ADAL" clId="{041693E2-6A63-4F0E-8D21-EC9BFAF8D84C}" dt="2020-10-19T14:37:41.896" v="24" actId="20577"/>
          <ac:spMkLst>
            <pc:docMk/>
            <pc:sldMk cId="442939283" sldId="256"/>
            <ac:spMk id="3" creationId="{2C683810-BCEC-44AE-B089-7407252EDE03}"/>
          </ac:spMkLst>
        </pc:spChg>
      </pc:sldChg>
      <pc:sldChg chg="modSp mod">
        <pc:chgData name="Ben" userId="824d88e8-c3c8-4da4-8b7e-62ee746d2b96" providerId="ADAL" clId="{041693E2-6A63-4F0E-8D21-EC9BFAF8D84C}" dt="2020-10-19T14:44:27.170" v="620" actId="114"/>
        <pc:sldMkLst>
          <pc:docMk/>
          <pc:sldMk cId="2898153176" sldId="257"/>
        </pc:sldMkLst>
        <pc:spChg chg="mod">
          <ac:chgData name="Ben" userId="824d88e8-c3c8-4da4-8b7e-62ee746d2b96" providerId="ADAL" clId="{041693E2-6A63-4F0E-8D21-EC9BFAF8D84C}" dt="2020-10-19T14:40:10.697" v="85" actId="20577"/>
          <ac:spMkLst>
            <pc:docMk/>
            <pc:sldMk cId="2898153176" sldId="257"/>
            <ac:spMk id="2" creationId="{FA9354A4-CF6C-49DA-9F7C-E4AB3CF3B6E4}"/>
          </ac:spMkLst>
        </pc:spChg>
        <pc:spChg chg="mod">
          <ac:chgData name="Ben" userId="824d88e8-c3c8-4da4-8b7e-62ee746d2b96" providerId="ADAL" clId="{041693E2-6A63-4F0E-8D21-EC9BFAF8D84C}" dt="2020-10-19T14:44:27.170" v="620" actId="114"/>
          <ac:spMkLst>
            <pc:docMk/>
            <pc:sldMk cId="2898153176" sldId="257"/>
            <ac:spMk id="3" creationId="{FC1C4930-BA55-469B-B5F5-7408A6CD6394}"/>
          </ac:spMkLst>
        </pc:spChg>
      </pc:sldChg>
      <pc:sldChg chg="addSp delSp modSp new mod">
        <pc:chgData name="Ben" userId="824d88e8-c3c8-4da4-8b7e-62ee746d2b96" providerId="ADAL" clId="{041693E2-6A63-4F0E-8D21-EC9BFAF8D84C}" dt="2020-10-19T14:50:35.560" v="661" actId="20577"/>
        <pc:sldMkLst>
          <pc:docMk/>
          <pc:sldMk cId="33056921" sldId="258"/>
        </pc:sldMkLst>
        <pc:spChg chg="mod">
          <ac:chgData name="Ben" userId="824d88e8-c3c8-4da4-8b7e-62ee746d2b96" providerId="ADAL" clId="{041693E2-6A63-4F0E-8D21-EC9BFAF8D84C}" dt="2020-10-19T14:50:04.932" v="650" actId="20577"/>
          <ac:spMkLst>
            <pc:docMk/>
            <pc:sldMk cId="33056921" sldId="258"/>
            <ac:spMk id="2" creationId="{F3638B36-B120-4A05-999E-3992BAFD7C09}"/>
          </ac:spMkLst>
        </pc:spChg>
        <pc:spChg chg="add del mod">
          <ac:chgData name="Ben" userId="824d88e8-c3c8-4da4-8b7e-62ee746d2b96" providerId="ADAL" clId="{041693E2-6A63-4F0E-8D21-EC9BFAF8D84C}" dt="2020-10-19T14:50:35.560" v="661" actId="20577"/>
          <ac:spMkLst>
            <pc:docMk/>
            <pc:sldMk cId="33056921" sldId="258"/>
            <ac:spMk id="3" creationId="{A2942F7C-4A12-4E50-981E-3FFDBA292BB9}"/>
          </ac:spMkLst>
        </pc:spChg>
        <pc:spChg chg="add del mod">
          <ac:chgData name="Ben" userId="824d88e8-c3c8-4da4-8b7e-62ee746d2b96" providerId="ADAL" clId="{041693E2-6A63-4F0E-8D21-EC9BFAF8D84C}" dt="2020-10-19T14:50:17.073" v="652"/>
          <ac:spMkLst>
            <pc:docMk/>
            <pc:sldMk cId="33056921" sldId="258"/>
            <ac:spMk id="5" creationId="{D6D11F5D-F862-4FC2-8E6D-402A2C93873C}"/>
          </ac:spMkLst>
        </pc:spChg>
      </pc:sldChg>
      <pc:sldChg chg="modSp new mod">
        <pc:chgData name="Ben" userId="824d88e8-c3c8-4da4-8b7e-62ee746d2b96" providerId="ADAL" clId="{041693E2-6A63-4F0E-8D21-EC9BFAF8D84C}" dt="2020-10-19T14:51:30.942" v="751" actId="20577"/>
        <pc:sldMkLst>
          <pc:docMk/>
          <pc:sldMk cId="1122849414" sldId="259"/>
        </pc:sldMkLst>
        <pc:spChg chg="mod">
          <ac:chgData name="Ben" userId="824d88e8-c3c8-4da4-8b7e-62ee746d2b96" providerId="ADAL" clId="{041693E2-6A63-4F0E-8D21-EC9BFAF8D84C}" dt="2020-10-19T14:50:45.746" v="680" actId="20577"/>
          <ac:spMkLst>
            <pc:docMk/>
            <pc:sldMk cId="1122849414" sldId="259"/>
            <ac:spMk id="2" creationId="{65A37DA0-9F59-4FA9-B85B-BA5198A009DB}"/>
          </ac:spMkLst>
        </pc:spChg>
        <pc:spChg chg="mod">
          <ac:chgData name="Ben" userId="824d88e8-c3c8-4da4-8b7e-62ee746d2b96" providerId="ADAL" clId="{041693E2-6A63-4F0E-8D21-EC9BFAF8D84C}" dt="2020-10-19T14:51:30.942" v="751" actId="20577"/>
          <ac:spMkLst>
            <pc:docMk/>
            <pc:sldMk cId="1122849414" sldId="259"/>
            <ac:spMk id="3" creationId="{696EF4F6-4671-4D95-91D6-67C5FD6AA789}"/>
          </ac:spMkLst>
        </pc:spChg>
      </pc:sldChg>
      <pc:sldChg chg="modSp new mod">
        <pc:chgData name="Ben" userId="824d88e8-c3c8-4da4-8b7e-62ee746d2b96" providerId="ADAL" clId="{041693E2-6A63-4F0E-8D21-EC9BFAF8D84C}" dt="2020-10-19T14:54:08.752" v="1002" actId="20577"/>
        <pc:sldMkLst>
          <pc:docMk/>
          <pc:sldMk cId="2241227934" sldId="260"/>
        </pc:sldMkLst>
        <pc:spChg chg="mod">
          <ac:chgData name="Ben" userId="824d88e8-c3c8-4da4-8b7e-62ee746d2b96" providerId="ADAL" clId="{041693E2-6A63-4F0E-8D21-EC9BFAF8D84C}" dt="2020-10-19T14:51:49.945" v="768" actId="20577"/>
          <ac:spMkLst>
            <pc:docMk/>
            <pc:sldMk cId="2241227934" sldId="260"/>
            <ac:spMk id="2" creationId="{C7E70D93-B768-4A3F-AB4C-6794CB0F5B9B}"/>
          </ac:spMkLst>
        </pc:spChg>
        <pc:spChg chg="mod">
          <ac:chgData name="Ben" userId="824d88e8-c3c8-4da4-8b7e-62ee746d2b96" providerId="ADAL" clId="{041693E2-6A63-4F0E-8D21-EC9BFAF8D84C}" dt="2020-10-19T14:54:08.752" v="1002" actId="20577"/>
          <ac:spMkLst>
            <pc:docMk/>
            <pc:sldMk cId="2241227934" sldId="260"/>
            <ac:spMk id="3" creationId="{BA23BC61-C1DB-434C-9124-554152797B95}"/>
          </ac:spMkLst>
        </pc:spChg>
      </pc:sldChg>
      <pc:sldChg chg="modSp new mod">
        <pc:chgData name="Ben" userId="824d88e8-c3c8-4da4-8b7e-62ee746d2b96" providerId="ADAL" clId="{041693E2-6A63-4F0E-8D21-EC9BFAF8D84C}" dt="2020-10-19T14:57:14.333" v="1391" actId="20577"/>
        <pc:sldMkLst>
          <pc:docMk/>
          <pc:sldMk cId="4066719149" sldId="261"/>
        </pc:sldMkLst>
        <pc:spChg chg="mod">
          <ac:chgData name="Ben" userId="824d88e8-c3c8-4da4-8b7e-62ee746d2b96" providerId="ADAL" clId="{041693E2-6A63-4F0E-8D21-EC9BFAF8D84C}" dt="2020-10-19T14:54:47.444" v="1034" actId="20577"/>
          <ac:spMkLst>
            <pc:docMk/>
            <pc:sldMk cId="4066719149" sldId="261"/>
            <ac:spMk id="2" creationId="{E3DA3C3A-8A88-4B15-9236-669ECB75D371}"/>
          </ac:spMkLst>
        </pc:spChg>
        <pc:spChg chg="mod">
          <ac:chgData name="Ben" userId="824d88e8-c3c8-4da4-8b7e-62ee746d2b96" providerId="ADAL" clId="{041693E2-6A63-4F0E-8D21-EC9BFAF8D84C}" dt="2020-10-19T14:57:14.333" v="1391" actId="20577"/>
          <ac:spMkLst>
            <pc:docMk/>
            <pc:sldMk cId="4066719149" sldId="261"/>
            <ac:spMk id="3" creationId="{E8C82C43-C8A3-47C0-AAD7-C4AF672A7E28}"/>
          </ac:spMkLst>
        </pc:spChg>
      </pc:sldChg>
      <pc:sldChg chg="modSp new mod">
        <pc:chgData name="Ben" userId="824d88e8-c3c8-4da4-8b7e-62ee746d2b96" providerId="ADAL" clId="{041693E2-6A63-4F0E-8D21-EC9BFAF8D84C}" dt="2020-10-19T14:59:08.131" v="1796" actId="20577"/>
        <pc:sldMkLst>
          <pc:docMk/>
          <pc:sldMk cId="1042690478" sldId="262"/>
        </pc:sldMkLst>
        <pc:spChg chg="mod">
          <ac:chgData name="Ben" userId="824d88e8-c3c8-4da4-8b7e-62ee746d2b96" providerId="ADAL" clId="{041693E2-6A63-4F0E-8D21-EC9BFAF8D84C}" dt="2020-10-19T14:57:28.184" v="1426" actId="20577"/>
          <ac:spMkLst>
            <pc:docMk/>
            <pc:sldMk cId="1042690478" sldId="262"/>
            <ac:spMk id="2" creationId="{BC1A687E-D219-4865-A722-BC419FC920C4}"/>
          </ac:spMkLst>
        </pc:spChg>
        <pc:spChg chg="mod">
          <ac:chgData name="Ben" userId="824d88e8-c3c8-4da4-8b7e-62ee746d2b96" providerId="ADAL" clId="{041693E2-6A63-4F0E-8D21-EC9BFAF8D84C}" dt="2020-10-19T14:59:08.131" v="1796" actId="20577"/>
          <ac:spMkLst>
            <pc:docMk/>
            <pc:sldMk cId="1042690478" sldId="262"/>
            <ac:spMk id="3" creationId="{E9B3FDD3-1D87-4650-95F5-13444645173F}"/>
          </ac:spMkLst>
        </pc:spChg>
      </pc:sldChg>
      <pc:sldChg chg="modSp new mod">
        <pc:chgData name="Ben" userId="824d88e8-c3c8-4da4-8b7e-62ee746d2b96" providerId="ADAL" clId="{041693E2-6A63-4F0E-8D21-EC9BFAF8D84C}" dt="2020-10-19T15:28:33.644" v="2224" actId="20577"/>
        <pc:sldMkLst>
          <pc:docMk/>
          <pc:sldMk cId="14218905" sldId="263"/>
        </pc:sldMkLst>
        <pc:spChg chg="mod">
          <ac:chgData name="Ben" userId="824d88e8-c3c8-4da4-8b7e-62ee746d2b96" providerId="ADAL" clId="{041693E2-6A63-4F0E-8D21-EC9BFAF8D84C}" dt="2020-10-19T15:25:17.417" v="1873" actId="6549"/>
          <ac:spMkLst>
            <pc:docMk/>
            <pc:sldMk cId="14218905" sldId="263"/>
            <ac:spMk id="2" creationId="{369F5654-AE75-470C-8B9B-C7DA0B4E7B65}"/>
          </ac:spMkLst>
        </pc:spChg>
        <pc:spChg chg="mod">
          <ac:chgData name="Ben" userId="824d88e8-c3c8-4da4-8b7e-62ee746d2b96" providerId="ADAL" clId="{041693E2-6A63-4F0E-8D21-EC9BFAF8D84C}" dt="2020-10-19T15:28:33.644" v="2224" actId="20577"/>
          <ac:spMkLst>
            <pc:docMk/>
            <pc:sldMk cId="14218905" sldId="263"/>
            <ac:spMk id="3" creationId="{3F8C56B3-D2C9-4C1A-8EFE-AD055E1963EE}"/>
          </ac:spMkLst>
        </pc:spChg>
      </pc:sldChg>
      <pc:sldChg chg="modSp new mod">
        <pc:chgData name="Ben" userId="824d88e8-c3c8-4da4-8b7e-62ee746d2b96" providerId="ADAL" clId="{041693E2-6A63-4F0E-8D21-EC9BFAF8D84C}" dt="2020-10-19T15:28:58.398" v="2238" actId="20577"/>
        <pc:sldMkLst>
          <pc:docMk/>
          <pc:sldMk cId="2950232631" sldId="264"/>
        </pc:sldMkLst>
        <pc:spChg chg="mod">
          <ac:chgData name="Ben" userId="824d88e8-c3c8-4da4-8b7e-62ee746d2b96" providerId="ADAL" clId="{041693E2-6A63-4F0E-8D21-EC9BFAF8D84C}" dt="2020-10-19T15:28:58.398" v="2238" actId="20577"/>
          <ac:spMkLst>
            <pc:docMk/>
            <pc:sldMk cId="2950232631" sldId="264"/>
            <ac:spMk id="2" creationId="{8B76C45A-7F90-4AA4-A0B9-DEE959769839}"/>
          </ac:spMkLst>
        </pc:spChg>
      </pc:sldChg>
    </pc:docChg>
  </pc:docChgLst>
  <pc:docChgLst>
    <pc:chgData name="Ben Setzer" userId="824d88e8-c3c8-4da4-8b7e-62ee746d2b96" providerId="ADAL" clId="{25B4EA64-6330-47EE-8311-21D906500D14}"/>
    <pc:docChg chg="custSel addSld modSld sldOrd">
      <pc:chgData name="Ben Setzer" userId="824d88e8-c3c8-4da4-8b7e-62ee746d2b96" providerId="ADAL" clId="{25B4EA64-6330-47EE-8311-21D906500D14}" dt="2020-10-19T21:22:11.610" v="1820" actId="20577"/>
      <pc:docMkLst>
        <pc:docMk/>
      </pc:docMkLst>
      <pc:sldChg chg="addSp delSp modSp mod ord">
        <pc:chgData name="Ben Setzer" userId="824d88e8-c3c8-4da4-8b7e-62ee746d2b96" providerId="ADAL" clId="{25B4EA64-6330-47EE-8311-21D906500D14}" dt="2020-10-19T20:54:44.825" v="24"/>
        <pc:sldMkLst>
          <pc:docMk/>
          <pc:sldMk cId="2950232631" sldId="264"/>
        </pc:sldMkLst>
        <pc:spChg chg="mod">
          <ac:chgData name="Ben Setzer" userId="824d88e8-c3c8-4da4-8b7e-62ee746d2b96" providerId="ADAL" clId="{25B4EA64-6330-47EE-8311-21D906500D14}" dt="2020-10-19T20:06:45.507" v="15" actId="20577"/>
          <ac:spMkLst>
            <pc:docMk/>
            <pc:sldMk cId="2950232631" sldId="264"/>
            <ac:spMk id="3" creationId="{B80FA958-597C-4558-9BEE-122D49964E85}"/>
          </ac:spMkLst>
        </pc:spChg>
        <pc:spChg chg="add del mod">
          <ac:chgData name="Ben Setzer" userId="824d88e8-c3c8-4da4-8b7e-62ee746d2b96" providerId="ADAL" clId="{25B4EA64-6330-47EE-8311-21D906500D14}" dt="2020-10-19T20:07:20.485" v="20" actId="478"/>
          <ac:spMkLst>
            <pc:docMk/>
            <pc:sldMk cId="2950232631" sldId="264"/>
            <ac:spMk id="5" creationId="{27C022E2-E637-4A9D-8579-C14EB0BAC808}"/>
          </ac:spMkLst>
        </pc:spChg>
        <pc:spChg chg="add del mod">
          <ac:chgData name="Ben Setzer" userId="824d88e8-c3c8-4da4-8b7e-62ee746d2b96" providerId="ADAL" clId="{25B4EA64-6330-47EE-8311-21D906500D14}" dt="2020-10-19T20:05:17.589" v="3"/>
          <ac:spMkLst>
            <pc:docMk/>
            <pc:sldMk cId="2950232631" sldId="264"/>
            <ac:spMk id="6" creationId="{F2110FF0-4FA3-4599-95AF-73D2E3F1AEEA}"/>
          </ac:spMkLst>
        </pc:spChg>
      </pc:sldChg>
      <pc:sldChg chg="modSp new mod">
        <pc:chgData name="Ben Setzer" userId="824d88e8-c3c8-4da4-8b7e-62ee746d2b96" providerId="ADAL" clId="{25B4EA64-6330-47EE-8311-21D906500D14}" dt="2020-10-19T20:55:30.401" v="87" actId="313"/>
        <pc:sldMkLst>
          <pc:docMk/>
          <pc:sldMk cId="1477927282" sldId="265"/>
        </pc:sldMkLst>
        <pc:spChg chg="mod">
          <ac:chgData name="Ben Setzer" userId="824d88e8-c3c8-4da4-8b7e-62ee746d2b96" providerId="ADAL" clId="{25B4EA64-6330-47EE-8311-21D906500D14}" dt="2020-10-19T20:55:12.853" v="47" actId="20577"/>
          <ac:spMkLst>
            <pc:docMk/>
            <pc:sldMk cId="1477927282" sldId="265"/>
            <ac:spMk id="2" creationId="{7FCE506A-6BDF-4246-94DB-82AB1524D9D4}"/>
          </ac:spMkLst>
        </pc:spChg>
        <pc:spChg chg="mod">
          <ac:chgData name="Ben Setzer" userId="824d88e8-c3c8-4da4-8b7e-62ee746d2b96" providerId="ADAL" clId="{25B4EA64-6330-47EE-8311-21D906500D14}" dt="2020-10-19T20:55:30.401" v="87" actId="313"/>
          <ac:spMkLst>
            <pc:docMk/>
            <pc:sldMk cId="1477927282" sldId="265"/>
            <ac:spMk id="3" creationId="{3031E05E-AAD3-477F-A988-661F4405E146}"/>
          </ac:spMkLst>
        </pc:spChg>
      </pc:sldChg>
      <pc:sldChg chg="modSp new mod">
        <pc:chgData name="Ben Setzer" userId="824d88e8-c3c8-4da4-8b7e-62ee746d2b96" providerId="ADAL" clId="{25B4EA64-6330-47EE-8311-21D906500D14}" dt="2020-10-19T20:56:28.117" v="256" actId="20577"/>
        <pc:sldMkLst>
          <pc:docMk/>
          <pc:sldMk cId="1560159347" sldId="266"/>
        </pc:sldMkLst>
        <pc:spChg chg="mod">
          <ac:chgData name="Ben Setzer" userId="824d88e8-c3c8-4da4-8b7e-62ee746d2b96" providerId="ADAL" clId="{25B4EA64-6330-47EE-8311-21D906500D14}" dt="2020-10-19T20:55:38.154" v="107" actId="20577"/>
          <ac:spMkLst>
            <pc:docMk/>
            <pc:sldMk cId="1560159347" sldId="266"/>
            <ac:spMk id="2" creationId="{8BD39B28-D725-4852-A570-EABA4915B491}"/>
          </ac:spMkLst>
        </pc:spChg>
        <pc:spChg chg="mod">
          <ac:chgData name="Ben Setzer" userId="824d88e8-c3c8-4da4-8b7e-62ee746d2b96" providerId="ADAL" clId="{25B4EA64-6330-47EE-8311-21D906500D14}" dt="2020-10-19T20:56:28.117" v="256" actId="20577"/>
          <ac:spMkLst>
            <pc:docMk/>
            <pc:sldMk cId="1560159347" sldId="266"/>
            <ac:spMk id="3" creationId="{4049EF5B-1E5A-44DB-85D0-F4A50BE185E1}"/>
          </ac:spMkLst>
        </pc:spChg>
      </pc:sldChg>
      <pc:sldChg chg="modSp new mod chgLayout">
        <pc:chgData name="Ben Setzer" userId="824d88e8-c3c8-4da4-8b7e-62ee746d2b96" providerId="ADAL" clId="{25B4EA64-6330-47EE-8311-21D906500D14}" dt="2020-10-19T20:59:53.741" v="643" actId="700"/>
        <pc:sldMkLst>
          <pc:docMk/>
          <pc:sldMk cId="3859496873" sldId="267"/>
        </pc:sldMkLst>
        <pc:spChg chg="mod ord">
          <ac:chgData name="Ben Setzer" userId="824d88e8-c3c8-4da4-8b7e-62ee746d2b96" providerId="ADAL" clId="{25B4EA64-6330-47EE-8311-21D906500D14}" dt="2020-10-19T20:59:53.741" v="643" actId="700"/>
          <ac:spMkLst>
            <pc:docMk/>
            <pc:sldMk cId="3859496873" sldId="267"/>
            <ac:spMk id="2" creationId="{5473D405-06A3-4777-8BD7-D8A6F68C940A}"/>
          </ac:spMkLst>
        </pc:spChg>
        <pc:spChg chg="mod ord">
          <ac:chgData name="Ben Setzer" userId="824d88e8-c3c8-4da4-8b7e-62ee746d2b96" providerId="ADAL" clId="{25B4EA64-6330-47EE-8311-21D906500D14}" dt="2020-10-19T20:59:53.741" v="643" actId="700"/>
          <ac:spMkLst>
            <pc:docMk/>
            <pc:sldMk cId="3859496873" sldId="267"/>
            <ac:spMk id="3" creationId="{AB53EC8A-0692-4C0C-808C-7671B0FD8835}"/>
          </ac:spMkLst>
        </pc:spChg>
        <pc:spChg chg="mod ord">
          <ac:chgData name="Ben Setzer" userId="824d88e8-c3c8-4da4-8b7e-62ee746d2b96" providerId="ADAL" clId="{25B4EA64-6330-47EE-8311-21D906500D14}" dt="2020-10-19T20:59:53.741" v="643" actId="700"/>
          <ac:spMkLst>
            <pc:docMk/>
            <pc:sldMk cId="3859496873" sldId="267"/>
            <ac:spMk id="4" creationId="{8833910A-3CC1-440C-A175-AB6442041A3E}"/>
          </ac:spMkLst>
        </pc:spChg>
      </pc:sldChg>
      <pc:sldChg chg="modSp new mod">
        <pc:chgData name="Ben Setzer" userId="824d88e8-c3c8-4da4-8b7e-62ee746d2b96" providerId="ADAL" clId="{25B4EA64-6330-47EE-8311-21D906500D14}" dt="2020-10-19T21:01:13.373" v="932" actId="20577"/>
        <pc:sldMkLst>
          <pc:docMk/>
          <pc:sldMk cId="74901956" sldId="268"/>
        </pc:sldMkLst>
        <pc:spChg chg="mod">
          <ac:chgData name="Ben Setzer" userId="824d88e8-c3c8-4da4-8b7e-62ee746d2b96" providerId="ADAL" clId="{25B4EA64-6330-47EE-8311-21D906500D14}" dt="2020-10-19T21:00:11.138" v="664" actId="20577"/>
          <ac:spMkLst>
            <pc:docMk/>
            <pc:sldMk cId="74901956" sldId="268"/>
            <ac:spMk id="2" creationId="{2E4607EC-F84B-40EC-A97A-BED7B2DC3E6C}"/>
          </ac:spMkLst>
        </pc:spChg>
        <pc:spChg chg="mod">
          <ac:chgData name="Ben Setzer" userId="824d88e8-c3c8-4da4-8b7e-62ee746d2b96" providerId="ADAL" clId="{25B4EA64-6330-47EE-8311-21D906500D14}" dt="2020-10-19T21:01:13.373" v="932" actId="20577"/>
          <ac:spMkLst>
            <pc:docMk/>
            <pc:sldMk cId="74901956" sldId="268"/>
            <ac:spMk id="3" creationId="{3680212F-269F-49C7-9405-DA94FBB1AC41}"/>
          </ac:spMkLst>
        </pc:spChg>
      </pc:sldChg>
      <pc:sldChg chg="addSp delSp modSp new mod">
        <pc:chgData name="Ben Setzer" userId="824d88e8-c3c8-4da4-8b7e-62ee746d2b96" providerId="ADAL" clId="{25B4EA64-6330-47EE-8311-21D906500D14}" dt="2020-10-19T21:06:29.111" v="1419" actId="27636"/>
        <pc:sldMkLst>
          <pc:docMk/>
          <pc:sldMk cId="1916002040" sldId="269"/>
        </pc:sldMkLst>
        <pc:spChg chg="mod">
          <ac:chgData name="Ben Setzer" userId="824d88e8-c3c8-4da4-8b7e-62ee746d2b96" providerId="ADAL" clId="{25B4EA64-6330-47EE-8311-21D906500D14}" dt="2020-10-19T21:01:32.292" v="941" actId="20577"/>
          <ac:spMkLst>
            <pc:docMk/>
            <pc:sldMk cId="1916002040" sldId="269"/>
            <ac:spMk id="2" creationId="{C4339B85-18AD-4195-8021-C541D965F30E}"/>
          </ac:spMkLst>
        </pc:spChg>
        <pc:spChg chg="mod">
          <ac:chgData name="Ben Setzer" userId="824d88e8-c3c8-4da4-8b7e-62ee746d2b96" providerId="ADAL" clId="{25B4EA64-6330-47EE-8311-21D906500D14}" dt="2020-10-19T21:06:29.111" v="1419" actId="27636"/>
          <ac:spMkLst>
            <pc:docMk/>
            <pc:sldMk cId="1916002040" sldId="269"/>
            <ac:spMk id="3" creationId="{1D1F1A60-2E59-4269-994B-9F0E171281DE}"/>
          </ac:spMkLst>
        </pc:spChg>
        <pc:spChg chg="add del mod">
          <ac:chgData name="Ben Setzer" userId="824d88e8-c3c8-4da4-8b7e-62ee746d2b96" providerId="ADAL" clId="{25B4EA64-6330-47EE-8311-21D906500D14}" dt="2020-10-19T21:03:23.661" v="1083" actId="767"/>
          <ac:spMkLst>
            <pc:docMk/>
            <pc:sldMk cId="1916002040" sldId="269"/>
            <ac:spMk id="5" creationId="{E0FE2C68-464D-46B5-A402-B6E9FDF90360}"/>
          </ac:spMkLst>
        </pc:spChg>
      </pc:sldChg>
      <pc:sldChg chg="modSp new mod ord">
        <pc:chgData name="Ben Setzer" userId="824d88e8-c3c8-4da4-8b7e-62ee746d2b96" providerId="ADAL" clId="{25B4EA64-6330-47EE-8311-21D906500D14}" dt="2020-10-19T21:09:48.406" v="1606" actId="14"/>
        <pc:sldMkLst>
          <pc:docMk/>
          <pc:sldMk cId="1635589123" sldId="270"/>
        </pc:sldMkLst>
        <pc:spChg chg="mod">
          <ac:chgData name="Ben Setzer" userId="824d88e8-c3c8-4da4-8b7e-62ee746d2b96" providerId="ADAL" clId="{25B4EA64-6330-47EE-8311-21D906500D14}" dt="2020-10-19T21:06:42.126" v="1434" actId="20577"/>
          <ac:spMkLst>
            <pc:docMk/>
            <pc:sldMk cId="1635589123" sldId="270"/>
            <ac:spMk id="2" creationId="{3422C3BE-6237-42C7-8B77-9D068ECAD52B}"/>
          </ac:spMkLst>
        </pc:spChg>
        <pc:spChg chg="mod">
          <ac:chgData name="Ben Setzer" userId="824d88e8-c3c8-4da4-8b7e-62ee746d2b96" providerId="ADAL" clId="{25B4EA64-6330-47EE-8311-21D906500D14}" dt="2020-10-19T21:09:48.406" v="1606" actId="14"/>
          <ac:spMkLst>
            <pc:docMk/>
            <pc:sldMk cId="1635589123" sldId="270"/>
            <ac:spMk id="3" creationId="{DFCCD92D-BD34-48CF-B935-6A84EABAB0E7}"/>
          </ac:spMkLst>
        </pc:spChg>
      </pc:sldChg>
      <pc:sldChg chg="modSp new mod">
        <pc:chgData name="Ben Setzer" userId="824d88e8-c3c8-4da4-8b7e-62ee746d2b96" providerId="ADAL" clId="{25B4EA64-6330-47EE-8311-21D906500D14}" dt="2020-10-19T21:22:11.610" v="1820" actId="20577"/>
        <pc:sldMkLst>
          <pc:docMk/>
          <pc:sldMk cId="1777509877" sldId="271"/>
        </pc:sldMkLst>
        <pc:spChg chg="mod">
          <ac:chgData name="Ben Setzer" userId="824d88e8-c3c8-4da4-8b7e-62ee746d2b96" providerId="ADAL" clId="{25B4EA64-6330-47EE-8311-21D906500D14}" dt="2020-10-19T21:22:11.610" v="1820" actId="20577"/>
          <ac:spMkLst>
            <pc:docMk/>
            <pc:sldMk cId="1777509877" sldId="271"/>
            <ac:spMk id="2" creationId="{2B296E2C-A74B-4464-8F25-EB11F4B84744}"/>
          </ac:spMkLst>
        </pc:spChg>
        <pc:spChg chg="mod">
          <ac:chgData name="Ben Setzer" userId="824d88e8-c3c8-4da4-8b7e-62ee746d2b96" providerId="ADAL" clId="{25B4EA64-6330-47EE-8311-21D906500D14}" dt="2020-10-19T21:18:06.506" v="1794" actId="5793"/>
          <ac:spMkLst>
            <pc:docMk/>
            <pc:sldMk cId="1777509877" sldId="271"/>
            <ac:spMk id="3" creationId="{F407AC45-D734-48E7-B71D-DE7253C0AA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14417-95CC-4E8E-A656-8842BFA79F1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2B83-9B41-4735-98DA-98646CB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3F85-AF28-466B-A428-10B0384BC0BD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6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80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5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4373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08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30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96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777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61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70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9AB2-59FC-42AF-B86E-21447E0072E9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88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27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20A0-7F74-4F39-8D09-7B26F37EE294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69CC-7DBF-4C1E-B453-1D2E4D56CD8C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0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13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55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5B3B-87E4-4455-A28E-7CD7EDF8AFB1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520" r:id="rId1"/>
    <p:sldLayoutId id="2147486521" r:id="rId2"/>
    <p:sldLayoutId id="2147486522" r:id="rId3"/>
    <p:sldLayoutId id="2147486523" r:id="rId4"/>
    <p:sldLayoutId id="2147486524" r:id="rId5"/>
    <p:sldLayoutId id="2147486525" r:id="rId6"/>
    <p:sldLayoutId id="2147486526" r:id="rId7"/>
    <p:sldLayoutId id="2147486527" r:id="rId8"/>
    <p:sldLayoutId id="2147486528" r:id="rId9"/>
    <p:sldLayoutId id="2147486529" r:id="rId10"/>
    <p:sldLayoutId id="2147486530" r:id="rId11"/>
    <p:sldLayoutId id="2147486531" r:id="rId12"/>
    <p:sldLayoutId id="2147486532" r:id="rId13"/>
    <p:sldLayoutId id="2147486533" r:id="rId14"/>
    <p:sldLayoutId id="2147486534" r:id="rId15"/>
    <p:sldLayoutId id="2147486535" r:id="rId16"/>
    <p:sldLayoutId id="214748653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226A-6F09-4CDD-B3C6-5CED13276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3810-BCEC-44AE-B089-7407252ED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Set 8.04</a:t>
            </a:r>
          </a:p>
        </p:txBody>
      </p:sp>
    </p:spTree>
    <p:extLst>
      <p:ext uri="{BB962C8B-B14F-4D97-AF65-F5344CB8AC3E}">
        <p14:creationId xmlns:p14="http://schemas.microsoft.com/office/powerpoint/2010/main" val="44293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506A-6BDF-4246-94DB-82AB1524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E05E-AAD3-477F-A988-661F4405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each component</a:t>
            </a:r>
          </a:p>
          <a:p>
            <a:r>
              <a:rPr lang="en-US" dirty="0"/>
              <a:t>Add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1FBC3-78AB-4433-97AA-39F5D6AE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9B28-D725-4852-A570-EABA491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F5B-1E5A-44DB-85D0-F4A50BE1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material component by the ambient component of each light source and add the results</a:t>
            </a:r>
          </a:p>
          <a:p>
            <a:r>
              <a:rPr lang="en-US" dirty="0"/>
              <a:t>The sum is the ambient contribution to the lighting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B275-E985-4E92-A43E-BC9B7F75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D405-06A3-4777-8BD7-D8A6F68C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3EC8A-0692-4C0C-808C-7671B0FD8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Determine the cosine of the angle between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they are unit vectors, the dot product is the cosine</a:t>
                </a:r>
              </a:p>
              <a:p>
                <a:r>
                  <a:rPr lang="en-US" dirty="0"/>
                  <a:t>If the cosine is negative, the diffuse contribution is 0, the light is coming from behind the surface</a:t>
                </a:r>
              </a:p>
              <a:p>
                <a:r>
                  <a:rPr lang="en-US" dirty="0"/>
                  <a:t>Multiply the material diffuse component by the diffuse component of each light source and add the results</a:t>
                </a:r>
              </a:p>
              <a:p>
                <a:r>
                  <a:rPr lang="en-US" dirty="0"/>
                  <a:t>Multiply by the angle cosine, this is the diffuse contribution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3EC8A-0692-4C0C-808C-7671B0FD8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015" r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910A-3CC1-440C-A175-AB644204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07EC-F84B-40EC-A97A-BED7B2DC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212F-269F-49C7-9405-DA94FBB1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light direction is straight down (high noon) then the cosine is 1 and the diffuse reflection is most intense</a:t>
            </a:r>
          </a:p>
          <a:p>
            <a:r>
              <a:rPr lang="en-US" dirty="0"/>
              <a:t>If the light direction is about parallel to the ground (twilight in winter) then the cosine is near 0 and the diffuse reflection is very 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5F98-8764-4980-B1BB-C3F68EAA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9B85-18AD-4195-8021-C541D965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F1A60-2E59-4269-994B-9F0E17128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diffuse cosine  is negative, then there is no specular contribution</a:t>
                </a:r>
              </a:p>
              <a:p>
                <a:r>
                  <a:rPr lang="en-US" dirty="0"/>
                  <a:t>Otherwise, compute the cosine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this is negative, then there is no contribution from specular</a:t>
                </a:r>
              </a:p>
              <a:p>
                <a:r>
                  <a:rPr lang="en-US" dirty="0"/>
                  <a:t>Raise the cosine to a power, the exponent is called </a:t>
                </a:r>
                <a:r>
                  <a:rPr lang="en-US" i="1" dirty="0"/>
                  <a:t>shininess</a:t>
                </a:r>
                <a:endParaRPr lang="en-US" dirty="0"/>
              </a:p>
              <a:p>
                <a:pPr lvl="1"/>
                <a:r>
                  <a:rPr lang="en-US" dirty="0"/>
                  <a:t>The larger the value, the more focused the reflection is</a:t>
                </a:r>
              </a:p>
              <a:p>
                <a:r>
                  <a:rPr lang="en-US" dirty="0"/>
                  <a:t>Multiply the material specular component by the specular component of each light source and add the results</a:t>
                </a:r>
              </a:p>
              <a:p>
                <a:pPr lvl="1"/>
                <a:r>
                  <a:rPr lang="en-US" dirty="0"/>
                  <a:t>Multiply this by the cosine raised to a power to get the specular contribution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F1A60-2E59-4269-994B-9F0E17128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3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652F-EB31-44F7-9EF9-FD0DA65C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3BE-6237-42C7-8B77-9D068ECA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CD92D-BD34-48CF-B935-6A84EABA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specular intensity depends on all three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 The diffuse intensity depends on just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location of the viewer does not matter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CD92D-BD34-48CF-B935-6A84EABA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8D912-90C3-43C6-87E9-9D1B2294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6E2C-A74B-4464-8F25-EB11F4B8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Blinn-</a:t>
            </a:r>
            <a:r>
              <a:rPr lang="en-US" dirty="0" err="1"/>
              <a:t>Phong</a:t>
            </a:r>
            <a:r>
              <a:rPr lang="en-US" dirty="0"/>
              <a:t> Modification for Specular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7AC45-D734-48E7-B71D-DE7253C0A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using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in the specular calculation, it can be faster to use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called the </a:t>
                </a:r>
                <a:r>
                  <a:rPr lang="en-US" i="1" dirty="0"/>
                  <a:t>half-vector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7AC45-D734-48E7-B71D-DE7253C0A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1C87-5828-44FF-8D92-9F29F15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54A4-CF6C-49DA-9F7C-E4AB3CF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 </a:t>
            </a:r>
            <a:r>
              <a:rPr lang="en-US" dirty="0" err="1"/>
              <a:t>Tuong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930-BA55-469B-B5F5-7408A6CD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 </a:t>
            </a:r>
            <a:r>
              <a:rPr lang="en-US" dirty="0" err="1"/>
              <a:t>Tuong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developed two main methods used widely in computer graphics</a:t>
            </a:r>
          </a:p>
          <a:p>
            <a:r>
              <a:rPr lang="en-US" dirty="0"/>
              <a:t>The </a:t>
            </a:r>
            <a:r>
              <a:rPr lang="en-US" i="1" dirty="0" err="1"/>
              <a:t>Phong</a:t>
            </a:r>
            <a:r>
              <a:rPr lang="en-US" i="1" dirty="0"/>
              <a:t>  reflection model </a:t>
            </a:r>
            <a:r>
              <a:rPr lang="en-US" dirty="0"/>
              <a:t>describes illumination of a surface using three components: specular, diffuse, and ambient</a:t>
            </a:r>
          </a:p>
          <a:p>
            <a:r>
              <a:rPr lang="en-US" i="1" dirty="0" err="1"/>
              <a:t>Phong</a:t>
            </a:r>
            <a:r>
              <a:rPr lang="en-US" i="1" dirty="0"/>
              <a:t> Shading </a:t>
            </a:r>
            <a:r>
              <a:rPr lang="en-US" dirty="0"/>
              <a:t>is a technique for applying that model in which normal vectors are interpolated across a triangle to approximate the normal vectors at each fragment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Gouraud</a:t>
            </a:r>
            <a:r>
              <a:rPr lang="en-US" dirty="0"/>
              <a:t> shading, a color is computed at each vertex and fragments use interpolated colors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A2C4-F5E7-41D4-94B4-7C4702E0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C5F999-3AA2-4C5B-AF70-246DDF83079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8B36-B120-4A05-999E-3992BAF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Realism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2F7C-4A12-4E50-981E-3FFDBA29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discussed, we cannot use the fully detailed physics of light and reflection to render our scenes.</a:t>
            </a:r>
          </a:p>
          <a:p>
            <a:r>
              <a:rPr lang="en-US" dirty="0"/>
              <a:t>The </a:t>
            </a:r>
            <a:r>
              <a:rPr lang="en-US" dirty="0" err="1"/>
              <a:t>Phong</a:t>
            </a:r>
            <a:r>
              <a:rPr lang="en-US" dirty="0"/>
              <a:t> reflection model provides realistic lighting effects that can be efficiently computed in OpenGL.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561C-E52D-4D4A-A05C-B3E664A1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7DA0-9F59-4FA9-B85B-BA5198A0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F4F6-4671-4D95-91D6-67C5FD6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described in terms of three contributions: specular, diffuse, ambient</a:t>
            </a:r>
          </a:p>
          <a:p>
            <a:r>
              <a:rPr lang="en-US" dirty="0"/>
              <a:t>Surfaces described in terms of three characteristics: specular, diffuse, ambient</a:t>
            </a:r>
          </a:p>
          <a:p>
            <a:r>
              <a:rPr lang="en-US" dirty="0"/>
              <a:t>Surface geometry, mainly represented by several vectors computed at each point on the surface</a:t>
            </a:r>
          </a:p>
          <a:p>
            <a:pPr lvl="1"/>
            <a:r>
              <a:rPr lang="en-US" dirty="0"/>
              <a:t>Most importantly, the normal vector</a:t>
            </a:r>
          </a:p>
          <a:p>
            <a:r>
              <a:rPr lang="en-US" dirty="0"/>
              <a:t>Mathematical expressions that can be used to compute the color of each fragment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EFC58-91DF-4128-908A-668AE13E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0D93-B768-4A3F-AB4C-6794CB0F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BC61-C1DB-434C-9124-55415279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light source will contribute towards specular, diffuse and ambient lighting</a:t>
            </a:r>
          </a:p>
          <a:p>
            <a:r>
              <a:rPr lang="en-US" dirty="0"/>
              <a:t>With three values for each color, this is a total of nine values for a light source</a:t>
            </a:r>
          </a:p>
          <a:p>
            <a:pPr lvl="1"/>
            <a:r>
              <a:rPr lang="en-US" dirty="0"/>
              <a:t>We will simplify this considerably for our examples</a:t>
            </a:r>
          </a:p>
          <a:p>
            <a:r>
              <a:rPr lang="en-US" dirty="0"/>
              <a:t>The size of the values will depend on the characteristics of the light source itself and</a:t>
            </a:r>
          </a:p>
          <a:p>
            <a:pPr lvl="1"/>
            <a:r>
              <a:rPr lang="en-US" dirty="0"/>
              <a:t>Distance from surface point to the light source in case of a point </a:t>
            </a:r>
          </a:p>
          <a:p>
            <a:pPr lvl="1"/>
            <a:r>
              <a:rPr lang="en-US" dirty="0"/>
              <a:t>Direction of light for a directional light source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933CF-BBCA-456B-B5C8-7069201C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3C3A-8A88-4B15-9236-669ECB75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2C43-C8A3-47C0-AAD7-C4AF67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term </a:t>
            </a:r>
            <a:r>
              <a:rPr lang="en-US" i="1" dirty="0"/>
              <a:t>material properties</a:t>
            </a:r>
            <a:r>
              <a:rPr lang="en-US" dirty="0"/>
              <a:t> to describe how we model a surface reflecting light</a:t>
            </a:r>
          </a:p>
          <a:p>
            <a:r>
              <a:rPr lang="en-US" dirty="0"/>
              <a:t>Nine values specify how the surface reflects each RGB component of each type of light</a:t>
            </a:r>
          </a:p>
          <a:p>
            <a:r>
              <a:rPr lang="en-US" dirty="0"/>
              <a:t>Three values specify the </a:t>
            </a:r>
            <a:r>
              <a:rPr lang="en-US" i="1" dirty="0"/>
              <a:t>shininess </a:t>
            </a:r>
            <a:r>
              <a:rPr lang="en-US" dirty="0"/>
              <a:t>for each RGB component</a:t>
            </a:r>
          </a:p>
          <a:p>
            <a:r>
              <a:rPr lang="en-US" dirty="0"/>
              <a:t>Again, we will simplify this in our examples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2694-BD51-4590-880E-4363CF3F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687E-D219-4865-A722-BC419FC9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Interacting with a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FDD3-1D87-4650-95F5-13444645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compute the basic reflection from a surface, each light type is multiplied by the corresponding surface type</a:t>
            </a:r>
          </a:p>
          <a:p>
            <a:pPr lvl="1"/>
            <a:r>
              <a:rPr lang="en-US" dirty="0"/>
              <a:t>Ambient light times surface ambient reflectivity</a:t>
            </a:r>
          </a:p>
          <a:p>
            <a:pPr lvl="1"/>
            <a:r>
              <a:rPr lang="en-US" dirty="0"/>
              <a:t>Diffuse light times surface diffuse reflectivity</a:t>
            </a:r>
          </a:p>
          <a:p>
            <a:pPr lvl="1"/>
            <a:r>
              <a:rPr lang="en-US" dirty="0"/>
              <a:t>Specular light times surface diffuse reflectivity</a:t>
            </a:r>
          </a:p>
          <a:p>
            <a:r>
              <a:rPr lang="en-US" dirty="0"/>
              <a:t>Shading will be implemented by computing other multiplicative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A68C-274A-4D5F-A21F-A0AFD5C9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C45A-7F90-4AA4-A0B9-DEE95976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A958-597C-4558-9BEE-122D4996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http://ksuweb.kennesaw.edu/~bsetzer/4722fa20/nanoc/output/modules/m08-light-shading/04-phong-reflection-model/index.html#demonstrating-lighting-types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519C7-7681-4FD9-943C-A74D7A48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3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5654-AE75-470C-8B9B-C7DA0B4E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C56B3-D2C9-4C1A-8EFE-AD055E19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Four vectors are used to compute light reflected from a point</a:t>
                </a:r>
              </a:p>
              <a:p>
                <a:r>
                  <a:rPr lang="en-US" dirty="0"/>
                  <a:t>Vector from the point to the light source: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Vector from the point to the camera: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The normal vector to the surface at that point: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The reflection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 in the surface: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computed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mathematically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C56B3-D2C9-4C1A-8EFE-AD055E19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8D074-2F10-4243-96EE-A701A31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201017-1540-yellow-m08.pptx" id="{5D526E3B-DBDE-4BD8-A3CB-92373CA5F098}" vid="{2FCEA747-F250-4FFC-A446-F4CFA3A23D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0C669038AC14782E6E1DB1AC3F72A" ma:contentTypeVersion="13" ma:contentTypeDescription="Create a new document." ma:contentTypeScope="" ma:versionID="ae3bd5df6bc97c98bea81914afe4191b">
  <xsd:schema xmlns:xsd="http://www.w3.org/2001/XMLSchema" xmlns:xs="http://www.w3.org/2001/XMLSchema" xmlns:p="http://schemas.microsoft.com/office/2006/metadata/properties" xmlns:ns3="1b88942e-2676-43d8-8ed9-83a17f84fdb8" xmlns:ns4="bef28536-bd5b-4803-98b8-f9c58a28cb43" targetNamespace="http://schemas.microsoft.com/office/2006/metadata/properties" ma:root="true" ma:fieldsID="7fd4c70501cd4c74ebe1e10b747ea6e2" ns3:_="" ns4:_="">
    <xsd:import namespace="1b88942e-2676-43d8-8ed9-83a17f84fdb8"/>
    <xsd:import namespace="bef28536-bd5b-4803-98b8-f9c58a28cb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8942e-2676-43d8-8ed9-83a17f84f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28536-bd5b-4803-98b8-f9c58a28cb4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8EF79B-AD1E-4EC2-8CE6-8C1BCF861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8942e-2676-43d8-8ed9-83a17f84fdb8"/>
    <ds:schemaRef ds:uri="bef28536-bd5b-4803-98b8-f9c58a28cb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7CACE2-1F34-4416-86E2-77F113744B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C5EC29-1C9A-46F7-8219-898EB7155A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theme-201017-1540-yellow-m08</Template>
  <TotalTime>134</TotalTime>
  <Words>777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Berlin</vt:lpstr>
      <vt:lpstr>Phong Shading Model</vt:lpstr>
      <vt:lpstr>Bui Tuong Phong Contributions</vt:lpstr>
      <vt:lpstr>Approach to Realism</vt:lpstr>
      <vt:lpstr>Model Components</vt:lpstr>
      <vt:lpstr>Describing Light</vt:lpstr>
      <vt:lpstr>Surface Characteristics</vt:lpstr>
      <vt:lpstr>Light Interacting with a Surface</vt:lpstr>
      <vt:lpstr>Demonstration</vt:lpstr>
      <vt:lpstr>Four Vectors</vt:lpstr>
      <vt:lpstr>Computing the Lighting</vt:lpstr>
      <vt:lpstr>Ambient</vt:lpstr>
      <vt:lpstr>Diffuse</vt:lpstr>
      <vt:lpstr>Observations</vt:lpstr>
      <vt:lpstr>Specular</vt:lpstr>
      <vt:lpstr>Observations</vt:lpstr>
      <vt:lpstr>Blinn-Phong Modification for Specular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Setzer</dc:creator>
  <cp:lastModifiedBy>Ben Setzer</cp:lastModifiedBy>
  <cp:revision>1</cp:revision>
  <dcterms:created xsi:type="dcterms:W3CDTF">2020-10-19T14:37:11Z</dcterms:created>
  <dcterms:modified xsi:type="dcterms:W3CDTF">2020-10-19T21:22:14Z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0x0101009F20C669038AC14782E6E1DB1AC3F72A</vt:lpwstr>
  </property>
</Properties>
</file>